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3" r:id="rId1"/>
  </p:sldMasterIdLst>
  <p:notesMasterIdLst>
    <p:notesMasterId r:id="rId7"/>
  </p:notesMasterIdLst>
  <p:sldIdLst>
    <p:sldId id="256" r:id="rId2"/>
    <p:sldId id="285" r:id="rId3"/>
    <p:sldId id="272" r:id="rId4"/>
    <p:sldId id="262" r:id="rId5"/>
    <p:sldId id="286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97BDDBB-62E3-400A-9724-F50D48B27C03}">
  <a:tblStyle styleId="{F97BDDBB-62E3-400A-9724-F50D48B27C0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D2DE78F-7481-40BC-812E-F8D2B29BE58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5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c89907d375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Google Shape;551;gc89907d375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2079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gradFill>
          <a:gsLst>
            <a:gs pos="0">
              <a:schemeClr val="accent6"/>
            </a:gs>
            <a:gs pos="58000">
              <a:schemeClr val="accent5"/>
            </a:gs>
            <a:gs pos="82000">
              <a:schemeClr val="accent3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280" y="18"/>
            <a:ext cx="9144058" cy="5151721"/>
            <a:chOff x="238125" y="638675"/>
            <a:chExt cx="3166225" cy="1781000"/>
          </a:xfrm>
        </p:grpSpPr>
        <p:sp>
          <p:nvSpPr>
            <p:cNvPr id="11" name="Google Shape;11;p2"/>
            <p:cNvSpPr/>
            <p:nvPr/>
          </p:nvSpPr>
          <p:spPr>
            <a:xfrm>
              <a:off x="282625" y="827275"/>
              <a:ext cx="29100" cy="24150"/>
            </a:xfrm>
            <a:custGeom>
              <a:avLst/>
              <a:gdLst/>
              <a:ahLst/>
              <a:cxnLst/>
              <a:rect l="l" t="t" r="r" b="b"/>
              <a:pathLst>
                <a:path w="1164" h="966" extrusionOk="0">
                  <a:moveTo>
                    <a:pt x="966" y="0"/>
                  </a:moveTo>
                  <a:lnTo>
                    <a:pt x="743" y="174"/>
                  </a:lnTo>
                  <a:lnTo>
                    <a:pt x="496" y="322"/>
                  </a:lnTo>
                  <a:lnTo>
                    <a:pt x="248" y="446"/>
                  </a:lnTo>
                  <a:lnTo>
                    <a:pt x="1" y="520"/>
                  </a:lnTo>
                  <a:lnTo>
                    <a:pt x="100" y="743"/>
                  </a:lnTo>
                  <a:lnTo>
                    <a:pt x="149" y="965"/>
                  </a:lnTo>
                  <a:lnTo>
                    <a:pt x="397" y="767"/>
                  </a:lnTo>
                  <a:lnTo>
                    <a:pt x="644" y="644"/>
                  </a:lnTo>
                  <a:lnTo>
                    <a:pt x="891" y="520"/>
                  </a:lnTo>
                  <a:lnTo>
                    <a:pt x="1164" y="470"/>
                  </a:lnTo>
                  <a:lnTo>
                    <a:pt x="1065" y="223"/>
                  </a:lnTo>
                  <a:lnTo>
                    <a:pt x="96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238125" y="978175"/>
              <a:ext cx="12375" cy="22900"/>
            </a:xfrm>
            <a:custGeom>
              <a:avLst/>
              <a:gdLst/>
              <a:ahLst/>
              <a:cxnLst/>
              <a:rect l="l" t="t" r="r" b="b"/>
              <a:pathLst>
                <a:path w="495" h="916" extrusionOk="0">
                  <a:moveTo>
                    <a:pt x="124" y="0"/>
                  </a:moveTo>
                  <a:lnTo>
                    <a:pt x="0" y="124"/>
                  </a:lnTo>
                  <a:lnTo>
                    <a:pt x="0" y="915"/>
                  </a:lnTo>
                  <a:lnTo>
                    <a:pt x="247" y="792"/>
                  </a:lnTo>
                  <a:lnTo>
                    <a:pt x="495" y="717"/>
                  </a:lnTo>
                  <a:lnTo>
                    <a:pt x="371" y="544"/>
                  </a:lnTo>
                  <a:lnTo>
                    <a:pt x="272" y="371"/>
                  </a:lnTo>
                  <a:lnTo>
                    <a:pt x="198" y="173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49250" y="902100"/>
              <a:ext cx="29700" cy="27225"/>
            </a:xfrm>
            <a:custGeom>
              <a:avLst/>
              <a:gdLst/>
              <a:ahLst/>
              <a:cxnLst/>
              <a:rect l="l" t="t" r="r" b="b"/>
              <a:pathLst>
                <a:path w="1188" h="1089" extrusionOk="0">
                  <a:moveTo>
                    <a:pt x="915" y="1"/>
                  </a:moveTo>
                  <a:lnTo>
                    <a:pt x="718" y="174"/>
                  </a:lnTo>
                  <a:lnTo>
                    <a:pt x="495" y="322"/>
                  </a:lnTo>
                  <a:lnTo>
                    <a:pt x="248" y="446"/>
                  </a:lnTo>
                  <a:lnTo>
                    <a:pt x="0" y="520"/>
                  </a:lnTo>
                  <a:lnTo>
                    <a:pt x="124" y="792"/>
                  </a:lnTo>
                  <a:lnTo>
                    <a:pt x="223" y="1089"/>
                  </a:lnTo>
                  <a:lnTo>
                    <a:pt x="445" y="916"/>
                  </a:lnTo>
                  <a:lnTo>
                    <a:pt x="693" y="767"/>
                  </a:lnTo>
                  <a:lnTo>
                    <a:pt x="940" y="668"/>
                  </a:lnTo>
                  <a:lnTo>
                    <a:pt x="1188" y="594"/>
                  </a:lnTo>
                  <a:lnTo>
                    <a:pt x="1039" y="297"/>
                  </a:lnTo>
                  <a:lnTo>
                    <a:pt x="91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19125" y="753675"/>
              <a:ext cx="29700" cy="21675"/>
            </a:xfrm>
            <a:custGeom>
              <a:avLst/>
              <a:gdLst/>
              <a:ahLst/>
              <a:cxnLst/>
              <a:rect l="l" t="t" r="r" b="b"/>
              <a:pathLst>
                <a:path w="1188" h="867" extrusionOk="0">
                  <a:moveTo>
                    <a:pt x="1039" y="1"/>
                  </a:moveTo>
                  <a:lnTo>
                    <a:pt x="792" y="199"/>
                  </a:lnTo>
                  <a:lnTo>
                    <a:pt x="545" y="347"/>
                  </a:lnTo>
                  <a:lnTo>
                    <a:pt x="273" y="446"/>
                  </a:lnTo>
                  <a:lnTo>
                    <a:pt x="0" y="545"/>
                  </a:lnTo>
                  <a:lnTo>
                    <a:pt x="99" y="867"/>
                  </a:lnTo>
                  <a:lnTo>
                    <a:pt x="347" y="669"/>
                  </a:lnTo>
                  <a:lnTo>
                    <a:pt x="619" y="520"/>
                  </a:lnTo>
                  <a:lnTo>
                    <a:pt x="891" y="421"/>
                  </a:lnTo>
                  <a:lnTo>
                    <a:pt x="1188" y="372"/>
                  </a:lnTo>
                  <a:lnTo>
                    <a:pt x="1114" y="174"/>
                  </a:lnTo>
                  <a:lnTo>
                    <a:pt x="10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73350" y="1072775"/>
              <a:ext cx="42700" cy="46400"/>
            </a:xfrm>
            <a:custGeom>
              <a:avLst/>
              <a:gdLst/>
              <a:ahLst/>
              <a:cxnLst/>
              <a:rect l="l" t="t" r="r" b="b"/>
              <a:pathLst>
                <a:path w="1708" h="1856" extrusionOk="0">
                  <a:moveTo>
                    <a:pt x="1089" y="1"/>
                  </a:moveTo>
                  <a:lnTo>
                    <a:pt x="916" y="199"/>
                  </a:lnTo>
                  <a:lnTo>
                    <a:pt x="718" y="372"/>
                  </a:lnTo>
                  <a:lnTo>
                    <a:pt x="496" y="520"/>
                  </a:lnTo>
                  <a:lnTo>
                    <a:pt x="248" y="644"/>
                  </a:lnTo>
                  <a:lnTo>
                    <a:pt x="1" y="718"/>
                  </a:lnTo>
                  <a:lnTo>
                    <a:pt x="224" y="965"/>
                  </a:lnTo>
                  <a:lnTo>
                    <a:pt x="372" y="1262"/>
                  </a:lnTo>
                  <a:lnTo>
                    <a:pt x="471" y="1559"/>
                  </a:lnTo>
                  <a:lnTo>
                    <a:pt x="520" y="1856"/>
                  </a:lnTo>
                  <a:lnTo>
                    <a:pt x="718" y="1633"/>
                  </a:lnTo>
                  <a:lnTo>
                    <a:pt x="941" y="1435"/>
                  </a:lnTo>
                  <a:lnTo>
                    <a:pt x="1188" y="1287"/>
                  </a:lnTo>
                  <a:lnTo>
                    <a:pt x="1436" y="1188"/>
                  </a:lnTo>
                  <a:lnTo>
                    <a:pt x="1708" y="1138"/>
                  </a:lnTo>
                  <a:lnTo>
                    <a:pt x="1634" y="1040"/>
                  </a:lnTo>
                  <a:lnTo>
                    <a:pt x="1411" y="817"/>
                  </a:lnTo>
                  <a:lnTo>
                    <a:pt x="1262" y="545"/>
                  </a:lnTo>
                  <a:lnTo>
                    <a:pt x="1164" y="273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64275" y="846450"/>
              <a:ext cx="37125" cy="34025"/>
            </a:xfrm>
            <a:custGeom>
              <a:avLst/>
              <a:gdLst/>
              <a:ahLst/>
              <a:cxnLst/>
              <a:rect l="l" t="t" r="r" b="b"/>
              <a:pathLst>
                <a:path w="1485" h="1361" extrusionOk="0">
                  <a:moveTo>
                    <a:pt x="1187" y="0"/>
                  </a:moveTo>
                  <a:lnTo>
                    <a:pt x="1089" y="99"/>
                  </a:lnTo>
                  <a:lnTo>
                    <a:pt x="841" y="322"/>
                  </a:lnTo>
                  <a:lnTo>
                    <a:pt x="569" y="470"/>
                  </a:lnTo>
                  <a:lnTo>
                    <a:pt x="297" y="594"/>
                  </a:lnTo>
                  <a:lnTo>
                    <a:pt x="0" y="668"/>
                  </a:lnTo>
                  <a:lnTo>
                    <a:pt x="74" y="841"/>
                  </a:lnTo>
                  <a:lnTo>
                    <a:pt x="149" y="1014"/>
                  </a:lnTo>
                  <a:lnTo>
                    <a:pt x="198" y="1188"/>
                  </a:lnTo>
                  <a:lnTo>
                    <a:pt x="247" y="1361"/>
                  </a:lnTo>
                  <a:lnTo>
                    <a:pt x="297" y="1287"/>
                  </a:lnTo>
                  <a:lnTo>
                    <a:pt x="445" y="1188"/>
                  </a:lnTo>
                  <a:lnTo>
                    <a:pt x="569" y="1064"/>
                  </a:lnTo>
                  <a:lnTo>
                    <a:pt x="866" y="916"/>
                  </a:lnTo>
                  <a:lnTo>
                    <a:pt x="1163" y="792"/>
                  </a:lnTo>
                  <a:lnTo>
                    <a:pt x="1484" y="742"/>
                  </a:lnTo>
                  <a:lnTo>
                    <a:pt x="1385" y="569"/>
                  </a:lnTo>
                  <a:lnTo>
                    <a:pt x="1286" y="396"/>
                  </a:lnTo>
                  <a:lnTo>
                    <a:pt x="1237" y="198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38125" y="732650"/>
              <a:ext cx="21050" cy="13025"/>
            </a:xfrm>
            <a:custGeom>
              <a:avLst/>
              <a:gdLst/>
              <a:ahLst/>
              <a:cxnLst/>
              <a:rect l="l" t="t" r="r" b="b"/>
              <a:pathLst>
                <a:path w="842" h="521" extrusionOk="0">
                  <a:moveTo>
                    <a:pt x="792" y="1"/>
                  </a:moveTo>
                  <a:lnTo>
                    <a:pt x="618" y="149"/>
                  </a:lnTo>
                  <a:lnTo>
                    <a:pt x="421" y="248"/>
                  </a:lnTo>
                  <a:lnTo>
                    <a:pt x="223" y="347"/>
                  </a:lnTo>
                  <a:lnTo>
                    <a:pt x="0" y="421"/>
                  </a:lnTo>
                  <a:lnTo>
                    <a:pt x="0" y="520"/>
                  </a:lnTo>
                  <a:lnTo>
                    <a:pt x="198" y="397"/>
                  </a:lnTo>
                  <a:lnTo>
                    <a:pt x="396" y="298"/>
                  </a:lnTo>
                  <a:lnTo>
                    <a:pt x="618" y="199"/>
                  </a:lnTo>
                  <a:lnTo>
                    <a:pt x="841" y="149"/>
                  </a:lnTo>
                  <a:lnTo>
                    <a:pt x="79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01375" y="773475"/>
              <a:ext cx="37125" cy="32175"/>
            </a:xfrm>
            <a:custGeom>
              <a:avLst/>
              <a:gdLst/>
              <a:ahLst/>
              <a:cxnLst/>
              <a:rect l="l" t="t" r="r" b="b"/>
              <a:pathLst>
                <a:path w="1485" h="1287" extrusionOk="0">
                  <a:moveTo>
                    <a:pt x="1262" y="0"/>
                  </a:moveTo>
                  <a:lnTo>
                    <a:pt x="1163" y="99"/>
                  </a:lnTo>
                  <a:lnTo>
                    <a:pt x="916" y="322"/>
                  </a:lnTo>
                  <a:lnTo>
                    <a:pt x="619" y="495"/>
                  </a:lnTo>
                  <a:lnTo>
                    <a:pt x="322" y="619"/>
                  </a:lnTo>
                  <a:lnTo>
                    <a:pt x="0" y="693"/>
                  </a:lnTo>
                  <a:lnTo>
                    <a:pt x="99" y="965"/>
                  </a:lnTo>
                  <a:lnTo>
                    <a:pt x="173" y="1287"/>
                  </a:lnTo>
                  <a:lnTo>
                    <a:pt x="223" y="1212"/>
                  </a:lnTo>
                  <a:lnTo>
                    <a:pt x="371" y="1089"/>
                  </a:lnTo>
                  <a:lnTo>
                    <a:pt x="520" y="990"/>
                  </a:lnTo>
                  <a:lnTo>
                    <a:pt x="668" y="891"/>
                  </a:lnTo>
                  <a:lnTo>
                    <a:pt x="817" y="817"/>
                  </a:lnTo>
                  <a:lnTo>
                    <a:pt x="990" y="743"/>
                  </a:lnTo>
                  <a:lnTo>
                    <a:pt x="1138" y="718"/>
                  </a:lnTo>
                  <a:lnTo>
                    <a:pt x="1311" y="668"/>
                  </a:lnTo>
                  <a:lnTo>
                    <a:pt x="1484" y="668"/>
                  </a:lnTo>
                  <a:lnTo>
                    <a:pt x="1410" y="495"/>
                  </a:lnTo>
                  <a:lnTo>
                    <a:pt x="1336" y="347"/>
                  </a:lnTo>
                  <a:lnTo>
                    <a:pt x="1287" y="174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58700" y="681950"/>
              <a:ext cx="30325" cy="19200"/>
            </a:xfrm>
            <a:custGeom>
              <a:avLst/>
              <a:gdLst/>
              <a:ahLst/>
              <a:cxnLst/>
              <a:rect l="l" t="t" r="r" b="b"/>
              <a:pathLst>
                <a:path w="1213" h="768" extrusionOk="0">
                  <a:moveTo>
                    <a:pt x="1138" y="1"/>
                  </a:moveTo>
                  <a:lnTo>
                    <a:pt x="866" y="198"/>
                  </a:lnTo>
                  <a:lnTo>
                    <a:pt x="594" y="372"/>
                  </a:lnTo>
                  <a:lnTo>
                    <a:pt x="297" y="470"/>
                  </a:lnTo>
                  <a:lnTo>
                    <a:pt x="1" y="545"/>
                  </a:lnTo>
                  <a:lnTo>
                    <a:pt x="75" y="767"/>
                  </a:lnTo>
                  <a:lnTo>
                    <a:pt x="322" y="569"/>
                  </a:lnTo>
                  <a:lnTo>
                    <a:pt x="619" y="421"/>
                  </a:lnTo>
                  <a:lnTo>
                    <a:pt x="916" y="322"/>
                  </a:lnTo>
                  <a:lnTo>
                    <a:pt x="1213" y="273"/>
                  </a:lnTo>
                  <a:lnTo>
                    <a:pt x="113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30250" y="920650"/>
              <a:ext cx="38375" cy="37750"/>
            </a:xfrm>
            <a:custGeom>
              <a:avLst/>
              <a:gdLst/>
              <a:ahLst/>
              <a:cxnLst/>
              <a:rect l="l" t="t" r="r" b="b"/>
              <a:pathLst>
                <a:path w="1535" h="1510" extrusionOk="0">
                  <a:moveTo>
                    <a:pt x="1139" y="1"/>
                  </a:moveTo>
                  <a:lnTo>
                    <a:pt x="1040" y="124"/>
                  </a:lnTo>
                  <a:lnTo>
                    <a:pt x="792" y="322"/>
                  </a:lnTo>
                  <a:lnTo>
                    <a:pt x="545" y="471"/>
                  </a:lnTo>
                  <a:lnTo>
                    <a:pt x="273" y="594"/>
                  </a:lnTo>
                  <a:lnTo>
                    <a:pt x="1" y="668"/>
                  </a:lnTo>
                  <a:lnTo>
                    <a:pt x="124" y="866"/>
                  </a:lnTo>
                  <a:lnTo>
                    <a:pt x="223" y="1089"/>
                  </a:lnTo>
                  <a:lnTo>
                    <a:pt x="273" y="1287"/>
                  </a:lnTo>
                  <a:lnTo>
                    <a:pt x="322" y="1509"/>
                  </a:lnTo>
                  <a:lnTo>
                    <a:pt x="421" y="1386"/>
                  </a:lnTo>
                  <a:lnTo>
                    <a:pt x="669" y="1188"/>
                  </a:lnTo>
                  <a:lnTo>
                    <a:pt x="941" y="1039"/>
                  </a:lnTo>
                  <a:lnTo>
                    <a:pt x="1237" y="916"/>
                  </a:lnTo>
                  <a:lnTo>
                    <a:pt x="1534" y="866"/>
                  </a:lnTo>
                  <a:lnTo>
                    <a:pt x="1386" y="668"/>
                  </a:lnTo>
                  <a:lnTo>
                    <a:pt x="1287" y="446"/>
                  </a:lnTo>
                  <a:lnTo>
                    <a:pt x="1188" y="223"/>
                  </a:lnTo>
                  <a:lnTo>
                    <a:pt x="11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297475" y="660300"/>
              <a:ext cx="1875" cy="1275"/>
            </a:xfrm>
            <a:custGeom>
              <a:avLst/>
              <a:gdLst/>
              <a:ahLst/>
              <a:cxnLst/>
              <a:rect l="l" t="t" r="r" b="b"/>
              <a:pathLst>
                <a:path w="75" h="51" extrusionOk="0">
                  <a:moveTo>
                    <a:pt x="75" y="1"/>
                  </a:moveTo>
                  <a:lnTo>
                    <a:pt x="1" y="50"/>
                  </a:lnTo>
                  <a:lnTo>
                    <a:pt x="75" y="50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20100" y="739450"/>
              <a:ext cx="27225" cy="54450"/>
            </a:xfrm>
            <a:custGeom>
              <a:avLst/>
              <a:gdLst/>
              <a:ahLst/>
              <a:cxnLst/>
              <a:rect l="l" t="t" r="r" b="b"/>
              <a:pathLst>
                <a:path w="1089" h="2178" extrusionOk="0">
                  <a:moveTo>
                    <a:pt x="965" y="1"/>
                  </a:moveTo>
                  <a:lnTo>
                    <a:pt x="767" y="100"/>
                  </a:lnTo>
                  <a:lnTo>
                    <a:pt x="570" y="149"/>
                  </a:lnTo>
                  <a:lnTo>
                    <a:pt x="372" y="174"/>
                  </a:lnTo>
                  <a:lnTo>
                    <a:pt x="174" y="199"/>
                  </a:lnTo>
                  <a:lnTo>
                    <a:pt x="273" y="446"/>
                  </a:lnTo>
                  <a:lnTo>
                    <a:pt x="322" y="694"/>
                  </a:lnTo>
                  <a:lnTo>
                    <a:pt x="372" y="941"/>
                  </a:lnTo>
                  <a:lnTo>
                    <a:pt x="347" y="1188"/>
                  </a:lnTo>
                  <a:lnTo>
                    <a:pt x="322" y="1460"/>
                  </a:lnTo>
                  <a:lnTo>
                    <a:pt x="248" y="1708"/>
                  </a:lnTo>
                  <a:lnTo>
                    <a:pt x="149" y="1955"/>
                  </a:lnTo>
                  <a:lnTo>
                    <a:pt x="1" y="2178"/>
                  </a:lnTo>
                  <a:lnTo>
                    <a:pt x="248" y="2054"/>
                  </a:lnTo>
                  <a:lnTo>
                    <a:pt x="520" y="1980"/>
                  </a:lnTo>
                  <a:lnTo>
                    <a:pt x="792" y="1930"/>
                  </a:lnTo>
                  <a:lnTo>
                    <a:pt x="1089" y="1930"/>
                  </a:lnTo>
                  <a:lnTo>
                    <a:pt x="941" y="1708"/>
                  </a:lnTo>
                  <a:lnTo>
                    <a:pt x="842" y="1485"/>
                  </a:lnTo>
                  <a:lnTo>
                    <a:pt x="792" y="1238"/>
                  </a:lnTo>
                  <a:lnTo>
                    <a:pt x="743" y="990"/>
                  </a:lnTo>
                  <a:lnTo>
                    <a:pt x="767" y="743"/>
                  </a:lnTo>
                  <a:lnTo>
                    <a:pt x="792" y="496"/>
                  </a:lnTo>
                  <a:lnTo>
                    <a:pt x="866" y="248"/>
                  </a:lnTo>
                  <a:lnTo>
                    <a:pt x="96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66475" y="673300"/>
              <a:ext cx="24775" cy="46400"/>
            </a:xfrm>
            <a:custGeom>
              <a:avLst/>
              <a:gdLst/>
              <a:ahLst/>
              <a:cxnLst/>
              <a:rect l="l" t="t" r="r" b="b"/>
              <a:pathLst>
                <a:path w="991" h="1856" extrusionOk="0">
                  <a:moveTo>
                    <a:pt x="916" y="0"/>
                  </a:moveTo>
                  <a:lnTo>
                    <a:pt x="718" y="50"/>
                  </a:lnTo>
                  <a:lnTo>
                    <a:pt x="520" y="99"/>
                  </a:lnTo>
                  <a:lnTo>
                    <a:pt x="322" y="124"/>
                  </a:lnTo>
                  <a:lnTo>
                    <a:pt x="100" y="124"/>
                  </a:lnTo>
                  <a:lnTo>
                    <a:pt x="174" y="347"/>
                  </a:lnTo>
                  <a:lnTo>
                    <a:pt x="223" y="569"/>
                  </a:lnTo>
                  <a:lnTo>
                    <a:pt x="248" y="767"/>
                  </a:lnTo>
                  <a:lnTo>
                    <a:pt x="248" y="990"/>
                  </a:lnTo>
                  <a:lnTo>
                    <a:pt x="223" y="1212"/>
                  </a:lnTo>
                  <a:lnTo>
                    <a:pt x="174" y="1435"/>
                  </a:lnTo>
                  <a:lnTo>
                    <a:pt x="100" y="1633"/>
                  </a:lnTo>
                  <a:lnTo>
                    <a:pt x="1" y="1855"/>
                  </a:lnTo>
                  <a:lnTo>
                    <a:pt x="1" y="1855"/>
                  </a:lnTo>
                  <a:lnTo>
                    <a:pt x="248" y="1756"/>
                  </a:lnTo>
                  <a:lnTo>
                    <a:pt x="496" y="1707"/>
                  </a:lnTo>
                  <a:lnTo>
                    <a:pt x="743" y="1682"/>
                  </a:lnTo>
                  <a:lnTo>
                    <a:pt x="990" y="1707"/>
                  </a:lnTo>
                  <a:lnTo>
                    <a:pt x="990" y="1707"/>
                  </a:lnTo>
                  <a:lnTo>
                    <a:pt x="891" y="1509"/>
                  </a:lnTo>
                  <a:lnTo>
                    <a:pt x="817" y="1286"/>
                  </a:lnTo>
                  <a:lnTo>
                    <a:pt x="768" y="1064"/>
                  </a:lnTo>
                  <a:lnTo>
                    <a:pt x="743" y="866"/>
                  </a:lnTo>
                  <a:lnTo>
                    <a:pt x="743" y="643"/>
                  </a:lnTo>
                  <a:lnTo>
                    <a:pt x="768" y="421"/>
                  </a:lnTo>
                  <a:lnTo>
                    <a:pt x="817" y="198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50475" y="1150075"/>
              <a:ext cx="46400" cy="53200"/>
            </a:xfrm>
            <a:custGeom>
              <a:avLst/>
              <a:gdLst/>
              <a:ahLst/>
              <a:cxnLst/>
              <a:rect l="l" t="t" r="r" b="b"/>
              <a:pathLst>
                <a:path w="1856" h="2128" extrusionOk="0">
                  <a:moveTo>
                    <a:pt x="1114" y="1"/>
                  </a:moveTo>
                  <a:lnTo>
                    <a:pt x="990" y="124"/>
                  </a:lnTo>
                  <a:lnTo>
                    <a:pt x="866" y="273"/>
                  </a:lnTo>
                  <a:lnTo>
                    <a:pt x="669" y="446"/>
                  </a:lnTo>
                  <a:lnTo>
                    <a:pt x="471" y="570"/>
                  </a:lnTo>
                  <a:lnTo>
                    <a:pt x="248" y="693"/>
                  </a:lnTo>
                  <a:lnTo>
                    <a:pt x="1" y="767"/>
                  </a:lnTo>
                  <a:lnTo>
                    <a:pt x="75" y="817"/>
                  </a:lnTo>
                  <a:lnTo>
                    <a:pt x="199" y="965"/>
                  </a:lnTo>
                  <a:lnTo>
                    <a:pt x="298" y="1114"/>
                  </a:lnTo>
                  <a:lnTo>
                    <a:pt x="396" y="1262"/>
                  </a:lnTo>
                  <a:lnTo>
                    <a:pt x="471" y="1435"/>
                  </a:lnTo>
                  <a:lnTo>
                    <a:pt x="545" y="1608"/>
                  </a:lnTo>
                  <a:lnTo>
                    <a:pt x="570" y="1782"/>
                  </a:lnTo>
                  <a:lnTo>
                    <a:pt x="619" y="1955"/>
                  </a:lnTo>
                  <a:lnTo>
                    <a:pt x="619" y="2128"/>
                  </a:lnTo>
                  <a:lnTo>
                    <a:pt x="743" y="1955"/>
                  </a:lnTo>
                  <a:lnTo>
                    <a:pt x="891" y="1782"/>
                  </a:lnTo>
                  <a:lnTo>
                    <a:pt x="1114" y="1608"/>
                  </a:lnTo>
                  <a:lnTo>
                    <a:pt x="1336" y="1460"/>
                  </a:lnTo>
                  <a:lnTo>
                    <a:pt x="1584" y="1361"/>
                  </a:lnTo>
                  <a:lnTo>
                    <a:pt x="1856" y="1287"/>
                  </a:lnTo>
                  <a:lnTo>
                    <a:pt x="1633" y="1089"/>
                  </a:lnTo>
                  <a:lnTo>
                    <a:pt x="1411" y="866"/>
                  </a:lnTo>
                  <a:lnTo>
                    <a:pt x="1262" y="594"/>
                  </a:lnTo>
                  <a:lnTo>
                    <a:pt x="1163" y="297"/>
                  </a:lnTo>
                  <a:lnTo>
                    <a:pt x="111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38125" y="638675"/>
              <a:ext cx="3166225" cy="1781000"/>
            </a:xfrm>
            <a:custGeom>
              <a:avLst/>
              <a:gdLst/>
              <a:ahLst/>
              <a:cxnLst/>
              <a:rect l="l" t="t" r="r" b="b"/>
              <a:pathLst>
                <a:path w="126649" h="71240" extrusionOk="0">
                  <a:moveTo>
                    <a:pt x="86329" y="322"/>
                  </a:moveTo>
                  <a:lnTo>
                    <a:pt x="86428" y="346"/>
                  </a:lnTo>
                  <a:lnTo>
                    <a:pt x="86502" y="396"/>
                  </a:lnTo>
                  <a:lnTo>
                    <a:pt x="86551" y="445"/>
                  </a:lnTo>
                  <a:lnTo>
                    <a:pt x="86625" y="519"/>
                  </a:lnTo>
                  <a:lnTo>
                    <a:pt x="86650" y="594"/>
                  </a:lnTo>
                  <a:lnTo>
                    <a:pt x="86675" y="668"/>
                  </a:lnTo>
                  <a:lnTo>
                    <a:pt x="86700" y="767"/>
                  </a:lnTo>
                  <a:lnTo>
                    <a:pt x="86675" y="841"/>
                  </a:lnTo>
                  <a:lnTo>
                    <a:pt x="86650" y="915"/>
                  </a:lnTo>
                  <a:lnTo>
                    <a:pt x="86625" y="989"/>
                  </a:lnTo>
                  <a:lnTo>
                    <a:pt x="86551" y="1064"/>
                  </a:lnTo>
                  <a:lnTo>
                    <a:pt x="86502" y="1113"/>
                  </a:lnTo>
                  <a:lnTo>
                    <a:pt x="86428" y="1163"/>
                  </a:lnTo>
                  <a:lnTo>
                    <a:pt x="86329" y="1187"/>
                  </a:lnTo>
                  <a:lnTo>
                    <a:pt x="86180" y="1187"/>
                  </a:lnTo>
                  <a:lnTo>
                    <a:pt x="86106" y="1163"/>
                  </a:lnTo>
                  <a:lnTo>
                    <a:pt x="86007" y="1113"/>
                  </a:lnTo>
                  <a:lnTo>
                    <a:pt x="85958" y="1064"/>
                  </a:lnTo>
                  <a:lnTo>
                    <a:pt x="85883" y="989"/>
                  </a:lnTo>
                  <a:lnTo>
                    <a:pt x="85859" y="915"/>
                  </a:lnTo>
                  <a:lnTo>
                    <a:pt x="85834" y="841"/>
                  </a:lnTo>
                  <a:lnTo>
                    <a:pt x="85834" y="767"/>
                  </a:lnTo>
                  <a:lnTo>
                    <a:pt x="85834" y="668"/>
                  </a:lnTo>
                  <a:lnTo>
                    <a:pt x="85859" y="594"/>
                  </a:lnTo>
                  <a:lnTo>
                    <a:pt x="85883" y="519"/>
                  </a:lnTo>
                  <a:lnTo>
                    <a:pt x="85958" y="445"/>
                  </a:lnTo>
                  <a:lnTo>
                    <a:pt x="86007" y="396"/>
                  </a:lnTo>
                  <a:lnTo>
                    <a:pt x="86106" y="346"/>
                  </a:lnTo>
                  <a:lnTo>
                    <a:pt x="86180" y="322"/>
                  </a:lnTo>
                  <a:close/>
                  <a:moveTo>
                    <a:pt x="124001" y="247"/>
                  </a:moveTo>
                  <a:lnTo>
                    <a:pt x="124150" y="297"/>
                  </a:lnTo>
                  <a:lnTo>
                    <a:pt x="124298" y="371"/>
                  </a:lnTo>
                  <a:lnTo>
                    <a:pt x="124422" y="470"/>
                  </a:lnTo>
                  <a:lnTo>
                    <a:pt x="124521" y="618"/>
                  </a:lnTo>
                  <a:lnTo>
                    <a:pt x="124620" y="767"/>
                  </a:lnTo>
                  <a:lnTo>
                    <a:pt x="124645" y="915"/>
                  </a:lnTo>
                  <a:lnTo>
                    <a:pt x="124669" y="1064"/>
                  </a:lnTo>
                  <a:lnTo>
                    <a:pt x="124645" y="1237"/>
                  </a:lnTo>
                  <a:lnTo>
                    <a:pt x="124620" y="1385"/>
                  </a:lnTo>
                  <a:lnTo>
                    <a:pt x="124521" y="1534"/>
                  </a:lnTo>
                  <a:lnTo>
                    <a:pt x="124422" y="1657"/>
                  </a:lnTo>
                  <a:lnTo>
                    <a:pt x="124298" y="1781"/>
                  </a:lnTo>
                  <a:lnTo>
                    <a:pt x="124150" y="1855"/>
                  </a:lnTo>
                  <a:lnTo>
                    <a:pt x="124001" y="1880"/>
                  </a:lnTo>
                  <a:lnTo>
                    <a:pt x="123828" y="1905"/>
                  </a:lnTo>
                  <a:lnTo>
                    <a:pt x="123680" y="1880"/>
                  </a:lnTo>
                  <a:lnTo>
                    <a:pt x="123531" y="1855"/>
                  </a:lnTo>
                  <a:lnTo>
                    <a:pt x="123383" y="1781"/>
                  </a:lnTo>
                  <a:lnTo>
                    <a:pt x="123235" y="1657"/>
                  </a:lnTo>
                  <a:lnTo>
                    <a:pt x="123136" y="1534"/>
                  </a:lnTo>
                  <a:lnTo>
                    <a:pt x="123061" y="1385"/>
                  </a:lnTo>
                  <a:lnTo>
                    <a:pt x="123012" y="1237"/>
                  </a:lnTo>
                  <a:lnTo>
                    <a:pt x="123012" y="1064"/>
                  </a:lnTo>
                  <a:lnTo>
                    <a:pt x="123012" y="915"/>
                  </a:lnTo>
                  <a:lnTo>
                    <a:pt x="123061" y="767"/>
                  </a:lnTo>
                  <a:lnTo>
                    <a:pt x="123136" y="618"/>
                  </a:lnTo>
                  <a:lnTo>
                    <a:pt x="123235" y="470"/>
                  </a:lnTo>
                  <a:lnTo>
                    <a:pt x="123383" y="371"/>
                  </a:lnTo>
                  <a:lnTo>
                    <a:pt x="123531" y="297"/>
                  </a:lnTo>
                  <a:lnTo>
                    <a:pt x="123680" y="247"/>
                  </a:lnTo>
                  <a:close/>
                  <a:moveTo>
                    <a:pt x="80689" y="1138"/>
                  </a:moveTo>
                  <a:lnTo>
                    <a:pt x="80788" y="1163"/>
                  </a:lnTo>
                  <a:lnTo>
                    <a:pt x="80887" y="1212"/>
                  </a:lnTo>
                  <a:lnTo>
                    <a:pt x="80961" y="1286"/>
                  </a:lnTo>
                  <a:lnTo>
                    <a:pt x="81035" y="1385"/>
                  </a:lnTo>
                  <a:lnTo>
                    <a:pt x="81085" y="1459"/>
                  </a:lnTo>
                  <a:lnTo>
                    <a:pt x="81109" y="1558"/>
                  </a:lnTo>
                  <a:lnTo>
                    <a:pt x="81134" y="1682"/>
                  </a:lnTo>
                  <a:lnTo>
                    <a:pt x="81109" y="1781"/>
                  </a:lnTo>
                  <a:lnTo>
                    <a:pt x="81085" y="1880"/>
                  </a:lnTo>
                  <a:lnTo>
                    <a:pt x="81035" y="1979"/>
                  </a:lnTo>
                  <a:lnTo>
                    <a:pt x="80961" y="2053"/>
                  </a:lnTo>
                  <a:lnTo>
                    <a:pt x="80887" y="2127"/>
                  </a:lnTo>
                  <a:lnTo>
                    <a:pt x="80788" y="2177"/>
                  </a:lnTo>
                  <a:lnTo>
                    <a:pt x="80689" y="2201"/>
                  </a:lnTo>
                  <a:lnTo>
                    <a:pt x="80491" y="2201"/>
                  </a:lnTo>
                  <a:lnTo>
                    <a:pt x="80392" y="2177"/>
                  </a:lnTo>
                  <a:lnTo>
                    <a:pt x="80293" y="2127"/>
                  </a:lnTo>
                  <a:lnTo>
                    <a:pt x="80194" y="2053"/>
                  </a:lnTo>
                  <a:lnTo>
                    <a:pt x="80145" y="1979"/>
                  </a:lnTo>
                  <a:lnTo>
                    <a:pt x="80095" y="1880"/>
                  </a:lnTo>
                  <a:lnTo>
                    <a:pt x="80046" y="1781"/>
                  </a:lnTo>
                  <a:lnTo>
                    <a:pt x="80046" y="1682"/>
                  </a:lnTo>
                  <a:lnTo>
                    <a:pt x="80046" y="1558"/>
                  </a:lnTo>
                  <a:lnTo>
                    <a:pt x="80095" y="1459"/>
                  </a:lnTo>
                  <a:lnTo>
                    <a:pt x="80145" y="1385"/>
                  </a:lnTo>
                  <a:lnTo>
                    <a:pt x="80194" y="1286"/>
                  </a:lnTo>
                  <a:lnTo>
                    <a:pt x="80293" y="1212"/>
                  </a:lnTo>
                  <a:lnTo>
                    <a:pt x="80392" y="1163"/>
                  </a:lnTo>
                  <a:lnTo>
                    <a:pt x="80491" y="1138"/>
                  </a:lnTo>
                  <a:close/>
                  <a:moveTo>
                    <a:pt x="94046" y="1979"/>
                  </a:moveTo>
                  <a:lnTo>
                    <a:pt x="94120" y="2004"/>
                  </a:lnTo>
                  <a:lnTo>
                    <a:pt x="94170" y="2028"/>
                  </a:lnTo>
                  <a:lnTo>
                    <a:pt x="94195" y="2078"/>
                  </a:lnTo>
                  <a:lnTo>
                    <a:pt x="94219" y="2152"/>
                  </a:lnTo>
                  <a:lnTo>
                    <a:pt x="94195" y="2201"/>
                  </a:lnTo>
                  <a:lnTo>
                    <a:pt x="94170" y="2251"/>
                  </a:lnTo>
                  <a:lnTo>
                    <a:pt x="94120" y="2300"/>
                  </a:lnTo>
                  <a:lnTo>
                    <a:pt x="93997" y="2300"/>
                  </a:lnTo>
                  <a:lnTo>
                    <a:pt x="93947" y="2251"/>
                  </a:lnTo>
                  <a:lnTo>
                    <a:pt x="93898" y="2201"/>
                  </a:lnTo>
                  <a:lnTo>
                    <a:pt x="93898" y="2152"/>
                  </a:lnTo>
                  <a:lnTo>
                    <a:pt x="93898" y="2078"/>
                  </a:lnTo>
                  <a:lnTo>
                    <a:pt x="93947" y="2028"/>
                  </a:lnTo>
                  <a:lnTo>
                    <a:pt x="93997" y="2004"/>
                  </a:lnTo>
                  <a:lnTo>
                    <a:pt x="94046" y="1979"/>
                  </a:lnTo>
                  <a:close/>
                  <a:moveTo>
                    <a:pt x="65303" y="742"/>
                  </a:moveTo>
                  <a:lnTo>
                    <a:pt x="65451" y="792"/>
                  </a:lnTo>
                  <a:lnTo>
                    <a:pt x="65600" y="866"/>
                  </a:lnTo>
                  <a:lnTo>
                    <a:pt x="65723" y="989"/>
                  </a:lnTo>
                  <a:lnTo>
                    <a:pt x="65847" y="1113"/>
                  </a:lnTo>
                  <a:lnTo>
                    <a:pt x="65921" y="1262"/>
                  </a:lnTo>
                  <a:lnTo>
                    <a:pt x="65971" y="1410"/>
                  </a:lnTo>
                  <a:lnTo>
                    <a:pt x="65996" y="1583"/>
                  </a:lnTo>
                  <a:lnTo>
                    <a:pt x="65971" y="1756"/>
                  </a:lnTo>
                  <a:lnTo>
                    <a:pt x="65921" y="1905"/>
                  </a:lnTo>
                  <a:lnTo>
                    <a:pt x="65847" y="2053"/>
                  </a:lnTo>
                  <a:lnTo>
                    <a:pt x="65723" y="2177"/>
                  </a:lnTo>
                  <a:lnTo>
                    <a:pt x="65600" y="2300"/>
                  </a:lnTo>
                  <a:lnTo>
                    <a:pt x="65451" y="2375"/>
                  </a:lnTo>
                  <a:lnTo>
                    <a:pt x="65303" y="2424"/>
                  </a:lnTo>
                  <a:lnTo>
                    <a:pt x="64981" y="2424"/>
                  </a:lnTo>
                  <a:lnTo>
                    <a:pt x="64808" y="2375"/>
                  </a:lnTo>
                  <a:lnTo>
                    <a:pt x="64660" y="2300"/>
                  </a:lnTo>
                  <a:lnTo>
                    <a:pt x="64536" y="2177"/>
                  </a:lnTo>
                  <a:lnTo>
                    <a:pt x="64437" y="2053"/>
                  </a:lnTo>
                  <a:lnTo>
                    <a:pt x="64338" y="1905"/>
                  </a:lnTo>
                  <a:lnTo>
                    <a:pt x="64289" y="1756"/>
                  </a:lnTo>
                  <a:lnTo>
                    <a:pt x="64289" y="1583"/>
                  </a:lnTo>
                  <a:lnTo>
                    <a:pt x="64289" y="1410"/>
                  </a:lnTo>
                  <a:lnTo>
                    <a:pt x="64338" y="1262"/>
                  </a:lnTo>
                  <a:lnTo>
                    <a:pt x="64437" y="1113"/>
                  </a:lnTo>
                  <a:lnTo>
                    <a:pt x="64536" y="989"/>
                  </a:lnTo>
                  <a:lnTo>
                    <a:pt x="64660" y="866"/>
                  </a:lnTo>
                  <a:lnTo>
                    <a:pt x="64808" y="792"/>
                  </a:lnTo>
                  <a:lnTo>
                    <a:pt x="64981" y="742"/>
                  </a:lnTo>
                  <a:close/>
                  <a:moveTo>
                    <a:pt x="61790" y="742"/>
                  </a:moveTo>
                  <a:lnTo>
                    <a:pt x="61988" y="767"/>
                  </a:lnTo>
                  <a:lnTo>
                    <a:pt x="62137" y="816"/>
                  </a:lnTo>
                  <a:lnTo>
                    <a:pt x="62310" y="890"/>
                  </a:lnTo>
                  <a:lnTo>
                    <a:pt x="62458" y="1014"/>
                  </a:lnTo>
                  <a:lnTo>
                    <a:pt x="62557" y="1163"/>
                  </a:lnTo>
                  <a:lnTo>
                    <a:pt x="62656" y="1311"/>
                  </a:lnTo>
                  <a:lnTo>
                    <a:pt x="62706" y="1484"/>
                  </a:lnTo>
                  <a:lnTo>
                    <a:pt x="62706" y="1657"/>
                  </a:lnTo>
                  <a:lnTo>
                    <a:pt x="62706" y="1830"/>
                  </a:lnTo>
                  <a:lnTo>
                    <a:pt x="62656" y="2004"/>
                  </a:lnTo>
                  <a:lnTo>
                    <a:pt x="62557" y="2152"/>
                  </a:lnTo>
                  <a:lnTo>
                    <a:pt x="62458" y="2300"/>
                  </a:lnTo>
                  <a:lnTo>
                    <a:pt x="62310" y="2424"/>
                  </a:lnTo>
                  <a:lnTo>
                    <a:pt x="62137" y="2498"/>
                  </a:lnTo>
                  <a:lnTo>
                    <a:pt x="61988" y="2548"/>
                  </a:lnTo>
                  <a:lnTo>
                    <a:pt x="61790" y="2573"/>
                  </a:lnTo>
                  <a:lnTo>
                    <a:pt x="61617" y="2548"/>
                  </a:lnTo>
                  <a:lnTo>
                    <a:pt x="61469" y="2498"/>
                  </a:lnTo>
                  <a:lnTo>
                    <a:pt x="61296" y="2424"/>
                  </a:lnTo>
                  <a:lnTo>
                    <a:pt x="61147" y="2300"/>
                  </a:lnTo>
                  <a:lnTo>
                    <a:pt x="61048" y="2152"/>
                  </a:lnTo>
                  <a:lnTo>
                    <a:pt x="60949" y="2004"/>
                  </a:lnTo>
                  <a:lnTo>
                    <a:pt x="60900" y="1830"/>
                  </a:lnTo>
                  <a:lnTo>
                    <a:pt x="60900" y="1657"/>
                  </a:lnTo>
                  <a:lnTo>
                    <a:pt x="60900" y="1484"/>
                  </a:lnTo>
                  <a:lnTo>
                    <a:pt x="60949" y="1311"/>
                  </a:lnTo>
                  <a:lnTo>
                    <a:pt x="61048" y="1163"/>
                  </a:lnTo>
                  <a:lnTo>
                    <a:pt x="61147" y="1014"/>
                  </a:lnTo>
                  <a:lnTo>
                    <a:pt x="61296" y="890"/>
                  </a:lnTo>
                  <a:lnTo>
                    <a:pt x="61469" y="816"/>
                  </a:lnTo>
                  <a:lnTo>
                    <a:pt x="61617" y="767"/>
                  </a:lnTo>
                  <a:lnTo>
                    <a:pt x="61790" y="742"/>
                  </a:lnTo>
                  <a:close/>
                  <a:moveTo>
                    <a:pt x="68618" y="1039"/>
                  </a:moveTo>
                  <a:lnTo>
                    <a:pt x="68766" y="1088"/>
                  </a:lnTo>
                  <a:lnTo>
                    <a:pt x="68890" y="1163"/>
                  </a:lnTo>
                  <a:lnTo>
                    <a:pt x="69013" y="1262"/>
                  </a:lnTo>
                  <a:lnTo>
                    <a:pt x="69112" y="1385"/>
                  </a:lnTo>
                  <a:lnTo>
                    <a:pt x="69187" y="1534"/>
                  </a:lnTo>
                  <a:lnTo>
                    <a:pt x="69236" y="1657"/>
                  </a:lnTo>
                  <a:lnTo>
                    <a:pt x="69236" y="1830"/>
                  </a:lnTo>
                  <a:lnTo>
                    <a:pt x="69236" y="1979"/>
                  </a:lnTo>
                  <a:lnTo>
                    <a:pt x="69187" y="2103"/>
                  </a:lnTo>
                  <a:lnTo>
                    <a:pt x="69112" y="2251"/>
                  </a:lnTo>
                  <a:lnTo>
                    <a:pt x="69013" y="2375"/>
                  </a:lnTo>
                  <a:lnTo>
                    <a:pt x="68890" y="2474"/>
                  </a:lnTo>
                  <a:lnTo>
                    <a:pt x="68766" y="2548"/>
                  </a:lnTo>
                  <a:lnTo>
                    <a:pt x="68618" y="2597"/>
                  </a:lnTo>
                  <a:lnTo>
                    <a:pt x="68321" y="2597"/>
                  </a:lnTo>
                  <a:lnTo>
                    <a:pt x="68172" y="2548"/>
                  </a:lnTo>
                  <a:lnTo>
                    <a:pt x="68024" y="2474"/>
                  </a:lnTo>
                  <a:lnTo>
                    <a:pt x="67900" y="2375"/>
                  </a:lnTo>
                  <a:lnTo>
                    <a:pt x="67801" y="2251"/>
                  </a:lnTo>
                  <a:lnTo>
                    <a:pt x="67727" y="2103"/>
                  </a:lnTo>
                  <a:lnTo>
                    <a:pt x="67678" y="1979"/>
                  </a:lnTo>
                  <a:lnTo>
                    <a:pt x="67678" y="1830"/>
                  </a:lnTo>
                  <a:lnTo>
                    <a:pt x="67678" y="1657"/>
                  </a:lnTo>
                  <a:lnTo>
                    <a:pt x="67727" y="1534"/>
                  </a:lnTo>
                  <a:lnTo>
                    <a:pt x="67801" y="1385"/>
                  </a:lnTo>
                  <a:lnTo>
                    <a:pt x="67900" y="1262"/>
                  </a:lnTo>
                  <a:lnTo>
                    <a:pt x="68024" y="1163"/>
                  </a:lnTo>
                  <a:lnTo>
                    <a:pt x="68172" y="1088"/>
                  </a:lnTo>
                  <a:lnTo>
                    <a:pt x="68321" y="1039"/>
                  </a:lnTo>
                  <a:close/>
                  <a:moveTo>
                    <a:pt x="99290" y="2251"/>
                  </a:moveTo>
                  <a:lnTo>
                    <a:pt x="99364" y="2276"/>
                  </a:lnTo>
                  <a:lnTo>
                    <a:pt x="99414" y="2300"/>
                  </a:lnTo>
                  <a:lnTo>
                    <a:pt x="99439" y="2350"/>
                  </a:lnTo>
                  <a:lnTo>
                    <a:pt x="99463" y="2424"/>
                  </a:lnTo>
                  <a:lnTo>
                    <a:pt x="99439" y="2474"/>
                  </a:lnTo>
                  <a:lnTo>
                    <a:pt x="99414" y="2548"/>
                  </a:lnTo>
                  <a:lnTo>
                    <a:pt x="99364" y="2573"/>
                  </a:lnTo>
                  <a:lnTo>
                    <a:pt x="99290" y="2597"/>
                  </a:lnTo>
                  <a:lnTo>
                    <a:pt x="99241" y="2573"/>
                  </a:lnTo>
                  <a:lnTo>
                    <a:pt x="99191" y="2548"/>
                  </a:lnTo>
                  <a:lnTo>
                    <a:pt x="99142" y="2474"/>
                  </a:lnTo>
                  <a:lnTo>
                    <a:pt x="99142" y="2424"/>
                  </a:lnTo>
                  <a:lnTo>
                    <a:pt x="99142" y="2350"/>
                  </a:lnTo>
                  <a:lnTo>
                    <a:pt x="99191" y="2300"/>
                  </a:lnTo>
                  <a:lnTo>
                    <a:pt x="99241" y="2276"/>
                  </a:lnTo>
                  <a:lnTo>
                    <a:pt x="99290" y="2251"/>
                  </a:lnTo>
                  <a:close/>
                  <a:moveTo>
                    <a:pt x="103842" y="2127"/>
                  </a:moveTo>
                  <a:lnTo>
                    <a:pt x="103965" y="2152"/>
                  </a:lnTo>
                  <a:lnTo>
                    <a:pt x="104064" y="2226"/>
                  </a:lnTo>
                  <a:lnTo>
                    <a:pt x="104138" y="2325"/>
                  </a:lnTo>
                  <a:lnTo>
                    <a:pt x="104163" y="2449"/>
                  </a:lnTo>
                  <a:lnTo>
                    <a:pt x="104138" y="2573"/>
                  </a:lnTo>
                  <a:lnTo>
                    <a:pt x="104064" y="2671"/>
                  </a:lnTo>
                  <a:lnTo>
                    <a:pt x="103965" y="2721"/>
                  </a:lnTo>
                  <a:lnTo>
                    <a:pt x="103842" y="2746"/>
                  </a:lnTo>
                  <a:lnTo>
                    <a:pt x="103743" y="2721"/>
                  </a:lnTo>
                  <a:lnTo>
                    <a:pt x="103644" y="2671"/>
                  </a:lnTo>
                  <a:lnTo>
                    <a:pt x="103570" y="2573"/>
                  </a:lnTo>
                  <a:lnTo>
                    <a:pt x="103545" y="2449"/>
                  </a:lnTo>
                  <a:lnTo>
                    <a:pt x="103570" y="2325"/>
                  </a:lnTo>
                  <a:lnTo>
                    <a:pt x="103644" y="2226"/>
                  </a:lnTo>
                  <a:lnTo>
                    <a:pt x="103743" y="2152"/>
                  </a:lnTo>
                  <a:lnTo>
                    <a:pt x="103842" y="2127"/>
                  </a:lnTo>
                  <a:close/>
                  <a:moveTo>
                    <a:pt x="48013" y="495"/>
                  </a:moveTo>
                  <a:lnTo>
                    <a:pt x="48235" y="519"/>
                  </a:lnTo>
                  <a:lnTo>
                    <a:pt x="48458" y="594"/>
                  </a:lnTo>
                  <a:lnTo>
                    <a:pt x="48656" y="693"/>
                  </a:lnTo>
                  <a:lnTo>
                    <a:pt x="48854" y="841"/>
                  </a:lnTo>
                  <a:lnTo>
                    <a:pt x="49002" y="1039"/>
                  </a:lnTo>
                  <a:lnTo>
                    <a:pt x="49101" y="1237"/>
                  </a:lnTo>
                  <a:lnTo>
                    <a:pt x="49175" y="1459"/>
                  </a:lnTo>
                  <a:lnTo>
                    <a:pt x="49200" y="1682"/>
                  </a:lnTo>
                  <a:lnTo>
                    <a:pt x="49175" y="1905"/>
                  </a:lnTo>
                  <a:lnTo>
                    <a:pt x="49101" y="2103"/>
                  </a:lnTo>
                  <a:lnTo>
                    <a:pt x="49002" y="2325"/>
                  </a:lnTo>
                  <a:lnTo>
                    <a:pt x="48854" y="2498"/>
                  </a:lnTo>
                  <a:lnTo>
                    <a:pt x="48656" y="2647"/>
                  </a:lnTo>
                  <a:lnTo>
                    <a:pt x="48458" y="2746"/>
                  </a:lnTo>
                  <a:lnTo>
                    <a:pt x="48235" y="2820"/>
                  </a:lnTo>
                  <a:lnTo>
                    <a:pt x="48013" y="2845"/>
                  </a:lnTo>
                  <a:lnTo>
                    <a:pt x="47790" y="2820"/>
                  </a:lnTo>
                  <a:lnTo>
                    <a:pt x="47567" y="2746"/>
                  </a:lnTo>
                  <a:lnTo>
                    <a:pt x="47369" y="2647"/>
                  </a:lnTo>
                  <a:lnTo>
                    <a:pt x="47196" y="2498"/>
                  </a:lnTo>
                  <a:lnTo>
                    <a:pt x="47048" y="2325"/>
                  </a:lnTo>
                  <a:lnTo>
                    <a:pt x="46924" y="2103"/>
                  </a:lnTo>
                  <a:lnTo>
                    <a:pt x="46875" y="1905"/>
                  </a:lnTo>
                  <a:lnTo>
                    <a:pt x="46850" y="1682"/>
                  </a:lnTo>
                  <a:lnTo>
                    <a:pt x="46875" y="1459"/>
                  </a:lnTo>
                  <a:lnTo>
                    <a:pt x="46924" y="1237"/>
                  </a:lnTo>
                  <a:lnTo>
                    <a:pt x="47048" y="1039"/>
                  </a:lnTo>
                  <a:lnTo>
                    <a:pt x="47196" y="841"/>
                  </a:lnTo>
                  <a:lnTo>
                    <a:pt x="47369" y="693"/>
                  </a:lnTo>
                  <a:lnTo>
                    <a:pt x="47567" y="594"/>
                  </a:lnTo>
                  <a:lnTo>
                    <a:pt x="47790" y="519"/>
                  </a:lnTo>
                  <a:lnTo>
                    <a:pt x="48013" y="495"/>
                  </a:lnTo>
                  <a:close/>
                  <a:moveTo>
                    <a:pt x="89124" y="2300"/>
                  </a:moveTo>
                  <a:lnTo>
                    <a:pt x="89223" y="2375"/>
                  </a:lnTo>
                  <a:lnTo>
                    <a:pt x="89272" y="2474"/>
                  </a:lnTo>
                  <a:lnTo>
                    <a:pt x="89297" y="2597"/>
                  </a:lnTo>
                  <a:lnTo>
                    <a:pt x="89272" y="2696"/>
                  </a:lnTo>
                  <a:lnTo>
                    <a:pt x="89223" y="2795"/>
                  </a:lnTo>
                  <a:lnTo>
                    <a:pt x="89124" y="2869"/>
                  </a:lnTo>
                  <a:lnTo>
                    <a:pt x="89000" y="2894"/>
                  </a:lnTo>
                  <a:lnTo>
                    <a:pt x="88876" y="2869"/>
                  </a:lnTo>
                  <a:lnTo>
                    <a:pt x="88777" y="2795"/>
                  </a:lnTo>
                  <a:lnTo>
                    <a:pt x="88728" y="2696"/>
                  </a:lnTo>
                  <a:lnTo>
                    <a:pt x="88703" y="2597"/>
                  </a:lnTo>
                  <a:lnTo>
                    <a:pt x="88728" y="2474"/>
                  </a:lnTo>
                  <a:lnTo>
                    <a:pt x="88777" y="2375"/>
                  </a:lnTo>
                  <a:lnTo>
                    <a:pt x="88876" y="2300"/>
                  </a:lnTo>
                  <a:close/>
                  <a:moveTo>
                    <a:pt x="58501" y="1088"/>
                  </a:moveTo>
                  <a:lnTo>
                    <a:pt x="58674" y="1113"/>
                  </a:lnTo>
                  <a:lnTo>
                    <a:pt x="58847" y="1163"/>
                  </a:lnTo>
                  <a:lnTo>
                    <a:pt x="59020" y="1262"/>
                  </a:lnTo>
                  <a:lnTo>
                    <a:pt x="59168" y="1385"/>
                  </a:lnTo>
                  <a:lnTo>
                    <a:pt x="59292" y="1534"/>
                  </a:lnTo>
                  <a:lnTo>
                    <a:pt x="59391" y="1682"/>
                  </a:lnTo>
                  <a:lnTo>
                    <a:pt x="59441" y="1880"/>
                  </a:lnTo>
                  <a:lnTo>
                    <a:pt x="59441" y="2053"/>
                  </a:lnTo>
                  <a:lnTo>
                    <a:pt x="59441" y="2251"/>
                  </a:lnTo>
                  <a:lnTo>
                    <a:pt x="59391" y="2424"/>
                  </a:lnTo>
                  <a:lnTo>
                    <a:pt x="59292" y="2573"/>
                  </a:lnTo>
                  <a:lnTo>
                    <a:pt x="59168" y="2746"/>
                  </a:lnTo>
                  <a:lnTo>
                    <a:pt x="59020" y="2869"/>
                  </a:lnTo>
                  <a:lnTo>
                    <a:pt x="58847" y="2944"/>
                  </a:lnTo>
                  <a:lnTo>
                    <a:pt x="58674" y="2993"/>
                  </a:lnTo>
                  <a:lnTo>
                    <a:pt x="58501" y="3018"/>
                  </a:lnTo>
                  <a:lnTo>
                    <a:pt x="58303" y="2993"/>
                  </a:lnTo>
                  <a:lnTo>
                    <a:pt x="58130" y="2944"/>
                  </a:lnTo>
                  <a:lnTo>
                    <a:pt x="57956" y="2869"/>
                  </a:lnTo>
                  <a:lnTo>
                    <a:pt x="57808" y="2746"/>
                  </a:lnTo>
                  <a:lnTo>
                    <a:pt x="57684" y="2573"/>
                  </a:lnTo>
                  <a:lnTo>
                    <a:pt x="57610" y="2424"/>
                  </a:lnTo>
                  <a:lnTo>
                    <a:pt x="57561" y="2251"/>
                  </a:lnTo>
                  <a:lnTo>
                    <a:pt x="57536" y="2053"/>
                  </a:lnTo>
                  <a:lnTo>
                    <a:pt x="57561" y="1880"/>
                  </a:lnTo>
                  <a:lnTo>
                    <a:pt x="57610" y="1682"/>
                  </a:lnTo>
                  <a:lnTo>
                    <a:pt x="57684" y="1534"/>
                  </a:lnTo>
                  <a:lnTo>
                    <a:pt x="57808" y="1385"/>
                  </a:lnTo>
                  <a:lnTo>
                    <a:pt x="57956" y="1262"/>
                  </a:lnTo>
                  <a:lnTo>
                    <a:pt x="58130" y="1163"/>
                  </a:lnTo>
                  <a:lnTo>
                    <a:pt x="58303" y="1113"/>
                  </a:lnTo>
                  <a:lnTo>
                    <a:pt x="58501" y="1088"/>
                  </a:lnTo>
                  <a:close/>
                  <a:moveTo>
                    <a:pt x="71734" y="1657"/>
                  </a:moveTo>
                  <a:lnTo>
                    <a:pt x="71883" y="1682"/>
                  </a:lnTo>
                  <a:lnTo>
                    <a:pt x="72006" y="1707"/>
                  </a:lnTo>
                  <a:lnTo>
                    <a:pt x="72130" y="1781"/>
                  </a:lnTo>
                  <a:lnTo>
                    <a:pt x="72254" y="1855"/>
                  </a:lnTo>
                  <a:lnTo>
                    <a:pt x="72328" y="1979"/>
                  </a:lnTo>
                  <a:lnTo>
                    <a:pt x="72402" y="2103"/>
                  </a:lnTo>
                  <a:lnTo>
                    <a:pt x="72452" y="2226"/>
                  </a:lnTo>
                  <a:lnTo>
                    <a:pt x="72452" y="2375"/>
                  </a:lnTo>
                  <a:lnTo>
                    <a:pt x="72452" y="2498"/>
                  </a:lnTo>
                  <a:lnTo>
                    <a:pt x="72402" y="2647"/>
                  </a:lnTo>
                  <a:lnTo>
                    <a:pt x="72328" y="2770"/>
                  </a:lnTo>
                  <a:lnTo>
                    <a:pt x="72254" y="2869"/>
                  </a:lnTo>
                  <a:lnTo>
                    <a:pt x="72130" y="2968"/>
                  </a:lnTo>
                  <a:lnTo>
                    <a:pt x="72006" y="3018"/>
                  </a:lnTo>
                  <a:lnTo>
                    <a:pt x="71883" y="3067"/>
                  </a:lnTo>
                  <a:lnTo>
                    <a:pt x="71734" y="3092"/>
                  </a:lnTo>
                  <a:lnTo>
                    <a:pt x="71611" y="3067"/>
                  </a:lnTo>
                  <a:lnTo>
                    <a:pt x="71487" y="3018"/>
                  </a:lnTo>
                  <a:lnTo>
                    <a:pt x="71363" y="2968"/>
                  </a:lnTo>
                  <a:lnTo>
                    <a:pt x="71240" y="2869"/>
                  </a:lnTo>
                  <a:lnTo>
                    <a:pt x="71165" y="2770"/>
                  </a:lnTo>
                  <a:lnTo>
                    <a:pt x="71091" y="2647"/>
                  </a:lnTo>
                  <a:lnTo>
                    <a:pt x="71042" y="2498"/>
                  </a:lnTo>
                  <a:lnTo>
                    <a:pt x="71042" y="2375"/>
                  </a:lnTo>
                  <a:lnTo>
                    <a:pt x="71042" y="2226"/>
                  </a:lnTo>
                  <a:lnTo>
                    <a:pt x="71091" y="2103"/>
                  </a:lnTo>
                  <a:lnTo>
                    <a:pt x="71165" y="1979"/>
                  </a:lnTo>
                  <a:lnTo>
                    <a:pt x="71240" y="1855"/>
                  </a:lnTo>
                  <a:lnTo>
                    <a:pt x="71363" y="1781"/>
                  </a:lnTo>
                  <a:lnTo>
                    <a:pt x="71487" y="1707"/>
                  </a:lnTo>
                  <a:lnTo>
                    <a:pt x="71611" y="1682"/>
                  </a:lnTo>
                  <a:lnTo>
                    <a:pt x="71734" y="1657"/>
                  </a:lnTo>
                  <a:close/>
                  <a:moveTo>
                    <a:pt x="108368" y="2201"/>
                  </a:moveTo>
                  <a:lnTo>
                    <a:pt x="108443" y="2226"/>
                  </a:lnTo>
                  <a:lnTo>
                    <a:pt x="108517" y="2251"/>
                  </a:lnTo>
                  <a:lnTo>
                    <a:pt x="108616" y="2276"/>
                  </a:lnTo>
                  <a:lnTo>
                    <a:pt x="108665" y="2350"/>
                  </a:lnTo>
                  <a:lnTo>
                    <a:pt x="108739" y="2399"/>
                  </a:lnTo>
                  <a:lnTo>
                    <a:pt x="108764" y="2498"/>
                  </a:lnTo>
                  <a:lnTo>
                    <a:pt x="108789" y="2573"/>
                  </a:lnTo>
                  <a:lnTo>
                    <a:pt x="108814" y="2647"/>
                  </a:lnTo>
                  <a:lnTo>
                    <a:pt x="108789" y="2746"/>
                  </a:lnTo>
                  <a:lnTo>
                    <a:pt x="108764" y="2820"/>
                  </a:lnTo>
                  <a:lnTo>
                    <a:pt x="108739" y="2894"/>
                  </a:lnTo>
                  <a:lnTo>
                    <a:pt x="108665" y="2968"/>
                  </a:lnTo>
                  <a:lnTo>
                    <a:pt x="108616" y="3018"/>
                  </a:lnTo>
                  <a:lnTo>
                    <a:pt x="108517" y="3067"/>
                  </a:lnTo>
                  <a:lnTo>
                    <a:pt x="108443" y="3092"/>
                  </a:lnTo>
                  <a:lnTo>
                    <a:pt x="108269" y="3092"/>
                  </a:lnTo>
                  <a:lnTo>
                    <a:pt x="108195" y="3067"/>
                  </a:lnTo>
                  <a:lnTo>
                    <a:pt x="108121" y="3018"/>
                  </a:lnTo>
                  <a:lnTo>
                    <a:pt x="108047" y="2968"/>
                  </a:lnTo>
                  <a:lnTo>
                    <a:pt x="107973" y="2894"/>
                  </a:lnTo>
                  <a:lnTo>
                    <a:pt x="107948" y="2820"/>
                  </a:lnTo>
                  <a:lnTo>
                    <a:pt x="107923" y="2746"/>
                  </a:lnTo>
                  <a:lnTo>
                    <a:pt x="107898" y="2647"/>
                  </a:lnTo>
                  <a:lnTo>
                    <a:pt x="107923" y="2573"/>
                  </a:lnTo>
                  <a:lnTo>
                    <a:pt x="107948" y="2498"/>
                  </a:lnTo>
                  <a:lnTo>
                    <a:pt x="107973" y="2399"/>
                  </a:lnTo>
                  <a:lnTo>
                    <a:pt x="108047" y="2350"/>
                  </a:lnTo>
                  <a:lnTo>
                    <a:pt x="108121" y="2276"/>
                  </a:lnTo>
                  <a:lnTo>
                    <a:pt x="108195" y="2251"/>
                  </a:lnTo>
                  <a:lnTo>
                    <a:pt x="108269" y="2226"/>
                  </a:lnTo>
                  <a:lnTo>
                    <a:pt x="108368" y="2201"/>
                  </a:lnTo>
                  <a:close/>
                  <a:moveTo>
                    <a:pt x="29634" y="396"/>
                  </a:moveTo>
                  <a:lnTo>
                    <a:pt x="29931" y="421"/>
                  </a:lnTo>
                  <a:lnTo>
                    <a:pt x="30227" y="495"/>
                  </a:lnTo>
                  <a:lnTo>
                    <a:pt x="30351" y="569"/>
                  </a:lnTo>
                  <a:lnTo>
                    <a:pt x="30499" y="643"/>
                  </a:lnTo>
                  <a:lnTo>
                    <a:pt x="30623" y="742"/>
                  </a:lnTo>
                  <a:lnTo>
                    <a:pt x="30722" y="841"/>
                  </a:lnTo>
                  <a:lnTo>
                    <a:pt x="30846" y="965"/>
                  </a:lnTo>
                  <a:lnTo>
                    <a:pt x="30920" y="1088"/>
                  </a:lnTo>
                  <a:lnTo>
                    <a:pt x="31019" y="1212"/>
                  </a:lnTo>
                  <a:lnTo>
                    <a:pt x="31068" y="1360"/>
                  </a:lnTo>
                  <a:lnTo>
                    <a:pt x="31167" y="1633"/>
                  </a:lnTo>
                  <a:lnTo>
                    <a:pt x="31192" y="1929"/>
                  </a:lnTo>
                  <a:lnTo>
                    <a:pt x="31167" y="2226"/>
                  </a:lnTo>
                  <a:lnTo>
                    <a:pt x="31068" y="2523"/>
                  </a:lnTo>
                  <a:lnTo>
                    <a:pt x="31019" y="2647"/>
                  </a:lnTo>
                  <a:lnTo>
                    <a:pt x="30920" y="2795"/>
                  </a:lnTo>
                  <a:lnTo>
                    <a:pt x="30846" y="2919"/>
                  </a:lnTo>
                  <a:lnTo>
                    <a:pt x="30722" y="3043"/>
                  </a:lnTo>
                  <a:lnTo>
                    <a:pt x="30623" y="3141"/>
                  </a:lnTo>
                  <a:lnTo>
                    <a:pt x="30499" y="3240"/>
                  </a:lnTo>
                  <a:lnTo>
                    <a:pt x="30351" y="3315"/>
                  </a:lnTo>
                  <a:lnTo>
                    <a:pt x="30227" y="3364"/>
                  </a:lnTo>
                  <a:lnTo>
                    <a:pt x="29931" y="3463"/>
                  </a:lnTo>
                  <a:lnTo>
                    <a:pt x="29634" y="3488"/>
                  </a:lnTo>
                  <a:lnTo>
                    <a:pt x="29337" y="3463"/>
                  </a:lnTo>
                  <a:lnTo>
                    <a:pt x="29040" y="3364"/>
                  </a:lnTo>
                  <a:lnTo>
                    <a:pt x="28916" y="3315"/>
                  </a:lnTo>
                  <a:lnTo>
                    <a:pt x="28768" y="3240"/>
                  </a:lnTo>
                  <a:lnTo>
                    <a:pt x="28644" y="3141"/>
                  </a:lnTo>
                  <a:lnTo>
                    <a:pt x="28545" y="3043"/>
                  </a:lnTo>
                  <a:lnTo>
                    <a:pt x="28422" y="2919"/>
                  </a:lnTo>
                  <a:lnTo>
                    <a:pt x="28347" y="2795"/>
                  </a:lnTo>
                  <a:lnTo>
                    <a:pt x="28248" y="2647"/>
                  </a:lnTo>
                  <a:lnTo>
                    <a:pt x="28199" y="2523"/>
                  </a:lnTo>
                  <a:lnTo>
                    <a:pt x="28100" y="2226"/>
                  </a:lnTo>
                  <a:lnTo>
                    <a:pt x="28075" y="1929"/>
                  </a:lnTo>
                  <a:lnTo>
                    <a:pt x="28100" y="1633"/>
                  </a:lnTo>
                  <a:lnTo>
                    <a:pt x="28199" y="1360"/>
                  </a:lnTo>
                  <a:lnTo>
                    <a:pt x="28248" y="1212"/>
                  </a:lnTo>
                  <a:lnTo>
                    <a:pt x="28347" y="1088"/>
                  </a:lnTo>
                  <a:lnTo>
                    <a:pt x="28422" y="965"/>
                  </a:lnTo>
                  <a:lnTo>
                    <a:pt x="28545" y="841"/>
                  </a:lnTo>
                  <a:lnTo>
                    <a:pt x="28644" y="742"/>
                  </a:lnTo>
                  <a:lnTo>
                    <a:pt x="28768" y="643"/>
                  </a:lnTo>
                  <a:lnTo>
                    <a:pt x="28916" y="569"/>
                  </a:lnTo>
                  <a:lnTo>
                    <a:pt x="29040" y="495"/>
                  </a:lnTo>
                  <a:lnTo>
                    <a:pt x="29337" y="421"/>
                  </a:lnTo>
                  <a:lnTo>
                    <a:pt x="29634" y="396"/>
                  </a:lnTo>
                  <a:close/>
                  <a:moveTo>
                    <a:pt x="112870" y="2375"/>
                  </a:moveTo>
                  <a:lnTo>
                    <a:pt x="112994" y="2424"/>
                  </a:lnTo>
                  <a:lnTo>
                    <a:pt x="113093" y="2474"/>
                  </a:lnTo>
                  <a:lnTo>
                    <a:pt x="113192" y="2548"/>
                  </a:lnTo>
                  <a:lnTo>
                    <a:pt x="113266" y="2647"/>
                  </a:lnTo>
                  <a:lnTo>
                    <a:pt x="113316" y="2746"/>
                  </a:lnTo>
                  <a:lnTo>
                    <a:pt x="113340" y="2845"/>
                  </a:lnTo>
                  <a:lnTo>
                    <a:pt x="113365" y="2968"/>
                  </a:lnTo>
                  <a:lnTo>
                    <a:pt x="113340" y="3067"/>
                  </a:lnTo>
                  <a:lnTo>
                    <a:pt x="113316" y="3191"/>
                  </a:lnTo>
                  <a:lnTo>
                    <a:pt x="113266" y="3290"/>
                  </a:lnTo>
                  <a:lnTo>
                    <a:pt x="113192" y="3389"/>
                  </a:lnTo>
                  <a:lnTo>
                    <a:pt x="113093" y="3463"/>
                  </a:lnTo>
                  <a:lnTo>
                    <a:pt x="112994" y="3513"/>
                  </a:lnTo>
                  <a:lnTo>
                    <a:pt x="112870" y="3537"/>
                  </a:lnTo>
                  <a:lnTo>
                    <a:pt x="112771" y="3562"/>
                  </a:lnTo>
                  <a:lnTo>
                    <a:pt x="112648" y="3537"/>
                  </a:lnTo>
                  <a:lnTo>
                    <a:pt x="112549" y="3513"/>
                  </a:lnTo>
                  <a:lnTo>
                    <a:pt x="112450" y="3463"/>
                  </a:lnTo>
                  <a:lnTo>
                    <a:pt x="112351" y="3389"/>
                  </a:lnTo>
                  <a:lnTo>
                    <a:pt x="112277" y="3290"/>
                  </a:lnTo>
                  <a:lnTo>
                    <a:pt x="112227" y="3191"/>
                  </a:lnTo>
                  <a:lnTo>
                    <a:pt x="112178" y="3067"/>
                  </a:lnTo>
                  <a:lnTo>
                    <a:pt x="112178" y="2968"/>
                  </a:lnTo>
                  <a:lnTo>
                    <a:pt x="112178" y="2845"/>
                  </a:lnTo>
                  <a:lnTo>
                    <a:pt x="112227" y="2746"/>
                  </a:lnTo>
                  <a:lnTo>
                    <a:pt x="112277" y="2647"/>
                  </a:lnTo>
                  <a:lnTo>
                    <a:pt x="112351" y="2548"/>
                  </a:lnTo>
                  <a:lnTo>
                    <a:pt x="112450" y="2474"/>
                  </a:lnTo>
                  <a:lnTo>
                    <a:pt x="112549" y="2424"/>
                  </a:lnTo>
                  <a:lnTo>
                    <a:pt x="112648" y="2375"/>
                  </a:lnTo>
                  <a:close/>
                  <a:moveTo>
                    <a:pt x="83657" y="2795"/>
                  </a:moveTo>
                  <a:lnTo>
                    <a:pt x="83731" y="2820"/>
                  </a:lnTo>
                  <a:lnTo>
                    <a:pt x="83805" y="2869"/>
                  </a:lnTo>
                  <a:lnTo>
                    <a:pt x="83880" y="2919"/>
                  </a:lnTo>
                  <a:lnTo>
                    <a:pt x="83929" y="2993"/>
                  </a:lnTo>
                  <a:lnTo>
                    <a:pt x="83954" y="3067"/>
                  </a:lnTo>
                  <a:lnTo>
                    <a:pt x="83979" y="3141"/>
                  </a:lnTo>
                  <a:lnTo>
                    <a:pt x="84003" y="3216"/>
                  </a:lnTo>
                  <a:lnTo>
                    <a:pt x="83979" y="3315"/>
                  </a:lnTo>
                  <a:lnTo>
                    <a:pt x="83954" y="3389"/>
                  </a:lnTo>
                  <a:lnTo>
                    <a:pt x="83929" y="3463"/>
                  </a:lnTo>
                  <a:lnTo>
                    <a:pt x="83880" y="3537"/>
                  </a:lnTo>
                  <a:lnTo>
                    <a:pt x="83805" y="3587"/>
                  </a:lnTo>
                  <a:lnTo>
                    <a:pt x="83731" y="3636"/>
                  </a:lnTo>
                  <a:lnTo>
                    <a:pt x="83657" y="3636"/>
                  </a:lnTo>
                  <a:lnTo>
                    <a:pt x="83558" y="3661"/>
                  </a:lnTo>
                  <a:lnTo>
                    <a:pt x="83484" y="3636"/>
                  </a:lnTo>
                  <a:lnTo>
                    <a:pt x="83410" y="3636"/>
                  </a:lnTo>
                  <a:lnTo>
                    <a:pt x="83336" y="3587"/>
                  </a:lnTo>
                  <a:lnTo>
                    <a:pt x="83261" y="3537"/>
                  </a:lnTo>
                  <a:lnTo>
                    <a:pt x="83212" y="3463"/>
                  </a:lnTo>
                  <a:lnTo>
                    <a:pt x="83162" y="3389"/>
                  </a:lnTo>
                  <a:lnTo>
                    <a:pt x="83138" y="3315"/>
                  </a:lnTo>
                  <a:lnTo>
                    <a:pt x="83138" y="3216"/>
                  </a:lnTo>
                  <a:lnTo>
                    <a:pt x="83138" y="3141"/>
                  </a:lnTo>
                  <a:lnTo>
                    <a:pt x="83162" y="3067"/>
                  </a:lnTo>
                  <a:lnTo>
                    <a:pt x="83212" y="2993"/>
                  </a:lnTo>
                  <a:lnTo>
                    <a:pt x="83261" y="2919"/>
                  </a:lnTo>
                  <a:lnTo>
                    <a:pt x="83336" y="2869"/>
                  </a:lnTo>
                  <a:lnTo>
                    <a:pt x="83410" y="2820"/>
                  </a:lnTo>
                  <a:lnTo>
                    <a:pt x="83484" y="2795"/>
                  </a:lnTo>
                  <a:close/>
                  <a:moveTo>
                    <a:pt x="55235" y="1756"/>
                  </a:moveTo>
                  <a:lnTo>
                    <a:pt x="55433" y="1781"/>
                  </a:lnTo>
                  <a:lnTo>
                    <a:pt x="55606" y="1830"/>
                  </a:lnTo>
                  <a:lnTo>
                    <a:pt x="55780" y="1929"/>
                  </a:lnTo>
                  <a:lnTo>
                    <a:pt x="55953" y="2053"/>
                  </a:lnTo>
                  <a:lnTo>
                    <a:pt x="56076" y="2201"/>
                  </a:lnTo>
                  <a:lnTo>
                    <a:pt x="56151" y="2375"/>
                  </a:lnTo>
                  <a:lnTo>
                    <a:pt x="56225" y="2573"/>
                  </a:lnTo>
                  <a:lnTo>
                    <a:pt x="56225" y="2770"/>
                  </a:lnTo>
                  <a:lnTo>
                    <a:pt x="56225" y="2944"/>
                  </a:lnTo>
                  <a:lnTo>
                    <a:pt x="56151" y="3141"/>
                  </a:lnTo>
                  <a:lnTo>
                    <a:pt x="56076" y="3315"/>
                  </a:lnTo>
                  <a:lnTo>
                    <a:pt x="55953" y="3463"/>
                  </a:lnTo>
                  <a:lnTo>
                    <a:pt x="55780" y="3587"/>
                  </a:lnTo>
                  <a:lnTo>
                    <a:pt x="55606" y="3686"/>
                  </a:lnTo>
                  <a:lnTo>
                    <a:pt x="55433" y="3735"/>
                  </a:lnTo>
                  <a:lnTo>
                    <a:pt x="55235" y="3760"/>
                  </a:lnTo>
                  <a:lnTo>
                    <a:pt x="55038" y="3735"/>
                  </a:lnTo>
                  <a:lnTo>
                    <a:pt x="54864" y="3686"/>
                  </a:lnTo>
                  <a:lnTo>
                    <a:pt x="54691" y="3587"/>
                  </a:lnTo>
                  <a:lnTo>
                    <a:pt x="54518" y="3463"/>
                  </a:lnTo>
                  <a:lnTo>
                    <a:pt x="54394" y="3315"/>
                  </a:lnTo>
                  <a:lnTo>
                    <a:pt x="54320" y="3141"/>
                  </a:lnTo>
                  <a:lnTo>
                    <a:pt x="54246" y="2944"/>
                  </a:lnTo>
                  <a:lnTo>
                    <a:pt x="54246" y="2770"/>
                  </a:lnTo>
                  <a:lnTo>
                    <a:pt x="54246" y="2573"/>
                  </a:lnTo>
                  <a:lnTo>
                    <a:pt x="54320" y="2375"/>
                  </a:lnTo>
                  <a:lnTo>
                    <a:pt x="54394" y="2201"/>
                  </a:lnTo>
                  <a:lnTo>
                    <a:pt x="54518" y="2053"/>
                  </a:lnTo>
                  <a:lnTo>
                    <a:pt x="54691" y="1929"/>
                  </a:lnTo>
                  <a:lnTo>
                    <a:pt x="54864" y="1830"/>
                  </a:lnTo>
                  <a:lnTo>
                    <a:pt x="55038" y="1781"/>
                  </a:lnTo>
                  <a:lnTo>
                    <a:pt x="55235" y="1756"/>
                  </a:lnTo>
                  <a:close/>
                  <a:moveTo>
                    <a:pt x="117075" y="2424"/>
                  </a:moveTo>
                  <a:lnTo>
                    <a:pt x="117224" y="2474"/>
                  </a:lnTo>
                  <a:lnTo>
                    <a:pt x="117347" y="2548"/>
                  </a:lnTo>
                  <a:lnTo>
                    <a:pt x="117446" y="2622"/>
                  </a:lnTo>
                  <a:lnTo>
                    <a:pt x="117545" y="2746"/>
                  </a:lnTo>
                  <a:lnTo>
                    <a:pt x="117595" y="2869"/>
                  </a:lnTo>
                  <a:lnTo>
                    <a:pt x="117644" y="2993"/>
                  </a:lnTo>
                  <a:lnTo>
                    <a:pt x="117644" y="3117"/>
                  </a:lnTo>
                  <a:lnTo>
                    <a:pt x="117644" y="3265"/>
                  </a:lnTo>
                  <a:lnTo>
                    <a:pt x="117595" y="3389"/>
                  </a:lnTo>
                  <a:lnTo>
                    <a:pt x="117545" y="3513"/>
                  </a:lnTo>
                  <a:lnTo>
                    <a:pt x="117446" y="3611"/>
                  </a:lnTo>
                  <a:lnTo>
                    <a:pt x="117347" y="3710"/>
                  </a:lnTo>
                  <a:lnTo>
                    <a:pt x="117224" y="3760"/>
                  </a:lnTo>
                  <a:lnTo>
                    <a:pt x="117075" y="3809"/>
                  </a:lnTo>
                  <a:lnTo>
                    <a:pt x="116952" y="3834"/>
                  </a:lnTo>
                  <a:lnTo>
                    <a:pt x="116828" y="3809"/>
                  </a:lnTo>
                  <a:lnTo>
                    <a:pt x="116680" y="3760"/>
                  </a:lnTo>
                  <a:lnTo>
                    <a:pt x="116556" y="3710"/>
                  </a:lnTo>
                  <a:lnTo>
                    <a:pt x="116457" y="3611"/>
                  </a:lnTo>
                  <a:lnTo>
                    <a:pt x="116358" y="3513"/>
                  </a:lnTo>
                  <a:lnTo>
                    <a:pt x="116309" y="3389"/>
                  </a:lnTo>
                  <a:lnTo>
                    <a:pt x="116259" y="3265"/>
                  </a:lnTo>
                  <a:lnTo>
                    <a:pt x="116259" y="3117"/>
                  </a:lnTo>
                  <a:lnTo>
                    <a:pt x="116259" y="2993"/>
                  </a:lnTo>
                  <a:lnTo>
                    <a:pt x="116309" y="2869"/>
                  </a:lnTo>
                  <a:lnTo>
                    <a:pt x="116358" y="2746"/>
                  </a:lnTo>
                  <a:lnTo>
                    <a:pt x="116457" y="2622"/>
                  </a:lnTo>
                  <a:lnTo>
                    <a:pt x="116556" y="2548"/>
                  </a:lnTo>
                  <a:lnTo>
                    <a:pt x="116680" y="2474"/>
                  </a:lnTo>
                  <a:lnTo>
                    <a:pt x="116828" y="2424"/>
                  </a:lnTo>
                  <a:close/>
                  <a:moveTo>
                    <a:pt x="74975" y="2597"/>
                  </a:moveTo>
                  <a:lnTo>
                    <a:pt x="75074" y="2622"/>
                  </a:lnTo>
                  <a:lnTo>
                    <a:pt x="75197" y="2647"/>
                  </a:lnTo>
                  <a:lnTo>
                    <a:pt x="75321" y="2721"/>
                  </a:lnTo>
                  <a:lnTo>
                    <a:pt x="75395" y="2795"/>
                  </a:lnTo>
                  <a:lnTo>
                    <a:pt x="75494" y="2894"/>
                  </a:lnTo>
                  <a:lnTo>
                    <a:pt x="75544" y="2993"/>
                  </a:lnTo>
                  <a:lnTo>
                    <a:pt x="75568" y="3117"/>
                  </a:lnTo>
                  <a:lnTo>
                    <a:pt x="75593" y="3240"/>
                  </a:lnTo>
                  <a:lnTo>
                    <a:pt x="75568" y="3339"/>
                  </a:lnTo>
                  <a:lnTo>
                    <a:pt x="75544" y="3463"/>
                  </a:lnTo>
                  <a:lnTo>
                    <a:pt x="75494" y="3562"/>
                  </a:lnTo>
                  <a:lnTo>
                    <a:pt x="75395" y="3661"/>
                  </a:lnTo>
                  <a:lnTo>
                    <a:pt x="75321" y="3760"/>
                  </a:lnTo>
                  <a:lnTo>
                    <a:pt x="75197" y="3809"/>
                  </a:lnTo>
                  <a:lnTo>
                    <a:pt x="75074" y="3834"/>
                  </a:lnTo>
                  <a:lnTo>
                    <a:pt x="74975" y="3859"/>
                  </a:lnTo>
                  <a:lnTo>
                    <a:pt x="74851" y="3834"/>
                  </a:lnTo>
                  <a:lnTo>
                    <a:pt x="74727" y="3809"/>
                  </a:lnTo>
                  <a:lnTo>
                    <a:pt x="74628" y="3760"/>
                  </a:lnTo>
                  <a:lnTo>
                    <a:pt x="74530" y="3661"/>
                  </a:lnTo>
                  <a:lnTo>
                    <a:pt x="74455" y="3562"/>
                  </a:lnTo>
                  <a:lnTo>
                    <a:pt x="74381" y="3463"/>
                  </a:lnTo>
                  <a:lnTo>
                    <a:pt x="74356" y="3339"/>
                  </a:lnTo>
                  <a:lnTo>
                    <a:pt x="74332" y="3240"/>
                  </a:lnTo>
                  <a:lnTo>
                    <a:pt x="74356" y="3117"/>
                  </a:lnTo>
                  <a:lnTo>
                    <a:pt x="74381" y="2993"/>
                  </a:lnTo>
                  <a:lnTo>
                    <a:pt x="74455" y="2894"/>
                  </a:lnTo>
                  <a:lnTo>
                    <a:pt x="74530" y="2795"/>
                  </a:lnTo>
                  <a:lnTo>
                    <a:pt x="74628" y="2721"/>
                  </a:lnTo>
                  <a:lnTo>
                    <a:pt x="74727" y="2647"/>
                  </a:lnTo>
                  <a:lnTo>
                    <a:pt x="74851" y="2622"/>
                  </a:lnTo>
                  <a:lnTo>
                    <a:pt x="74975" y="2597"/>
                  </a:lnTo>
                  <a:close/>
                  <a:moveTo>
                    <a:pt x="39602" y="1286"/>
                  </a:moveTo>
                  <a:lnTo>
                    <a:pt x="39850" y="1311"/>
                  </a:lnTo>
                  <a:lnTo>
                    <a:pt x="40097" y="1385"/>
                  </a:lnTo>
                  <a:lnTo>
                    <a:pt x="40320" y="1484"/>
                  </a:lnTo>
                  <a:lnTo>
                    <a:pt x="40518" y="1657"/>
                  </a:lnTo>
                  <a:lnTo>
                    <a:pt x="40691" y="1880"/>
                  </a:lnTo>
                  <a:lnTo>
                    <a:pt x="40814" y="2103"/>
                  </a:lnTo>
                  <a:lnTo>
                    <a:pt x="40889" y="2350"/>
                  </a:lnTo>
                  <a:lnTo>
                    <a:pt x="40913" y="2597"/>
                  </a:lnTo>
                  <a:lnTo>
                    <a:pt x="40889" y="2845"/>
                  </a:lnTo>
                  <a:lnTo>
                    <a:pt x="40814" y="3092"/>
                  </a:lnTo>
                  <a:lnTo>
                    <a:pt x="40691" y="3315"/>
                  </a:lnTo>
                  <a:lnTo>
                    <a:pt x="40518" y="3537"/>
                  </a:lnTo>
                  <a:lnTo>
                    <a:pt x="40320" y="3710"/>
                  </a:lnTo>
                  <a:lnTo>
                    <a:pt x="40097" y="3809"/>
                  </a:lnTo>
                  <a:lnTo>
                    <a:pt x="39850" y="3884"/>
                  </a:lnTo>
                  <a:lnTo>
                    <a:pt x="39602" y="3908"/>
                  </a:lnTo>
                  <a:lnTo>
                    <a:pt x="39355" y="3884"/>
                  </a:lnTo>
                  <a:lnTo>
                    <a:pt x="39108" y="3809"/>
                  </a:lnTo>
                  <a:lnTo>
                    <a:pt x="38860" y="3710"/>
                  </a:lnTo>
                  <a:lnTo>
                    <a:pt x="38662" y="3537"/>
                  </a:lnTo>
                  <a:lnTo>
                    <a:pt x="38489" y="3315"/>
                  </a:lnTo>
                  <a:lnTo>
                    <a:pt x="38366" y="3092"/>
                  </a:lnTo>
                  <a:lnTo>
                    <a:pt x="38291" y="2845"/>
                  </a:lnTo>
                  <a:lnTo>
                    <a:pt x="38267" y="2597"/>
                  </a:lnTo>
                  <a:lnTo>
                    <a:pt x="38291" y="2350"/>
                  </a:lnTo>
                  <a:lnTo>
                    <a:pt x="38366" y="2103"/>
                  </a:lnTo>
                  <a:lnTo>
                    <a:pt x="38489" y="1880"/>
                  </a:lnTo>
                  <a:lnTo>
                    <a:pt x="38662" y="1657"/>
                  </a:lnTo>
                  <a:lnTo>
                    <a:pt x="38860" y="1484"/>
                  </a:lnTo>
                  <a:lnTo>
                    <a:pt x="39108" y="1385"/>
                  </a:lnTo>
                  <a:lnTo>
                    <a:pt x="39355" y="1311"/>
                  </a:lnTo>
                  <a:lnTo>
                    <a:pt x="39602" y="1286"/>
                  </a:lnTo>
                  <a:close/>
                  <a:moveTo>
                    <a:pt x="121182" y="2721"/>
                  </a:moveTo>
                  <a:lnTo>
                    <a:pt x="121355" y="2746"/>
                  </a:lnTo>
                  <a:lnTo>
                    <a:pt x="121503" y="2770"/>
                  </a:lnTo>
                  <a:lnTo>
                    <a:pt x="121652" y="2845"/>
                  </a:lnTo>
                  <a:lnTo>
                    <a:pt x="121775" y="2968"/>
                  </a:lnTo>
                  <a:lnTo>
                    <a:pt x="121874" y="3092"/>
                  </a:lnTo>
                  <a:lnTo>
                    <a:pt x="121948" y="3240"/>
                  </a:lnTo>
                  <a:lnTo>
                    <a:pt x="121998" y="3389"/>
                  </a:lnTo>
                  <a:lnTo>
                    <a:pt x="122023" y="3537"/>
                  </a:lnTo>
                  <a:lnTo>
                    <a:pt x="121998" y="3710"/>
                  </a:lnTo>
                  <a:lnTo>
                    <a:pt x="121948" y="3859"/>
                  </a:lnTo>
                  <a:lnTo>
                    <a:pt x="121874" y="4007"/>
                  </a:lnTo>
                  <a:lnTo>
                    <a:pt x="121775" y="4131"/>
                  </a:lnTo>
                  <a:lnTo>
                    <a:pt x="121652" y="4230"/>
                  </a:lnTo>
                  <a:lnTo>
                    <a:pt x="121503" y="4304"/>
                  </a:lnTo>
                  <a:lnTo>
                    <a:pt x="121355" y="4354"/>
                  </a:lnTo>
                  <a:lnTo>
                    <a:pt x="121182" y="4378"/>
                  </a:lnTo>
                  <a:lnTo>
                    <a:pt x="121033" y="4354"/>
                  </a:lnTo>
                  <a:lnTo>
                    <a:pt x="120885" y="4304"/>
                  </a:lnTo>
                  <a:lnTo>
                    <a:pt x="120736" y="4230"/>
                  </a:lnTo>
                  <a:lnTo>
                    <a:pt x="120613" y="4131"/>
                  </a:lnTo>
                  <a:lnTo>
                    <a:pt x="120489" y="4007"/>
                  </a:lnTo>
                  <a:lnTo>
                    <a:pt x="120415" y="3859"/>
                  </a:lnTo>
                  <a:lnTo>
                    <a:pt x="120390" y="3710"/>
                  </a:lnTo>
                  <a:lnTo>
                    <a:pt x="120365" y="3537"/>
                  </a:lnTo>
                  <a:lnTo>
                    <a:pt x="120390" y="3389"/>
                  </a:lnTo>
                  <a:lnTo>
                    <a:pt x="120415" y="3240"/>
                  </a:lnTo>
                  <a:lnTo>
                    <a:pt x="120489" y="3092"/>
                  </a:lnTo>
                  <a:lnTo>
                    <a:pt x="120613" y="2968"/>
                  </a:lnTo>
                  <a:lnTo>
                    <a:pt x="120736" y="2845"/>
                  </a:lnTo>
                  <a:lnTo>
                    <a:pt x="120885" y="2770"/>
                  </a:lnTo>
                  <a:lnTo>
                    <a:pt x="121033" y="2746"/>
                  </a:lnTo>
                  <a:lnTo>
                    <a:pt x="121182" y="2721"/>
                  </a:lnTo>
                  <a:close/>
                  <a:moveTo>
                    <a:pt x="45044" y="2028"/>
                  </a:moveTo>
                  <a:lnTo>
                    <a:pt x="45267" y="2053"/>
                  </a:lnTo>
                  <a:lnTo>
                    <a:pt x="45489" y="2127"/>
                  </a:lnTo>
                  <a:lnTo>
                    <a:pt x="45687" y="2226"/>
                  </a:lnTo>
                  <a:lnTo>
                    <a:pt x="45885" y="2399"/>
                  </a:lnTo>
                  <a:lnTo>
                    <a:pt x="46034" y="2573"/>
                  </a:lnTo>
                  <a:lnTo>
                    <a:pt x="46133" y="2770"/>
                  </a:lnTo>
                  <a:lnTo>
                    <a:pt x="46207" y="2993"/>
                  </a:lnTo>
                  <a:lnTo>
                    <a:pt x="46232" y="3216"/>
                  </a:lnTo>
                  <a:lnTo>
                    <a:pt x="46207" y="3463"/>
                  </a:lnTo>
                  <a:lnTo>
                    <a:pt x="46133" y="3686"/>
                  </a:lnTo>
                  <a:lnTo>
                    <a:pt x="46034" y="3884"/>
                  </a:lnTo>
                  <a:lnTo>
                    <a:pt x="45885" y="4057"/>
                  </a:lnTo>
                  <a:lnTo>
                    <a:pt x="45687" y="4230"/>
                  </a:lnTo>
                  <a:lnTo>
                    <a:pt x="45489" y="4329"/>
                  </a:lnTo>
                  <a:lnTo>
                    <a:pt x="45267" y="4403"/>
                  </a:lnTo>
                  <a:lnTo>
                    <a:pt x="45044" y="4428"/>
                  </a:lnTo>
                  <a:lnTo>
                    <a:pt x="44822" y="4403"/>
                  </a:lnTo>
                  <a:lnTo>
                    <a:pt x="44599" y="4329"/>
                  </a:lnTo>
                  <a:lnTo>
                    <a:pt x="44376" y="4230"/>
                  </a:lnTo>
                  <a:lnTo>
                    <a:pt x="44203" y="4057"/>
                  </a:lnTo>
                  <a:lnTo>
                    <a:pt x="44055" y="3884"/>
                  </a:lnTo>
                  <a:lnTo>
                    <a:pt x="43931" y="3686"/>
                  </a:lnTo>
                  <a:lnTo>
                    <a:pt x="43882" y="3463"/>
                  </a:lnTo>
                  <a:lnTo>
                    <a:pt x="43857" y="3216"/>
                  </a:lnTo>
                  <a:lnTo>
                    <a:pt x="43882" y="2993"/>
                  </a:lnTo>
                  <a:lnTo>
                    <a:pt x="43931" y="2770"/>
                  </a:lnTo>
                  <a:lnTo>
                    <a:pt x="44055" y="2573"/>
                  </a:lnTo>
                  <a:lnTo>
                    <a:pt x="44203" y="2399"/>
                  </a:lnTo>
                  <a:lnTo>
                    <a:pt x="44376" y="2226"/>
                  </a:lnTo>
                  <a:lnTo>
                    <a:pt x="44599" y="2127"/>
                  </a:lnTo>
                  <a:lnTo>
                    <a:pt x="44822" y="2053"/>
                  </a:lnTo>
                  <a:lnTo>
                    <a:pt x="45044" y="2028"/>
                  </a:lnTo>
                  <a:close/>
                  <a:moveTo>
                    <a:pt x="33319" y="1806"/>
                  </a:moveTo>
                  <a:lnTo>
                    <a:pt x="33591" y="1830"/>
                  </a:lnTo>
                  <a:lnTo>
                    <a:pt x="33864" y="1929"/>
                  </a:lnTo>
                  <a:lnTo>
                    <a:pt x="34111" y="2053"/>
                  </a:lnTo>
                  <a:lnTo>
                    <a:pt x="34210" y="2127"/>
                  </a:lnTo>
                  <a:lnTo>
                    <a:pt x="34334" y="2226"/>
                  </a:lnTo>
                  <a:lnTo>
                    <a:pt x="34432" y="2350"/>
                  </a:lnTo>
                  <a:lnTo>
                    <a:pt x="34507" y="2449"/>
                  </a:lnTo>
                  <a:lnTo>
                    <a:pt x="34655" y="2721"/>
                  </a:lnTo>
                  <a:lnTo>
                    <a:pt x="34729" y="2968"/>
                  </a:lnTo>
                  <a:lnTo>
                    <a:pt x="34754" y="3240"/>
                  </a:lnTo>
                  <a:lnTo>
                    <a:pt x="34729" y="3537"/>
                  </a:lnTo>
                  <a:lnTo>
                    <a:pt x="34655" y="3785"/>
                  </a:lnTo>
                  <a:lnTo>
                    <a:pt x="34507" y="4032"/>
                  </a:lnTo>
                  <a:lnTo>
                    <a:pt x="34432" y="4156"/>
                  </a:lnTo>
                  <a:lnTo>
                    <a:pt x="34334" y="4279"/>
                  </a:lnTo>
                  <a:lnTo>
                    <a:pt x="34210" y="4378"/>
                  </a:lnTo>
                  <a:lnTo>
                    <a:pt x="34111" y="4452"/>
                  </a:lnTo>
                  <a:lnTo>
                    <a:pt x="33864" y="4576"/>
                  </a:lnTo>
                  <a:lnTo>
                    <a:pt x="33591" y="4650"/>
                  </a:lnTo>
                  <a:lnTo>
                    <a:pt x="33319" y="4700"/>
                  </a:lnTo>
                  <a:lnTo>
                    <a:pt x="33047" y="4650"/>
                  </a:lnTo>
                  <a:lnTo>
                    <a:pt x="32775" y="4576"/>
                  </a:lnTo>
                  <a:lnTo>
                    <a:pt x="32528" y="4452"/>
                  </a:lnTo>
                  <a:lnTo>
                    <a:pt x="32404" y="4378"/>
                  </a:lnTo>
                  <a:lnTo>
                    <a:pt x="32305" y="4279"/>
                  </a:lnTo>
                  <a:lnTo>
                    <a:pt x="32206" y="4156"/>
                  </a:lnTo>
                  <a:lnTo>
                    <a:pt x="32107" y="4032"/>
                  </a:lnTo>
                  <a:lnTo>
                    <a:pt x="31984" y="3785"/>
                  </a:lnTo>
                  <a:lnTo>
                    <a:pt x="31909" y="3537"/>
                  </a:lnTo>
                  <a:lnTo>
                    <a:pt x="31885" y="3240"/>
                  </a:lnTo>
                  <a:lnTo>
                    <a:pt x="31909" y="2968"/>
                  </a:lnTo>
                  <a:lnTo>
                    <a:pt x="31984" y="2721"/>
                  </a:lnTo>
                  <a:lnTo>
                    <a:pt x="32107" y="2449"/>
                  </a:lnTo>
                  <a:lnTo>
                    <a:pt x="32206" y="2350"/>
                  </a:lnTo>
                  <a:lnTo>
                    <a:pt x="32305" y="2226"/>
                  </a:lnTo>
                  <a:lnTo>
                    <a:pt x="32404" y="2127"/>
                  </a:lnTo>
                  <a:lnTo>
                    <a:pt x="32528" y="2053"/>
                  </a:lnTo>
                  <a:lnTo>
                    <a:pt x="32775" y="1929"/>
                  </a:lnTo>
                  <a:lnTo>
                    <a:pt x="33047" y="1830"/>
                  </a:lnTo>
                  <a:lnTo>
                    <a:pt x="33319" y="1806"/>
                  </a:lnTo>
                  <a:close/>
                  <a:moveTo>
                    <a:pt x="91647" y="4477"/>
                  </a:moveTo>
                  <a:lnTo>
                    <a:pt x="91696" y="4527"/>
                  </a:lnTo>
                  <a:lnTo>
                    <a:pt x="91746" y="4576"/>
                  </a:lnTo>
                  <a:lnTo>
                    <a:pt x="91746" y="4626"/>
                  </a:lnTo>
                  <a:lnTo>
                    <a:pt x="91746" y="4700"/>
                  </a:lnTo>
                  <a:lnTo>
                    <a:pt x="91696" y="4749"/>
                  </a:lnTo>
                  <a:lnTo>
                    <a:pt x="91647" y="4799"/>
                  </a:lnTo>
                  <a:lnTo>
                    <a:pt x="91523" y="4799"/>
                  </a:lnTo>
                  <a:lnTo>
                    <a:pt x="91474" y="4749"/>
                  </a:lnTo>
                  <a:lnTo>
                    <a:pt x="91424" y="4700"/>
                  </a:lnTo>
                  <a:lnTo>
                    <a:pt x="91424" y="4626"/>
                  </a:lnTo>
                  <a:lnTo>
                    <a:pt x="91424" y="4576"/>
                  </a:lnTo>
                  <a:lnTo>
                    <a:pt x="91474" y="4527"/>
                  </a:lnTo>
                  <a:lnTo>
                    <a:pt x="91523" y="4477"/>
                  </a:lnTo>
                  <a:close/>
                  <a:moveTo>
                    <a:pt x="52069" y="2746"/>
                  </a:moveTo>
                  <a:lnTo>
                    <a:pt x="52267" y="2770"/>
                  </a:lnTo>
                  <a:lnTo>
                    <a:pt x="52440" y="2820"/>
                  </a:lnTo>
                  <a:lnTo>
                    <a:pt x="52638" y="2919"/>
                  </a:lnTo>
                  <a:lnTo>
                    <a:pt x="52787" y="3043"/>
                  </a:lnTo>
                  <a:lnTo>
                    <a:pt x="52935" y="3216"/>
                  </a:lnTo>
                  <a:lnTo>
                    <a:pt x="53009" y="3389"/>
                  </a:lnTo>
                  <a:lnTo>
                    <a:pt x="53083" y="3587"/>
                  </a:lnTo>
                  <a:lnTo>
                    <a:pt x="53108" y="3785"/>
                  </a:lnTo>
                  <a:lnTo>
                    <a:pt x="53083" y="3982"/>
                  </a:lnTo>
                  <a:lnTo>
                    <a:pt x="53009" y="4156"/>
                  </a:lnTo>
                  <a:lnTo>
                    <a:pt x="52935" y="4354"/>
                  </a:lnTo>
                  <a:lnTo>
                    <a:pt x="52787" y="4502"/>
                  </a:lnTo>
                  <a:lnTo>
                    <a:pt x="52638" y="4650"/>
                  </a:lnTo>
                  <a:lnTo>
                    <a:pt x="52440" y="4725"/>
                  </a:lnTo>
                  <a:lnTo>
                    <a:pt x="52267" y="4799"/>
                  </a:lnTo>
                  <a:lnTo>
                    <a:pt x="52069" y="4824"/>
                  </a:lnTo>
                  <a:lnTo>
                    <a:pt x="51871" y="4799"/>
                  </a:lnTo>
                  <a:lnTo>
                    <a:pt x="51673" y="4725"/>
                  </a:lnTo>
                  <a:lnTo>
                    <a:pt x="51500" y="4650"/>
                  </a:lnTo>
                  <a:lnTo>
                    <a:pt x="51327" y="4502"/>
                  </a:lnTo>
                  <a:lnTo>
                    <a:pt x="51203" y="4354"/>
                  </a:lnTo>
                  <a:lnTo>
                    <a:pt x="51105" y="4156"/>
                  </a:lnTo>
                  <a:lnTo>
                    <a:pt x="51055" y="3982"/>
                  </a:lnTo>
                  <a:lnTo>
                    <a:pt x="51030" y="3785"/>
                  </a:lnTo>
                  <a:lnTo>
                    <a:pt x="51055" y="3587"/>
                  </a:lnTo>
                  <a:lnTo>
                    <a:pt x="51105" y="3389"/>
                  </a:lnTo>
                  <a:lnTo>
                    <a:pt x="51203" y="3216"/>
                  </a:lnTo>
                  <a:lnTo>
                    <a:pt x="51327" y="3043"/>
                  </a:lnTo>
                  <a:lnTo>
                    <a:pt x="51500" y="2919"/>
                  </a:lnTo>
                  <a:lnTo>
                    <a:pt x="51673" y="2820"/>
                  </a:lnTo>
                  <a:lnTo>
                    <a:pt x="51871" y="2770"/>
                  </a:lnTo>
                  <a:lnTo>
                    <a:pt x="52069" y="2746"/>
                  </a:lnTo>
                  <a:close/>
                  <a:moveTo>
                    <a:pt x="78091" y="3859"/>
                  </a:moveTo>
                  <a:lnTo>
                    <a:pt x="78190" y="3884"/>
                  </a:lnTo>
                  <a:lnTo>
                    <a:pt x="78289" y="3908"/>
                  </a:lnTo>
                  <a:lnTo>
                    <a:pt x="78388" y="3958"/>
                  </a:lnTo>
                  <a:lnTo>
                    <a:pt x="78463" y="4007"/>
                  </a:lnTo>
                  <a:lnTo>
                    <a:pt x="78537" y="4106"/>
                  </a:lnTo>
                  <a:lnTo>
                    <a:pt x="78586" y="4205"/>
                  </a:lnTo>
                  <a:lnTo>
                    <a:pt x="78611" y="4304"/>
                  </a:lnTo>
                  <a:lnTo>
                    <a:pt x="78611" y="4403"/>
                  </a:lnTo>
                  <a:lnTo>
                    <a:pt x="78611" y="4502"/>
                  </a:lnTo>
                  <a:lnTo>
                    <a:pt x="78586" y="4601"/>
                  </a:lnTo>
                  <a:lnTo>
                    <a:pt x="78537" y="4675"/>
                  </a:lnTo>
                  <a:lnTo>
                    <a:pt x="78463" y="4774"/>
                  </a:lnTo>
                  <a:lnTo>
                    <a:pt x="78388" y="4848"/>
                  </a:lnTo>
                  <a:lnTo>
                    <a:pt x="78289" y="4898"/>
                  </a:lnTo>
                  <a:lnTo>
                    <a:pt x="78190" y="4922"/>
                  </a:lnTo>
                  <a:lnTo>
                    <a:pt x="77993" y="4922"/>
                  </a:lnTo>
                  <a:lnTo>
                    <a:pt x="77894" y="4898"/>
                  </a:lnTo>
                  <a:lnTo>
                    <a:pt x="77795" y="4848"/>
                  </a:lnTo>
                  <a:lnTo>
                    <a:pt x="77720" y="4774"/>
                  </a:lnTo>
                  <a:lnTo>
                    <a:pt x="77646" y="4675"/>
                  </a:lnTo>
                  <a:lnTo>
                    <a:pt x="77597" y="4601"/>
                  </a:lnTo>
                  <a:lnTo>
                    <a:pt x="77572" y="4502"/>
                  </a:lnTo>
                  <a:lnTo>
                    <a:pt x="77547" y="4403"/>
                  </a:lnTo>
                  <a:lnTo>
                    <a:pt x="77572" y="4304"/>
                  </a:lnTo>
                  <a:lnTo>
                    <a:pt x="77597" y="4205"/>
                  </a:lnTo>
                  <a:lnTo>
                    <a:pt x="77646" y="4106"/>
                  </a:lnTo>
                  <a:lnTo>
                    <a:pt x="77720" y="4007"/>
                  </a:lnTo>
                  <a:lnTo>
                    <a:pt x="77795" y="3958"/>
                  </a:lnTo>
                  <a:lnTo>
                    <a:pt x="77894" y="3908"/>
                  </a:lnTo>
                  <a:lnTo>
                    <a:pt x="77993" y="3884"/>
                  </a:lnTo>
                  <a:lnTo>
                    <a:pt x="78091" y="3859"/>
                  </a:lnTo>
                  <a:close/>
                  <a:moveTo>
                    <a:pt x="125362" y="3092"/>
                  </a:moveTo>
                  <a:lnTo>
                    <a:pt x="125535" y="3117"/>
                  </a:lnTo>
                  <a:lnTo>
                    <a:pt x="125733" y="3166"/>
                  </a:lnTo>
                  <a:lnTo>
                    <a:pt x="125881" y="3240"/>
                  </a:lnTo>
                  <a:lnTo>
                    <a:pt x="126030" y="3364"/>
                  </a:lnTo>
                  <a:lnTo>
                    <a:pt x="126153" y="3513"/>
                  </a:lnTo>
                  <a:lnTo>
                    <a:pt x="126252" y="3686"/>
                  </a:lnTo>
                  <a:lnTo>
                    <a:pt x="126302" y="3859"/>
                  </a:lnTo>
                  <a:lnTo>
                    <a:pt x="126302" y="4032"/>
                  </a:lnTo>
                  <a:lnTo>
                    <a:pt x="126302" y="4205"/>
                  </a:lnTo>
                  <a:lnTo>
                    <a:pt x="126252" y="4378"/>
                  </a:lnTo>
                  <a:lnTo>
                    <a:pt x="126153" y="4551"/>
                  </a:lnTo>
                  <a:lnTo>
                    <a:pt x="126030" y="4700"/>
                  </a:lnTo>
                  <a:lnTo>
                    <a:pt x="125881" y="4824"/>
                  </a:lnTo>
                  <a:lnTo>
                    <a:pt x="125733" y="4922"/>
                  </a:lnTo>
                  <a:lnTo>
                    <a:pt x="125535" y="4972"/>
                  </a:lnTo>
                  <a:lnTo>
                    <a:pt x="125189" y="4972"/>
                  </a:lnTo>
                  <a:lnTo>
                    <a:pt x="125016" y="4922"/>
                  </a:lnTo>
                  <a:lnTo>
                    <a:pt x="124842" y="4824"/>
                  </a:lnTo>
                  <a:lnTo>
                    <a:pt x="124694" y="4700"/>
                  </a:lnTo>
                  <a:lnTo>
                    <a:pt x="124570" y="4551"/>
                  </a:lnTo>
                  <a:lnTo>
                    <a:pt x="124496" y="4378"/>
                  </a:lnTo>
                  <a:lnTo>
                    <a:pt x="124447" y="4205"/>
                  </a:lnTo>
                  <a:lnTo>
                    <a:pt x="124422" y="4032"/>
                  </a:lnTo>
                  <a:lnTo>
                    <a:pt x="124447" y="3859"/>
                  </a:lnTo>
                  <a:lnTo>
                    <a:pt x="124496" y="3686"/>
                  </a:lnTo>
                  <a:lnTo>
                    <a:pt x="124570" y="3513"/>
                  </a:lnTo>
                  <a:lnTo>
                    <a:pt x="124694" y="3364"/>
                  </a:lnTo>
                  <a:lnTo>
                    <a:pt x="124842" y="3240"/>
                  </a:lnTo>
                  <a:lnTo>
                    <a:pt x="125016" y="3166"/>
                  </a:lnTo>
                  <a:lnTo>
                    <a:pt x="125189" y="3117"/>
                  </a:lnTo>
                  <a:lnTo>
                    <a:pt x="125362" y="3092"/>
                  </a:lnTo>
                  <a:close/>
                  <a:moveTo>
                    <a:pt x="96817" y="4725"/>
                  </a:moveTo>
                  <a:lnTo>
                    <a:pt x="96866" y="4749"/>
                  </a:lnTo>
                  <a:lnTo>
                    <a:pt x="96916" y="4774"/>
                  </a:lnTo>
                  <a:lnTo>
                    <a:pt x="96965" y="4824"/>
                  </a:lnTo>
                  <a:lnTo>
                    <a:pt x="96965" y="4898"/>
                  </a:lnTo>
                  <a:lnTo>
                    <a:pt x="96965" y="4947"/>
                  </a:lnTo>
                  <a:lnTo>
                    <a:pt x="96916" y="5021"/>
                  </a:lnTo>
                  <a:lnTo>
                    <a:pt x="96866" y="5046"/>
                  </a:lnTo>
                  <a:lnTo>
                    <a:pt x="96817" y="5071"/>
                  </a:lnTo>
                  <a:lnTo>
                    <a:pt x="96742" y="5046"/>
                  </a:lnTo>
                  <a:lnTo>
                    <a:pt x="96693" y="5021"/>
                  </a:lnTo>
                  <a:lnTo>
                    <a:pt x="96643" y="4947"/>
                  </a:lnTo>
                  <a:lnTo>
                    <a:pt x="96643" y="4898"/>
                  </a:lnTo>
                  <a:lnTo>
                    <a:pt x="96643" y="4824"/>
                  </a:lnTo>
                  <a:lnTo>
                    <a:pt x="96693" y="4774"/>
                  </a:lnTo>
                  <a:lnTo>
                    <a:pt x="96742" y="4749"/>
                  </a:lnTo>
                  <a:lnTo>
                    <a:pt x="96817" y="4725"/>
                  </a:lnTo>
                  <a:close/>
                  <a:moveTo>
                    <a:pt x="101418" y="4700"/>
                  </a:moveTo>
                  <a:lnTo>
                    <a:pt x="101541" y="4725"/>
                  </a:lnTo>
                  <a:lnTo>
                    <a:pt x="101640" y="4799"/>
                  </a:lnTo>
                  <a:lnTo>
                    <a:pt x="101714" y="4898"/>
                  </a:lnTo>
                  <a:lnTo>
                    <a:pt x="101714" y="5021"/>
                  </a:lnTo>
                  <a:lnTo>
                    <a:pt x="101714" y="5145"/>
                  </a:lnTo>
                  <a:lnTo>
                    <a:pt x="101640" y="5244"/>
                  </a:lnTo>
                  <a:lnTo>
                    <a:pt x="101541" y="5318"/>
                  </a:lnTo>
                  <a:lnTo>
                    <a:pt x="101294" y="5318"/>
                  </a:lnTo>
                  <a:lnTo>
                    <a:pt x="101195" y="5244"/>
                  </a:lnTo>
                  <a:lnTo>
                    <a:pt x="101121" y="5145"/>
                  </a:lnTo>
                  <a:lnTo>
                    <a:pt x="101096" y="5021"/>
                  </a:lnTo>
                  <a:lnTo>
                    <a:pt x="101121" y="4898"/>
                  </a:lnTo>
                  <a:lnTo>
                    <a:pt x="101195" y="4799"/>
                  </a:lnTo>
                  <a:lnTo>
                    <a:pt x="101294" y="4725"/>
                  </a:lnTo>
                  <a:lnTo>
                    <a:pt x="101418" y="4700"/>
                  </a:lnTo>
                  <a:close/>
                  <a:moveTo>
                    <a:pt x="86403" y="4725"/>
                  </a:moveTo>
                  <a:lnTo>
                    <a:pt x="86502" y="4749"/>
                  </a:lnTo>
                  <a:lnTo>
                    <a:pt x="86601" y="4824"/>
                  </a:lnTo>
                  <a:lnTo>
                    <a:pt x="86675" y="4922"/>
                  </a:lnTo>
                  <a:lnTo>
                    <a:pt x="86700" y="5046"/>
                  </a:lnTo>
                  <a:lnTo>
                    <a:pt x="86675" y="5145"/>
                  </a:lnTo>
                  <a:lnTo>
                    <a:pt x="86601" y="5244"/>
                  </a:lnTo>
                  <a:lnTo>
                    <a:pt x="86502" y="5318"/>
                  </a:lnTo>
                  <a:lnTo>
                    <a:pt x="86403" y="5343"/>
                  </a:lnTo>
                  <a:lnTo>
                    <a:pt x="86279" y="5318"/>
                  </a:lnTo>
                  <a:lnTo>
                    <a:pt x="86180" y="5244"/>
                  </a:lnTo>
                  <a:lnTo>
                    <a:pt x="86106" y="5145"/>
                  </a:lnTo>
                  <a:lnTo>
                    <a:pt x="86106" y="5046"/>
                  </a:lnTo>
                  <a:lnTo>
                    <a:pt x="86106" y="4922"/>
                  </a:lnTo>
                  <a:lnTo>
                    <a:pt x="86180" y="4824"/>
                  </a:lnTo>
                  <a:lnTo>
                    <a:pt x="86279" y="4749"/>
                  </a:lnTo>
                  <a:lnTo>
                    <a:pt x="86403" y="4725"/>
                  </a:lnTo>
                  <a:close/>
                  <a:moveTo>
                    <a:pt x="105870" y="4675"/>
                  </a:moveTo>
                  <a:lnTo>
                    <a:pt x="105969" y="4700"/>
                  </a:lnTo>
                  <a:lnTo>
                    <a:pt x="106043" y="4749"/>
                  </a:lnTo>
                  <a:lnTo>
                    <a:pt x="106117" y="4799"/>
                  </a:lnTo>
                  <a:lnTo>
                    <a:pt x="106167" y="4873"/>
                  </a:lnTo>
                  <a:lnTo>
                    <a:pt x="106216" y="4947"/>
                  </a:lnTo>
                  <a:lnTo>
                    <a:pt x="106241" y="5021"/>
                  </a:lnTo>
                  <a:lnTo>
                    <a:pt x="106241" y="5120"/>
                  </a:lnTo>
                  <a:lnTo>
                    <a:pt x="106241" y="5195"/>
                  </a:lnTo>
                  <a:lnTo>
                    <a:pt x="106216" y="5269"/>
                  </a:lnTo>
                  <a:lnTo>
                    <a:pt x="106167" y="5368"/>
                  </a:lnTo>
                  <a:lnTo>
                    <a:pt x="106117" y="5417"/>
                  </a:lnTo>
                  <a:lnTo>
                    <a:pt x="106043" y="5491"/>
                  </a:lnTo>
                  <a:lnTo>
                    <a:pt x="105969" y="5516"/>
                  </a:lnTo>
                  <a:lnTo>
                    <a:pt x="105870" y="5541"/>
                  </a:lnTo>
                  <a:lnTo>
                    <a:pt x="105796" y="5566"/>
                  </a:lnTo>
                  <a:lnTo>
                    <a:pt x="105722" y="5541"/>
                  </a:lnTo>
                  <a:lnTo>
                    <a:pt x="105623" y="5516"/>
                  </a:lnTo>
                  <a:lnTo>
                    <a:pt x="105548" y="5491"/>
                  </a:lnTo>
                  <a:lnTo>
                    <a:pt x="105474" y="5417"/>
                  </a:lnTo>
                  <a:lnTo>
                    <a:pt x="105425" y="5368"/>
                  </a:lnTo>
                  <a:lnTo>
                    <a:pt x="105375" y="5269"/>
                  </a:lnTo>
                  <a:lnTo>
                    <a:pt x="105351" y="5195"/>
                  </a:lnTo>
                  <a:lnTo>
                    <a:pt x="105351" y="5120"/>
                  </a:lnTo>
                  <a:lnTo>
                    <a:pt x="105351" y="5021"/>
                  </a:lnTo>
                  <a:lnTo>
                    <a:pt x="105375" y="4947"/>
                  </a:lnTo>
                  <a:lnTo>
                    <a:pt x="105425" y="4873"/>
                  </a:lnTo>
                  <a:lnTo>
                    <a:pt x="105474" y="4799"/>
                  </a:lnTo>
                  <a:lnTo>
                    <a:pt x="105548" y="4749"/>
                  </a:lnTo>
                  <a:lnTo>
                    <a:pt x="105623" y="4700"/>
                  </a:lnTo>
                  <a:lnTo>
                    <a:pt x="105722" y="4675"/>
                  </a:lnTo>
                  <a:close/>
                  <a:moveTo>
                    <a:pt x="66095" y="4378"/>
                  </a:moveTo>
                  <a:lnTo>
                    <a:pt x="66243" y="4428"/>
                  </a:lnTo>
                  <a:lnTo>
                    <a:pt x="66367" y="4502"/>
                  </a:lnTo>
                  <a:lnTo>
                    <a:pt x="66490" y="4601"/>
                  </a:lnTo>
                  <a:lnTo>
                    <a:pt x="66565" y="4700"/>
                  </a:lnTo>
                  <a:lnTo>
                    <a:pt x="66639" y="4848"/>
                  </a:lnTo>
                  <a:lnTo>
                    <a:pt x="66688" y="4972"/>
                  </a:lnTo>
                  <a:lnTo>
                    <a:pt x="66688" y="5120"/>
                  </a:lnTo>
                  <a:lnTo>
                    <a:pt x="66688" y="5269"/>
                  </a:lnTo>
                  <a:lnTo>
                    <a:pt x="66639" y="5392"/>
                  </a:lnTo>
                  <a:lnTo>
                    <a:pt x="66565" y="5516"/>
                  </a:lnTo>
                  <a:lnTo>
                    <a:pt x="66490" y="5640"/>
                  </a:lnTo>
                  <a:lnTo>
                    <a:pt x="66367" y="5739"/>
                  </a:lnTo>
                  <a:lnTo>
                    <a:pt x="66243" y="5813"/>
                  </a:lnTo>
                  <a:lnTo>
                    <a:pt x="66095" y="5838"/>
                  </a:lnTo>
                  <a:lnTo>
                    <a:pt x="65946" y="5862"/>
                  </a:lnTo>
                  <a:lnTo>
                    <a:pt x="65798" y="5838"/>
                  </a:lnTo>
                  <a:lnTo>
                    <a:pt x="65674" y="5813"/>
                  </a:lnTo>
                  <a:lnTo>
                    <a:pt x="65550" y="5739"/>
                  </a:lnTo>
                  <a:lnTo>
                    <a:pt x="65427" y="5640"/>
                  </a:lnTo>
                  <a:lnTo>
                    <a:pt x="65328" y="5516"/>
                  </a:lnTo>
                  <a:lnTo>
                    <a:pt x="65254" y="5392"/>
                  </a:lnTo>
                  <a:lnTo>
                    <a:pt x="65229" y="5269"/>
                  </a:lnTo>
                  <a:lnTo>
                    <a:pt x="65204" y="5120"/>
                  </a:lnTo>
                  <a:lnTo>
                    <a:pt x="65229" y="4972"/>
                  </a:lnTo>
                  <a:lnTo>
                    <a:pt x="65254" y="4848"/>
                  </a:lnTo>
                  <a:lnTo>
                    <a:pt x="65328" y="4700"/>
                  </a:lnTo>
                  <a:lnTo>
                    <a:pt x="65427" y="4601"/>
                  </a:lnTo>
                  <a:lnTo>
                    <a:pt x="65550" y="4502"/>
                  </a:lnTo>
                  <a:lnTo>
                    <a:pt x="65674" y="4428"/>
                  </a:lnTo>
                  <a:lnTo>
                    <a:pt x="65798" y="4378"/>
                  </a:lnTo>
                  <a:close/>
                  <a:moveTo>
                    <a:pt x="27358" y="2845"/>
                  </a:moveTo>
                  <a:lnTo>
                    <a:pt x="27630" y="2869"/>
                  </a:lnTo>
                  <a:lnTo>
                    <a:pt x="27927" y="2944"/>
                  </a:lnTo>
                  <a:lnTo>
                    <a:pt x="28075" y="3018"/>
                  </a:lnTo>
                  <a:lnTo>
                    <a:pt x="28199" y="3092"/>
                  </a:lnTo>
                  <a:lnTo>
                    <a:pt x="28323" y="3191"/>
                  </a:lnTo>
                  <a:lnTo>
                    <a:pt x="28446" y="3290"/>
                  </a:lnTo>
                  <a:lnTo>
                    <a:pt x="28545" y="3414"/>
                  </a:lnTo>
                  <a:lnTo>
                    <a:pt x="28644" y="3537"/>
                  </a:lnTo>
                  <a:lnTo>
                    <a:pt x="28718" y="3661"/>
                  </a:lnTo>
                  <a:lnTo>
                    <a:pt x="28768" y="3809"/>
                  </a:lnTo>
                  <a:lnTo>
                    <a:pt x="28867" y="4081"/>
                  </a:lnTo>
                  <a:lnTo>
                    <a:pt x="28892" y="4378"/>
                  </a:lnTo>
                  <a:lnTo>
                    <a:pt x="28867" y="4675"/>
                  </a:lnTo>
                  <a:lnTo>
                    <a:pt x="28768" y="4972"/>
                  </a:lnTo>
                  <a:lnTo>
                    <a:pt x="28718" y="5096"/>
                  </a:lnTo>
                  <a:lnTo>
                    <a:pt x="28644" y="5244"/>
                  </a:lnTo>
                  <a:lnTo>
                    <a:pt x="28545" y="5368"/>
                  </a:lnTo>
                  <a:lnTo>
                    <a:pt x="28446" y="5467"/>
                  </a:lnTo>
                  <a:lnTo>
                    <a:pt x="28323" y="5590"/>
                  </a:lnTo>
                  <a:lnTo>
                    <a:pt x="28199" y="5665"/>
                  </a:lnTo>
                  <a:lnTo>
                    <a:pt x="28075" y="5763"/>
                  </a:lnTo>
                  <a:lnTo>
                    <a:pt x="27927" y="5813"/>
                  </a:lnTo>
                  <a:lnTo>
                    <a:pt x="27630" y="5912"/>
                  </a:lnTo>
                  <a:lnTo>
                    <a:pt x="27358" y="5937"/>
                  </a:lnTo>
                  <a:lnTo>
                    <a:pt x="27061" y="5912"/>
                  </a:lnTo>
                  <a:lnTo>
                    <a:pt x="26764" y="5813"/>
                  </a:lnTo>
                  <a:lnTo>
                    <a:pt x="26616" y="5763"/>
                  </a:lnTo>
                  <a:lnTo>
                    <a:pt x="26492" y="5665"/>
                  </a:lnTo>
                  <a:lnTo>
                    <a:pt x="26369" y="5590"/>
                  </a:lnTo>
                  <a:lnTo>
                    <a:pt x="26245" y="5467"/>
                  </a:lnTo>
                  <a:lnTo>
                    <a:pt x="26146" y="5368"/>
                  </a:lnTo>
                  <a:lnTo>
                    <a:pt x="26047" y="5244"/>
                  </a:lnTo>
                  <a:lnTo>
                    <a:pt x="25973" y="5096"/>
                  </a:lnTo>
                  <a:lnTo>
                    <a:pt x="25923" y="4972"/>
                  </a:lnTo>
                  <a:lnTo>
                    <a:pt x="25824" y="4675"/>
                  </a:lnTo>
                  <a:lnTo>
                    <a:pt x="25800" y="4378"/>
                  </a:lnTo>
                  <a:lnTo>
                    <a:pt x="25824" y="4081"/>
                  </a:lnTo>
                  <a:lnTo>
                    <a:pt x="25923" y="3809"/>
                  </a:lnTo>
                  <a:lnTo>
                    <a:pt x="25973" y="3661"/>
                  </a:lnTo>
                  <a:lnTo>
                    <a:pt x="26047" y="3537"/>
                  </a:lnTo>
                  <a:lnTo>
                    <a:pt x="26146" y="3414"/>
                  </a:lnTo>
                  <a:lnTo>
                    <a:pt x="26245" y="3290"/>
                  </a:lnTo>
                  <a:lnTo>
                    <a:pt x="26369" y="3191"/>
                  </a:lnTo>
                  <a:lnTo>
                    <a:pt x="26492" y="3092"/>
                  </a:lnTo>
                  <a:lnTo>
                    <a:pt x="26616" y="3018"/>
                  </a:lnTo>
                  <a:lnTo>
                    <a:pt x="26764" y="2944"/>
                  </a:lnTo>
                  <a:lnTo>
                    <a:pt x="27061" y="2869"/>
                  </a:lnTo>
                  <a:lnTo>
                    <a:pt x="27358" y="2845"/>
                  </a:lnTo>
                  <a:close/>
                  <a:moveTo>
                    <a:pt x="62656" y="4304"/>
                  </a:moveTo>
                  <a:lnTo>
                    <a:pt x="62805" y="4329"/>
                  </a:lnTo>
                  <a:lnTo>
                    <a:pt x="62953" y="4378"/>
                  </a:lnTo>
                  <a:lnTo>
                    <a:pt x="63101" y="4452"/>
                  </a:lnTo>
                  <a:lnTo>
                    <a:pt x="63225" y="4551"/>
                  </a:lnTo>
                  <a:lnTo>
                    <a:pt x="63324" y="4675"/>
                  </a:lnTo>
                  <a:lnTo>
                    <a:pt x="63398" y="4824"/>
                  </a:lnTo>
                  <a:lnTo>
                    <a:pt x="63448" y="4972"/>
                  </a:lnTo>
                  <a:lnTo>
                    <a:pt x="63448" y="5120"/>
                  </a:lnTo>
                  <a:lnTo>
                    <a:pt x="63448" y="5269"/>
                  </a:lnTo>
                  <a:lnTo>
                    <a:pt x="63398" y="5417"/>
                  </a:lnTo>
                  <a:lnTo>
                    <a:pt x="63324" y="5566"/>
                  </a:lnTo>
                  <a:lnTo>
                    <a:pt x="63225" y="5689"/>
                  </a:lnTo>
                  <a:lnTo>
                    <a:pt x="63101" y="5788"/>
                  </a:lnTo>
                  <a:lnTo>
                    <a:pt x="62953" y="5862"/>
                  </a:lnTo>
                  <a:lnTo>
                    <a:pt x="62805" y="5912"/>
                  </a:lnTo>
                  <a:lnTo>
                    <a:pt x="62656" y="5937"/>
                  </a:lnTo>
                  <a:lnTo>
                    <a:pt x="62508" y="5912"/>
                  </a:lnTo>
                  <a:lnTo>
                    <a:pt x="62359" y="5862"/>
                  </a:lnTo>
                  <a:lnTo>
                    <a:pt x="62211" y="5788"/>
                  </a:lnTo>
                  <a:lnTo>
                    <a:pt x="62087" y="5689"/>
                  </a:lnTo>
                  <a:lnTo>
                    <a:pt x="61988" y="5566"/>
                  </a:lnTo>
                  <a:lnTo>
                    <a:pt x="61914" y="5417"/>
                  </a:lnTo>
                  <a:lnTo>
                    <a:pt x="61865" y="5269"/>
                  </a:lnTo>
                  <a:lnTo>
                    <a:pt x="61840" y="5120"/>
                  </a:lnTo>
                  <a:lnTo>
                    <a:pt x="61865" y="4972"/>
                  </a:lnTo>
                  <a:lnTo>
                    <a:pt x="61914" y="4824"/>
                  </a:lnTo>
                  <a:lnTo>
                    <a:pt x="61988" y="4675"/>
                  </a:lnTo>
                  <a:lnTo>
                    <a:pt x="62087" y="4551"/>
                  </a:lnTo>
                  <a:lnTo>
                    <a:pt x="62211" y="4452"/>
                  </a:lnTo>
                  <a:lnTo>
                    <a:pt x="62359" y="4378"/>
                  </a:lnTo>
                  <a:lnTo>
                    <a:pt x="62508" y="4329"/>
                  </a:lnTo>
                  <a:lnTo>
                    <a:pt x="62656" y="4304"/>
                  </a:lnTo>
                  <a:close/>
                  <a:moveTo>
                    <a:pt x="37005" y="3315"/>
                  </a:moveTo>
                  <a:lnTo>
                    <a:pt x="37252" y="3339"/>
                  </a:lnTo>
                  <a:lnTo>
                    <a:pt x="37500" y="3414"/>
                  </a:lnTo>
                  <a:lnTo>
                    <a:pt x="37747" y="3537"/>
                  </a:lnTo>
                  <a:lnTo>
                    <a:pt x="37945" y="3710"/>
                  </a:lnTo>
                  <a:lnTo>
                    <a:pt x="38118" y="3908"/>
                  </a:lnTo>
                  <a:lnTo>
                    <a:pt x="38242" y="4156"/>
                  </a:lnTo>
                  <a:lnTo>
                    <a:pt x="38316" y="4403"/>
                  </a:lnTo>
                  <a:lnTo>
                    <a:pt x="38341" y="4650"/>
                  </a:lnTo>
                  <a:lnTo>
                    <a:pt x="38316" y="4898"/>
                  </a:lnTo>
                  <a:lnTo>
                    <a:pt x="38242" y="5145"/>
                  </a:lnTo>
                  <a:lnTo>
                    <a:pt x="38118" y="5368"/>
                  </a:lnTo>
                  <a:lnTo>
                    <a:pt x="37945" y="5590"/>
                  </a:lnTo>
                  <a:lnTo>
                    <a:pt x="37747" y="5763"/>
                  </a:lnTo>
                  <a:lnTo>
                    <a:pt x="37500" y="5862"/>
                  </a:lnTo>
                  <a:lnTo>
                    <a:pt x="37252" y="5937"/>
                  </a:lnTo>
                  <a:lnTo>
                    <a:pt x="37005" y="5961"/>
                  </a:lnTo>
                  <a:lnTo>
                    <a:pt x="36758" y="5937"/>
                  </a:lnTo>
                  <a:lnTo>
                    <a:pt x="36510" y="5862"/>
                  </a:lnTo>
                  <a:lnTo>
                    <a:pt x="36288" y="5763"/>
                  </a:lnTo>
                  <a:lnTo>
                    <a:pt x="36065" y="5590"/>
                  </a:lnTo>
                  <a:lnTo>
                    <a:pt x="35892" y="5368"/>
                  </a:lnTo>
                  <a:lnTo>
                    <a:pt x="35768" y="5145"/>
                  </a:lnTo>
                  <a:lnTo>
                    <a:pt x="35719" y="4898"/>
                  </a:lnTo>
                  <a:lnTo>
                    <a:pt x="35694" y="4650"/>
                  </a:lnTo>
                  <a:lnTo>
                    <a:pt x="35719" y="4403"/>
                  </a:lnTo>
                  <a:lnTo>
                    <a:pt x="35768" y="4156"/>
                  </a:lnTo>
                  <a:lnTo>
                    <a:pt x="35892" y="3908"/>
                  </a:lnTo>
                  <a:lnTo>
                    <a:pt x="36065" y="3710"/>
                  </a:lnTo>
                  <a:lnTo>
                    <a:pt x="36288" y="3537"/>
                  </a:lnTo>
                  <a:lnTo>
                    <a:pt x="36510" y="3414"/>
                  </a:lnTo>
                  <a:lnTo>
                    <a:pt x="36758" y="3339"/>
                  </a:lnTo>
                  <a:lnTo>
                    <a:pt x="37005" y="3315"/>
                  </a:lnTo>
                  <a:close/>
                  <a:moveTo>
                    <a:pt x="110174" y="4848"/>
                  </a:moveTo>
                  <a:lnTo>
                    <a:pt x="110298" y="4873"/>
                  </a:lnTo>
                  <a:lnTo>
                    <a:pt x="110397" y="4898"/>
                  </a:lnTo>
                  <a:lnTo>
                    <a:pt x="110496" y="4947"/>
                  </a:lnTo>
                  <a:lnTo>
                    <a:pt x="110595" y="5021"/>
                  </a:lnTo>
                  <a:lnTo>
                    <a:pt x="110669" y="5120"/>
                  </a:lnTo>
                  <a:lnTo>
                    <a:pt x="110718" y="5219"/>
                  </a:lnTo>
                  <a:lnTo>
                    <a:pt x="110743" y="5318"/>
                  </a:lnTo>
                  <a:lnTo>
                    <a:pt x="110743" y="5442"/>
                  </a:lnTo>
                  <a:lnTo>
                    <a:pt x="110743" y="5541"/>
                  </a:lnTo>
                  <a:lnTo>
                    <a:pt x="110718" y="5665"/>
                  </a:lnTo>
                  <a:lnTo>
                    <a:pt x="110669" y="5763"/>
                  </a:lnTo>
                  <a:lnTo>
                    <a:pt x="110595" y="5838"/>
                  </a:lnTo>
                  <a:lnTo>
                    <a:pt x="110496" y="5912"/>
                  </a:lnTo>
                  <a:lnTo>
                    <a:pt x="110397" y="5961"/>
                  </a:lnTo>
                  <a:lnTo>
                    <a:pt x="110298" y="6011"/>
                  </a:lnTo>
                  <a:lnTo>
                    <a:pt x="110075" y="6011"/>
                  </a:lnTo>
                  <a:lnTo>
                    <a:pt x="109951" y="5961"/>
                  </a:lnTo>
                  <a:lnTo>
                    <a:pt x="109852" y="5912"/>
                  </a:lnTo>
                  <a:lnTo>
                    <a:pt x="109778" y="5838"/>
                  </a:lnTo>
                  <a:lnTo>
                    <a:pt x="109704" y="5763"/>
                  </a:lnTo>
                  <a:lnTo>
                    <a:pt x="109630" y="5665"/>
                  </a:lnTo>
                  <a:lnTo>
                    <a:pt x="109605" y="5541"/>
                  </a:lnTo>
                  <a:lnTo>
                    <a:pt x="109605" y="5442"/>
                  </a:lnTo>
                  <a:lnTo>
                    <a:pt x="109605" y="5318"/>
                  </a:lnTo>
                  <a:lnTo>
                    <a:pt x="109630" y="5219"/>
                  </a:lnTo>
                  <a:lnTo>
                    <a:pt x="109704" y="5120"/>
                  </a:lnTo>
                  <a:lnTo>
                    <a:pt x="109778" y="5021"/>
                  </a:lnTo>
                  <a:lnTo>
                    <a:pt x="109852" y="4947"/>
                  </a:lnTo>
                  <a:lnTo>
                    <a:pt x="109951" y="4898"/>
                  </a:lnTo>
                  <a:lnTo>
                    <a:pt x="110075" y="4873"/>
                  </a:lnTo>
                  <a:lnTo>
                    <a:pt x="110174" y="4848"/>
                  </a:lnTo>
                  <a:close/>
                  <a:moveTo>
                    <a:pt x="69236" y="4774"/>
                  </a:moveTo>
                  <a:lnTo>
                    <a:pt x="69360" y="4799"/>
                  </a:lnTo>
                  <a:lnTo>
                    <a:pt x="69483" y="4824"/>
                  </a:lnTo>
                  <a:lnTo>
                    <a:pt x="69607" y="4898"/>
                  </a:lnTo>
                  <a:lnTo>
                    <a:pt x="69706" y="4972"/>
                  </a:lnTo>
                  <a:lnTo>
                    <a:pt x="69805" y="5096"/>
                  </a:lnTo>
                  <a:lnTo>
                    <a:pt x="69854" y="5195"/>
                  </a:lnTo>
                  <a:lnTo>
                    <a:pt x="69904" y="5343"/>
                  </a:lnTo>
                  <a:lnTo>
                    <a:pt x="69904" y="5467"/>
                  </a:lnTo>
                  <a:lnTo>
                    <a:pt x="69904" y="5590"/>
                  </a:lnTo>
                  <a:lnTo>
                    <a:pt x="69854" y="5714"/>
                  </a:lnTo>
                  <a:lnTo>
                    <a:pt x="69805" y="5838"/>
                  </a:lnTo>
                  <a:lnTo>
                    <a:pt x="69706" y="5937"/>
                  </a:lnTo>
                  <a:lnTo>
                    <a:pt x="69607" y="6036"/>
                  </a:lnTo>
                  <a:lnTo>
                    <a:pt x="69483" y="6085"/>
                  </a:lnTo>
                  <a:lnTo>
                    <a:pt x="69360" y="6135"/>
                  </a:lnTo>
                  <a:lnTo>
                    <a:pt x="69112" y="6135"/>
                  </a:lnTo>
                  <a:lnTo>
                    <a:pt x="68964" y="6085"/>
                  </a:lnTo>
                  <a:lnTo>
                    <a:pt x="68865" y="6036"/>
                  </a:lnTo>
                  <a:lnTo>
                    <a:pt x="68741" y="5937"/>
                  </a:lnTo>
                  <a:lnTo>
                    <a:pt x="68667" y="5838"/>
                  </a:lnTo>
                  <a:lnTo>
                    <a:pt x="68593" y="5714"/>
                  </a:lnTo>
                  <a:lnTo>
                    <a:pt x="68568" y="5590"/>
                  </a:lnTo>
                  <a:lnTo>
                    <a:pt x="68543" y="5467"/>
                  </a:lnTo>
                  <a:lnTo>
                    <a:pt x="68568" y="5343"/>
                  </a:lnTo>
                  <a:lnTo>
                    <a:pt x="68593" y="5195"/>
                  </a:lnTo>
                  <a:lnTo>
                    <a:pt x="68667" y="5096"/>
                  </a:lnTo>
                  <a:lnTo>
                    <a:pt x="68741" y="4972"/>
                  </a:lnTo>
                  <a:lnTo>
                    <a:pt x="68865" y="4898"/>
                  </a:lnTo>
                  <a:lnTo>
                    <a:pt x="68964" y="4824"/>
                  </a:lnTo>
                  <a:lnTo>
                    <a:pt x="69112" y="4799"/>
                  </a:lnTo>
                  <a:lnTo>
                    <a:pt x="69236" y="4774"/>
                  </a:lnTo>
                  <a:close/>
                  <a:moveTo>
                    <a:pt x="49200" y="4032"/>
                  </a:moveTo>
                  <a:lnTo>
                    <a:pt x="49398" y="4106"/>
                  </a:lnTo>
                  <a:lnTo>
                    <a:pt x="49596" y="4205"/>
                  </a:lnTo>
                  <a:lnTo>
                    <a:pt x="49744" y="4329"/>
                  </a:lnTo>
                  <a:lnTo>
                    <a:pt x="49892" y="4502"/>
                  </a:lnTo>
                  <a:lnTo>
                    <a:pt x="49991" y="4675"/>
                  </a:lnTo>
                  <a:lnTo>
                    <a:pt x="50041" y="4873"/>
                  </a:lnTo>
                  <a:lnTo>
                    <a:pt x="50066" y="5096"/>
                  </a:lnTo>
                  <a:lnTo>
                    <a:pt x="50041" y="5293"/>
                  </a:lnTo>
                  <a:lnTo>
                    <a:pt x="49991" y="5491"/>
                  </a:lnTo>
                  <a:lnTo>
                    <a:pt x="49892" y="5665"/>
                  </a:lnTo>
                  <a:lnTo>
                    <a:pt x="49744" y="5838"/>
                  </a:lnTo>
                  <a:lnTo>
                    <a:pt x="49596" y="5986"/>
                  </a:lnTo>
                  <a:lnTo>
                    <a:pt x="49398" y="6085"/>
                  </a:lnTo>
                  <a:lnTo>
                    <a:pt x="49200" y="6135"/>
                  </a:lnTo>
                  <a:lnTo>
                    <a:pt x="49002" y="6159"/>
                  </a:lnTo>
                  <a:lnTo>
                    <a:pt x="48804" y="6135"/>
                  </a:lnTo>
                  <a:lnTo>
                    <a:pt x="48606" y="6085"/>
                  </a:lnTo>
                  <a:lnTo>
                    <a:pt x="48408" y="5986"/>
                  </a:lnTo>
                  <a:lnTo>
                    <a:pt x="48235" y="5838"/>
                  </a:lnTo>
                  <a:lnTo>
                    <a:pt x="48111" y="5665"/>
                  </a:lnTo>
                  <a:lnTo>
                    <a:pt x="48013" y="5491"/>
                  </a:lnTo>
                  <a:lnTo>
                    <a:pt x="47938" y="5293"/>
                  </a:lnTo>
                  <a:lnTo>
                    <a:pt x="47938" y="5096"/>
                  </a:lnTo>
                  <a:lnTo>
                    <a:pt x="47938" y="4873"/>
                  </a:lnTo>
                  <a:lnTo>
                    <a:pt x="48013" y="4675"/>
                  </a:lnTo>
                  <a:lnTo>
                    <a:pt x="48111" y="4502"/>
                  </a:lnTo>
                  <a:lnTo>
                    <a:pt x="48235" y="4329"/>
                  </a:lnTo>
                  <a:lnTo>
                    <a:pt x="48408" y="4205"/>
                  </a:lnTo>
                  <a:lnTo>
                    <a:pt x="48606" y="4106"/>
                  </a:lnTo>
                  <a:lnTo>
                    <a:pt x="48804" y="4032"/>
                  </a:lnTo>
                  <a:close/>
                  <a:moveTo>
                    <a:pt x="42200" y="3834"/>
                  </a:moveTo>
                  <a:lnTo>
                    <a:pt x="42447" y="3859"/>
                  </a:lnTo>
                  <a:lnTo>
                    <a:pt x="42670" y="3908"/>
                  </a:lnTo>
                  <a:lnTo>
                    <a:pt x="42867" y="4032"/>
                  </a:lnTo>
                  <a:lnTo>
                    <a:pt x="43065" y="4180"/>
                  </a:lnTo>
                  <a:lnTo>
                    <a:pt x="43214" y="4378"/>
                  </a:lnTo>
                  <a:lnTo>
                    <a:pt x="43337" y="4576"/>
                  </a:lnTo>
                  <a:lnTo>
                    <a:pt x="43387" y="4799"/>
                  </a:lnTo>
                  <a:lnTo>
                    <a:pt x="43412" y="5046"/>
                  </a:lnTo>
                  <a:lnTo>
                    <a:pt x="43387" y="5269"/>
                  </a:lnTo>
                  <a:lnTo>
                    <a:pt x="43337" y="5491"/>
                  </a:lnTo>
                  <a:lnTo>
                    <a:pt x="43214" y="5689"/>
                  </a:lnTo>
                  <a:lnTo>
                    <a:pt x="43065" y="5887"/>
                  </a:lnTo>
                  <a:lnTo>
                    <a:pt x="42867" y="6036"/>
                  </a:lnTo>
                  <a:lnTo>
                    <a:pt x="42670" y="6159"/>
                  </a:lnTo>
                  <a:lnTo>
                    <a:pt x="42447" y="6233"/>
                  </a:lnTo>
                  <a:lnTo>
                    <a:pt x="41977" y="6233"/>
                  </a:lnTo>
                  <a:lnTo>
                    <a:pt x="41754" y="6159"/>
                  </a:lnTo>
                  <a:lnTo>
                    <a:pt x="41532" y="6036"/>
                  </a:lnTo>
                  <a:lnTo>
                    <a:pt x="41359" y="5887"/>
                  </a:lnTo>
                  <a:lnTo>
                    <a:pt x="41210" y="5689"/>
                  </a:lnTo>
                  <a:lnTo>
                    <a:pt x="41086" y="5491"/>
                  </a:lnTo>
                  <a:lnTo>
                    <a:pt x="41012" y="5269"/>
                  </a:lnTo>
                  <a:lnTo>
                    <a:pt x="41012" y="5046"/>
                  </a:lnTo>
                  <a:lnTo>
                    <a:pt x="41012" y="4799"/>
                  </a:lnTo>
                  <a:lnTo>
                    <a:pt x="41086" y="4576"/>
                  </a:lnTo>
                  <a:lnTo>
                    <a:pt x="41210" y="4378"/>
                  </a:lnTo>
                  <a:lnTo>
                    <a:pt x="41359" y="4180"/>
                  </a:lnTo>
                  <a:lnTo>
                    <a:pt x="41532" y="4032"/>
                  </a:lnTo>
                  <a:lnTo>
                    <a:pt x="41754" y="3908"/>
                  </a:lnTo>
                  <a:lnTo>
                    <a:pt x="41977" y="3859"/>
                  </a:lnTo>
                  <a:lnTo>
                    <a:pt x="42200" y="3834"/>
                  </a:lnTo>
                  <a:close/>
                  <a:moveTo>
                    <a:pt x="81159" y="5442"/>
                  </a:moveTo>
                  <a:lnTo>
                    <a:pt x="81233" y="5467"/>
                  </a:lnTo>
                  <a:lnTo>
                    <a:pt x="81307" y="5491"/>
                  </a:lnTo>
                  <a:lnTo>
                    <a:pt x="81381" y="5566"/>
                  </a:lnTo>
                  <a:lnTo>
                    <a:pt x="81431" y="5615"/>
                  </a:lnTo>
                  <a:lnTo>
                    <a:pt x="81480" y="5689"/>
                  </a:lnTo>
                  <a:lnTo>
                    <a:pt x="81505" y="5763"/>
                  </a:lnTo>
                  <a:lnTo>
                    <a:pt x="81505" y="5862"/>
                  </a:lnTo>
                  <a:lnTo>
                    <a:pt x="81505" y="5937"/>
                  </a:lnTo>
                  <a:lnTo>
                    <a:pt x="81480" y="6011"/>
                  </a:lnTo>
                  <a:lnTo>
                    <a:pt x="81431" y="6085"/>
                  </a:lnTo>
                  <a:lnTo>
                    <a:pt x="81381" y="6159"/>
                  </a:lnTo>
                  <a:lnTo>
                    <a:pt x="81307" y="6209"/>
                  </a:lnTo>
                  <a:lnTo>
                    <a:pt x="81233" y="6233"/>
                  </a:lnTo>
                  <a:lnTo>
                    <a:pt x="81159" y="6258"/>
                  </a:lnTo>
                  <a:lnTo>
                    <a:pt x="81085" y="6283"/>
                  </a:lnTo>
                  <a:lnTo>
                    <a:pt x="81010" y="6258"/>
                  </a:lnTo>
                  <a:lnTo>
                    <a:pt x="80936" y="6233"/>
                  </a:lnTo>
                  <a:lnTo>
                    <a:pt x="80862" y="6209"/>
                  </a:lnTo>
                  <a:lnTo>
                    <a:pt x="80788" y="6159"/>
                  </a:lnTo>
                  <a:lnTo>
                    <a:pt x="80738" y="6085"/>
                  </a:lnTo>
                  <a:lnTo>
                    <a:pt x="80689" y="6011"/>
                  </a:lnTo>
                  <a:lnTo>
                    <a:pt x="80664" y="5937"/>
                  </a:lnTo>
                  <a:lnTo>
                    <a:pt x="80664" y="5862"/>
                  </a:lnTo>
                  <a:lnTo>
                    <a:pt x="80664" y="5763"/>
                  </a:lnTo>
                  <a:lnTo>
                    <a:pt x="80689" y="5689"/>
                  </a:lnTo>
                  <a:lnTo>
                    <a:pt x="80738" y="5615"/>
                  </a:lnTo>
                  <a:lnTo>
                    <a:pt x="80788" y="5566"/>
                  </a:lnTo>
                  <a:lnTo>
                    <a:pt x="80862" y="5491"/>
                  </a:lnTo>
                  <a:lnTo>
                    <a:pt x="80936" y="5467"/>
                  </a:lnTo>
                  <a:lnTo>
                    <a:pt x="81010" y="5442"/>
                  </a:lnTo>
                  <a:close/>
                  <a:moveTo>
                    <a:pt x="59366" y="4601"/>
                  </a:moveTo>
                  <a:lnTo>
                    <a:pt x="59539" y="4626"/>
                  </a:lnTo>
                  <a:lnTo>
                    <a:pt x="59688" y="4675"/>
                  </a:lnTo>
                  <a:lnTo>
                    <a:pt x="59836" y="4749"/>
                  </a:lnTo>
                  <a:lnTo>
                    <a:pt x="59985" y="4848"/>
                  </a:lnTo>
                  <a:lnTo>
                    <a:pt x="60084" y="4997"/>
                  </a:lnTo>
                  <a:lnTo>
                    <a:pt x="60158" y="5145"/>
                  </a:lnTo>
                  <a:lnTo>
                    <a:pt x="60207" y="5293"/>
                  </a:lnTo>
                  <a:lnTo>
                    <a:pt x="60232" y="5467"/>
                  </a:lnTo>
                  <a:lnTo>
                    <a:pt x="60207" y="5615"/>
                  </a:lnTo>
                  <a:lnTo>
                    <a:pt x="60158" y="5788"/>
                  </a:lnTo>
                  <a:lnTo>
                    <a:pt x="60084" y="5937"/>
                  </a:lnTo>
                  <a:lnTo>
                    <a:pt x="59985" y="6060"/>
                  </a:lnTo>
                  <a:lnTo>
                    <a:pt x="59836" y="6184"/>
                  </a:lnTo>
                  <a:lnTo>
                    <a:pt x="59688" y="6258"/>
                  </a:lnTo>
                  <a:lnTo>
                    <a:pt x="59539" y="6308"/>
                  </a:lnTo>
                  <a:lnTo>
                    <a:pt x="59218" y="6308"/>
                  </a:lnTo>
                  <a:lnTo>
                    <a:pt x="59045" y="6258"/>
                  </a:lnTo>
                  <a:lnTo>
                    <a:pt x="58896" y="6184"/>
                  </a:lnTo>
                  <a:lnTo>
                    <a:pt x="58773" y="6060"/>
                  </a:lnTo>
                  <a:lnTo>
                    <a:pt x="58649" y="5937"/>
                  </a:lnTo>
                  <a:lnTo>
                    <a:pt x="58575" y="5788"/>
                  </a:lnTo>
                  <a:lnTo>
                    <a:pt x="58525" y="5615"/>
                  </a:lnTo>
                  <a:lnTo>
                    <a:pt x="58501" y="5467"/>
                  </a:lnTo>
                  <a:lnTo>
                    <a:pt x="58525" y="5293"/>
                  </a:lnTo>
                  <a:lnTo>
                    <a:pt x="58575" y="5145"/>
                  </a:lnTo>
                  <a:lnTo>
                    <a:pt x="58649" y="4997"/>
                  </a:lnTo>
                  <a:lnTo>
                    <a:pt x="58773" y="4848"/>
                  </a:lnTo>
                  <a:lnTo>
                    <a:pt x="58896" y="4749"/>
                  </a:lnTo>
                  <a:lnTo>
                    <a:pt x="59045" y="4675"/>
                  </a:lnTo>
                  <a:lnTo>
                    <a:pt x="59218" y="4626"/>
                  </a:lnTo>
                  <a:lnTo>
                    <a:pt x="59366" y="4601"/>
                  </a:lnTo>
                  <a:close/>
                  <a:moveTo>
                    <a:pt x="114602" y="5145"/>
                  </a:moveTo>
                  <a:lnTo>
                    <a:pt x="114725" y="5195"/>
                  </a:lnTo>
                  <a:lnTo>
                    <a:pt x="114849" y="5244"/>
                  </a:lnTo>
                  <a:lnTo>
                    <a:pt x="114973" y="5343"/>
                  </a:lnTo>
                  <a:lnTo>
                    <a:pt x="115047" y="5442"/>
                  </a:lnTo>
                  <a:lnTo>
                    <a:pt x="115121" y="5566"/>
                  </a:lnTo>
                  <a:lnTo>
                    <a:pt x="115146" y="5714"/>
                  </a:lnTo>
                  <a:lnTo>
                    <a:pt x="115171" y="5838"/>
                  </a:lnTo>
                  <a:lnTo>
                    <a:pt x="115146" y="5961"/>
                  </a:lnTo>
                  <a:lnTo>
                    <a:pt x="115121" y="6110"/>
                  </a:lnTo>
                  <a:lnTo>
                    <a:pt x="115047" y="6233"/>
                  </a:lnTo>
                  <a:lnTo>
                    <a:pt x="114973" y="6332"/>
                  </a:lnTo>
                  <a:lnTo>
                    <a:pt x="114849" y="6431"/>
                  </a:lnTo>
                  <a:lnTo>
                    <a:pt x="114725" y="6481"/>
                  </a:lnTo>
                  <a:lnTo>
                    <a:pt x="114602" y="6530"/>
                  </a:lnTo>
                  <a:lnTo>
                    <a:pt x="114330" y="6530"/>
                  </a:lnTo>
                  <a:lnTo>
                    <a:pt x="114206" y="6481"/>
                  </a:lnTo>
                  <a:lnTo>
                    <a:pt x="114082" y="6431"/>
                  </a:lnTo>
                  <a:lnTo>
                    <a:pt x="113959" y="6332"/>
                  </a:lnTo>
                  <a:lnTo>
                    <a:pt x="113884" y="6233"/>
                  </a:lnTo>
                  <a:lnTo>
                    <a:pt x="113810" y="6110"/>
                  </a:lnTo>
                  <a:lnTo>
                    <a:pt x="113785" y="5961"/>
                  </a:lnTo>
                  <a:lnTo>
                    <a:pt x="113761" y="5838"/>
                  </a:lnTo>
                  <a:lnTo>
                    <a:pt x="113785" y="5714"/>
                  </a:lnTo>
                  <a:lnTo>
                    <a:pt x="113810" y="5566"/>
                  </a:lnTo>
                  <a:lnTo>
                    <a:pt x="113884" y="5442"/>
                  </a:lnTo>
                  <a:lnTo>
                    <a:pt x="113959" y="5343"/>
                  </a:lnTo>
                  <a:lnTo>
                    <a:pt x="114082" y="5244"/>
                  </a:lnTo>
                  <a:lnTo>
                    <a:pt x="114206" y="5195"/>
                  </a:lnTo>
                  <a:lnTo>
                    <a:pt x="114330" y="5145"/>
                  </a:lnTo>
                  <a:close/>
                  <a:moveTo>
                    <a:pt x="72452" y="5541"/>
                  </a:moveTo>
                  <a:lnTo>
                    <a:pt x="72575" y="5566"/>
                  </a:lnTo>
                  <a:lnTo>
                    <a:pt x="72674" y="5590"/>
                  </a:lnTo>
                  <a:lnTo>
                    <a:pt x="72798" y="5640"/>
                  </a:lnTo>
                  <a:lnTo>
                    <a:pt x="72872" y="5714"/>
                  </a:lnTo>
                  <a:lnTo>
                    <a:pt x="72971" y="5813"/>
                  </a:lnTo>
                  <a:lnTo>
                    <a:pt x="73021" y="5912"/>
                  </a:lnTo>
                  <a:lnTo>
                    <a:pt x="73045" y="6036"/>
                  </a:lnTo>
                  <a:lnTo>
                    <a:pt x="73045" y="6135"/>
                  </a:lnTo>
                  <a:lnTo>
                    <a:pt x="73045" y="6258"/>
                  </a:lnTo>
                  <a:lnTo>
                    <a:pt x="73021" y="6382"/>
                  </a:lnTo>
                  <a:lnTo>
                    <a:pt x="72971" y="6481"/>
                  </a:lnTo>
                  <a:lnTo>
                    <a:pt x="72872" y="6580"/>
                  </a:lnTo>
                  <a:lnTo>
                    <a:pt x="72798" y="6654"/>
                  </a:lnTo>
                  <a:lnTo>
                    <a:pt x="72674" y="6703"/>
                  </a:lnTo>
                  <a:lnTo>
                    <a:pt x="72575" y="6728"/>
                  </a:lnTo>
                  <a:lnTo>
                    <a:pt x="72452" y="6753"/>
                  </a:lnTo>
                  <a:lnTo>
                    <a:pt x="72353" y="6728"/>
                  </a:lnTo>
                  <a:lnTo>
                    <a:pt x="72229" y="6703"/>
                  </a:lnTo>
                  <a:lnTo>
                    <a:pt x="72130" y="6654"/>
                  </a:lnTo>
                  <a:lnTo>
                    <a:pt x="72031" y="6580"/>
                  </a:lnTo>
                  <a:lnTo>
                    <a:pt x="71957" y="6481"/>
                  </a:lnTo>
                  <a:lnTo>
                    <a:pt x="71907" y="6382"/>
                  </a:lnTo>
                  <a:lnTo>
                    <a:pt x="71883" y="6258"/>
                  </a:lnTo>
                  <a:lnTo>
                    <a:pt x="71858" y="6135"/>
                  </a:lnTo>
                  <a:lnTo>
                    <a:pt x="71883" y="6036"/>
                  </a:lnTo>
                  <a:lnTo>
                    <a:pt x="71907" y="5912"/>
                  </a:lnTo>
                  <a:lnTo>
                    <a:pt x="71957" y="5813"/>
                  </a:lnTo>
                  <a:lnTo>
                    <a:pt x="72031" y="5714"/>
                  </a:lnTo>
                  <a:lnTo>
                    <a:pt x="72130" y="5640"/>
                  </a:lnTo>
                  <a:lnTo>
                    <a:pt x="72229" y="5590"/>
                  </a:lnTo>
                  <a:lnTo>
                    <a:pt x="72353" y="5566"/>
                  </a:lnTo>
                  <a:lnTo>
                    <a:pt x="72452" y="5541"/>
                  </a:lnTo>
                  <a:close/>
                  <a:moveTo>
                    <a:pt x="118683" y="5219"/>
                  </a:moveTo>
                  <a:lnTo>
                    <a:pt x="118832" y="5269"/>
                  </a:lnTo>
                  <a:lnTo>
                    <a:pt x="118980" y="5343"/>
                  </a:lnTo>
                  <a:lnTo>
                    <a:pt x="119104" y="5442"/>
                  </a:lnTo>
                  <a:lnTo>
                    <a:pt x="119203" y="5566"/>
                  </a:lnTo>
                  <a:lnTo>
                    <a:pt x="119277" y="5714"/>
                  </a:lnTo>
                  <a:lnTo>
                    <a:pt x="119326" y="5862"/>
                  </a:lnTo>
                  <a:lnTo>
                    <a:pt x="119351" y="6011"/>
                  </a:lnTo>
                  <a:lnTo>
                    <a:pt x="119326" y="6184"/>
                  </a:lnTo>
                  <a:lnTo>
                    <a:pt x="119277" y="6332"/>
                  </a:lnTo>
                  <a:lnTo>
                    <a:pt x="119203" y="6456"/>
                  </a:lnTo>
                  <a:lnTo>
                    <a:pt x="119104" y="6604"/>
                  </a:lnTo>
                  <a:lnTo>
                    <a:pt x="118980" y="6703"/>
                  </a:lnTo>
                  <a:lnTo>
                    <a:pt x="118832" y="6778"/>
                  </a:lnTo>
                  <a:lnTo>
                    <a:pt x="118683" y="6827"/>
                  </a:lnTo>
                  <a:lnTo>
                    <a:pt x="118362" y="6827"/>
                  </a:lnTo>
                  <a:lnTo>
                    <a:pt x="118213" y="6778"/>
                  </a:lnTo>
                  <a:lnTo>
                    <a:pt x="118090" y="6703"/>
                  </a:lnTo>
                  <a:lnTo>
                    <a:pt x="117966" y="6604"/>
                  </a:lnTo>
                  <a:lnTo>
                    <a:pt x="117842" y="6456"/>
                  </a:lnTo>
                  <a:lnTo>
                    <a:pt x="117768" y="6332"/>
                  </a:lnTo>
                  <a:lnTo>
                    <a:pt x="117743" y="6184"/>
                  </a:lnTo>
                  <a:lnTo>
                    <a:pt x="117719" y="6011"/>
                  </a:lnTo>
                  <a:lnTo>
                    <a:pt x="117743" y="5862"/>
                  </a:lnTo>
                  <a:lnTo>
                    <a:pt x="117768" y="5714"/>
                  </a:lnTo>
                  <a:lnTo>
                    <a:pt x="117842" y="5566"/>
                  </a:lnTo>
                  <a:lnTo>
                    <a:pt x="117966" y="5442"/>
                  </a:lnTo>
                  <a:lnTo>
                    <a:pt x="118090" y="5343"/>
                  </a:lnTo>
                  <a:lnTo>
                    <a:pt x="118213" y="5269"/>
                  </a:lnTo>
                  <a:lnTo>
                    <a:pt x="118362" y="5219"/>
                  </a:lnTo>
                  <a:close/>
                  <a:moveTo>
                    <a:pt x="30969" y="4156"/>
                  </a:moveTo>
                  <a:lnTo>
                    <a:pt x="31242" y="4180"/>
                  </a:lnTo>
                  <a:lnTo>
                    <a:pt x="31514" y="4279"/>
                  </a:lnTo>
                  <a:lnTo>
                    <a:pt x="31761" y="4403"/>
                  </a:lnTo>
                  <a:lnTo>
                    <a:pt x="31860" y="4477"/>
                  </a:lnTo>
                  <a:lnTo>
                    <a:pt x="31984" y="4576"/>
                  </a:lnTo>
                  <a:lnTo>
                    <a:pt x="32083" y="4700"/>
                  </a:lnTo>
                  <a:lnTo>
                    <a:pt x="32157" y="4799"/>
                  </a:lnTo>
                  <a:lnTo>
                    <a:pt x="32305" y="5071"/>
                  </a:lnTo>
                  <a:lnTo>
                    <a:pt x="32379" y="5318"/>
                  </a:lnTo>
                  <a:lnTo>
                    <a:pt x="32404" y="5590"/>
                  </a:lnTo>
                  <a:lnTo>
                    <a:pt x="32379" y="5887"/>
                  </a:lnTo>
                  <a:lnTo>
                    <a:pt x="32305" y="6135"/>
                  </a:lnTo>
                  <a:lnTo>
                    <a:pt x="32157" y="6382"/>
                  </a:lnTo>
                  <a:lnTo>
                    <a:pt x="32083" y="6506"/>
                  </a:lnTo>
                  <a:lnTo>
                    <a:pt x="31984" y="6629"/>
                  </a:lnTo>
                  <a:lnTo>
                    <a:pt x="31860" y="6728"/>
                  </a:lnTo>
                  <a:lnTo>
                    <a:pt x="31761" y="6802"/>
                  </a:lnTo>
                  <a:lnTo>
                    <a:pt x="31514" y="6926"/>
                  </a:lnTo>
                  <a:lnTo>
                    <a:pt x="31242" y="7025"/>
                  </a:lnTo>
                  <a:lnTo>
                    <a:pt x="30969" y="7050"/>
                  </a:lnTo>
                  <a:lnTo>
                    <a:pt x="30697" y="7025"/>
                  </a:lnTo>
                  <a:lnTo>
                    <a:pt x="30425" y="6926"/>
                  </a:lnTo>
                  <a:lnTo>
                    <a:pt x="30178" y="6802"/>
                  </a:lnTo>
                  <a:lnTo>
                    <a:pt x="30054" y="6728"/>
                  </a:lnTo>
                  <a:lnTo>
                    <a:pt x="29955" y="6629"/>
                  </a:lnTo>
                  <a:lnTo>
                    <a:pt x="29856" y="6506"/>
                  </a:lnTo>
                  <a:lnTo>
                    <a:pt x="29757" y="6382"/>
                  </a:lnTo>
                  <a:lnTo>
                    <a:pt x="29634" y="6135"/>
                  </a:lnTo>
                  <a:lnTo>
                    <a:pt x="29559" y="5887"/>
                  </a:lnTo>
                  <a:lnTo>
                    <a:pt x="29535" y="5590"/>
                  </a:lnTo>
                  <a:lnTo>
                    <a:pt x="29559" y="5318"/>
                  </a:lnTo>
                  <a:lnTo>
                    <a:pt x="29634" y="5071"/>
                  </a:lnTo>
                  <a:lnTo>
                    <a:pt x="29757" y="4799"/>
                  </a:lnTo>
                  <a:lnTo>
                    <a:pt x="29856" y="4700"/>
                  </a:lnTo>
                  <a:lnTo>
                    <a:pt x="29955" y="4576"/>
                  </a:lnTo>
                  <a:lnTo>
                    <a:pt x="30054" y="4477"/>
                  </a:lnTo>
                  <a:lnTo>
                    <a:pt x="30178" y="4403"/>
                  </a:lnTo>
                  <a:lnTo>
                    <a:pt x="30425" y="4279"/>
                  </a:lnTo>
                  <a:lnTo>
                    <a:pt x="30697" y="4180"/>
                  </a:lnTo>
                  <a:lnTo>
                    <a:pt x="30969" y="4156"/>
                  </a:lnTo>
                  <a:close/>
                  <a:moveTo>
                    <a:pt x="56151" y="5244"/>
                  </a:moveTo>
                  <a:lnTo>
                    <a:pt x="56324" y="5269"/>
                  </a:lnTo>
                  <a:lnTo>
                    <a:pt x="56472" y="5318"/>
                  </a:lnTo>
                  <a:lnTo>
                    <a:pt x="56645" y="5392"/>
                  </a:lnTo>
                  <a:lnTo>
                    <a:pt x="56769" y="5516"/>
                  </a:lnTo>
                  <a:lnTo>
                    <a:pt x="56893" y="5665"/>
                  </a:lnTo>
                  <a:lnTo>
                    <a:pt x="56967" y="5813"/>
                  </a:lnTo>
                  <a:lnTo>
                    <a:pt x="57016" y="5986"/>
                  </a:lnTo>
                  <a:lnTo>
                    <a:pt x="57041" y="6135"/>
                  </a:lnTo>
                  <a:lnTo>
                    <a:pt x="57016" y="6308"/>
                  </a:lnTo>
                  <a:lnTo>
                    <a:pt x="56967" y="6481"/>
                  </a:lnTo>
                  <a:lnTo>
                    <a:pt x="56893" y="6629"/>
                  </a:lnTo>
                  <a:lnTo>
                    <a:pt x="56769" y="6778"/>
                  </a:lnTo>
                  <a:lnTo>
                    <a:pt x="56645" y="6901"/>
                  </a:lnTo>
                  <a:lnTo>
                    <a:pt x="56472" y="6976"/>
                  </a:lnTo>
                  <a:lnTo>
                    <a:pt x="56324" y="7025"/>
                  </a:lnTo>
                  <a:lnTo>
                    <a:pt x="56151" y="7050"/>
                  </a:lnTo>
                  <a:lnTo>
                    <a:pt x="55978" y="7025"/>
                  </a:lnTo>
                  <a:lnTo>
                    <a:pt x="55804" y="6976"/>
                  </a:lnTo>
                  <a:lnTo>
                    <a:pt x="55656" y="6901"/>
                  </a:lnTo>
                  <a:lnTo>
                    <a:pt x="55508" y="6778"/>
                  </a:lnTo>
                  <a:lnTo>
                    <a:pt x="55384" y="6629"/>
                  </a:lnTo>
                  <a:lnTo>
                    <a:pt x="55310" y="6481"/>
                  </a:lnTo>
                  <a:lnTo>
                    <a:pt x="55260" y="6308"/>
                  </a:lnTo>
                  <a:lnTo>
                    <a:pt x="55235" y="6135"/>
                  </a:lnTo>
                  <a:lnTo>
                    <a:pt x="55260" y="5986"/>
                  </a:lnTo>
                  <a:lnTo>
                    <a:pt x="55310" y="5813"/>
                  </a:lnTo>
                  <a:lnTo>
                    <a:pt x="55384" y="5665"/>
                  </a:lnTo>
                  <a:lnTo>
                    <a:pt x="55508" y="5516"/>
                  </a:lnTo>
                  <a:lnTo>
                    <a:pt x="55656" y="5392"/>
                  </a:lnTo>
                  <a:lnTo>
                    <a:pt x="55804" y="5318"/>
                  </a:lnTo>
                  <a:lnTo>
                    <a:pt x="55978" y="5269"/>
                  </a:lnTo>
                  <a:lnTo>
                    <a:pt x="56151" y="5244"/>
                  </a:lnTo>
                  <a:close/>
                  <a:moveTo>
                    <a:pt x="89124" y="6926"/>
                  </a:moveTo>
                  <a:lnTo>
                    <a:pt x="89173" y="6976"/>
                  </a:lnTo>
                  <a:lnTo>
                    <a:pt x="89223" y="7025"/>
                  </a:lnTo>
                  <a:lnTo>
                    <a:pt x="89223" y="7099"/>
                  </a:lnTo>
                  <a:lnTo>
                    <a:pt x="89223" y="7149"/>
                  </a:lnTo>
                  <a:lnTo>
                    <a:pt x="89173" y="7198"/>
                  </a:lnTo>
                  <a:lnTo>
                    <a:pt x="89124" y="7248"/>
                  </a:lnTo>
                  <a:lnTo>
                    <a:pt x="89000" y="7248"/>
                  </a:lnTo>
                  <a:lnTo>
                    <a:pt x="88951" y="7198"/>
                  </a:lnTo>
                  <a:lnTo>
                    <a:pt x="88901" y="7149"/>
                  </a:lnTo>
                  <a:lnTo>
                    <a:pt x="88901" y="7099"/>
                  </a:lnTo>
                  <a:lnTo>
                    <a:pt x="88901" y="7025"/>
                  </a:lnTo>
                  <a:lnTo>
                    <a:pt x="88951" y="6976"/>
                  </a:lnTo>
                  <a:lnTo>
                    <a:pt x="89000" y="6926"/>
                  </a:lnTo>
                  <a:close/>
                  <a:moveTo>
                    <a:pt x="122839" y="5590"/>
                  </a:moveTo>
                  <a:lnTo>
                    <a:pt x="123012" y="5640"/>
                  </a:lnTo>
                  <a:lnTo>
                    <a:pt x="123185" y="5739"/>
                  </a:lnTo>
                  <a:lnTo>
                    <a:pt x="123334" y="5862"/>
                  </a:lnTo>
                  <a:lnTo>
                    <a:pt x="123457" y="6011"/>
                  </a:lnTo>
                  <a:lnTo>
                    <a:pt x="123531" y="6159"/>
                  </a:lnTo>
                  <a:lnTo>
                    <a:pt x="123581" y="6332"/>
                  </a:lnTo>
                  <a:lnTo>
                    <a:pt x="123606" y="6506"/>
                  </a:lnTo>
                  <a:lnTo>
                    <a:pt x="123581" y="6703"/>
                  </a:lnTo>
                  <a:lnTo>
                    <a:pt x="123531" y="6877"/>
                  </a:lnTo>
                  <a:lnTo>
                    <a:pt x="123457" y="7025"/>
                  </a:lnTo>
                  <a:lnTo>
                    <a:pt x="123334" y="7173"/>
                  </a:lnTo>
                  <a:lnTo>
                    <a:pt x="123185" y="7297"/>
                  </a:lnTo>
                  <a:lnTo>
                    <a:pt x="123012" y="7396"/>
                  </a:lnTo>
                  <a:lnTo>
                    <a:pt x="122839" y="7446"/>
                  </a:lnTo>
                  <a:lnTo>
                    <a:pt x="122493" y="7446"/>
                  </a:lnTo>
                  <a:lnTo>
                    <a:pt x="122319" y="7396"/>
                  </a:lnTo>
                  <a:lnTo>
                    <a:pt x="122146" y="7297"/>
                  </a:lnTo>
                  <a:lnTo>
                    <a:pt x="121998" y="7173"/>
                  </a:lnTo>
                  <a:lnTo>
                    <a:pt x="121874" y="7025"/>
                  </a:lnTo>
                  <a:lnTo>
                    <a:pt x="121800" y="6877"/>
                  </a:lnTo>
                  <a:lnTo>
                    <a:pt x="121750" y="6703"/>
                  </a:lnTo>
                  <a:lnTo>
                    <a:pt x="121726" y="6506"/>
                  </a:lnTo>
                  <a:lnTo>
                    <a:pt x="121750" y="6332"/>
                  </a:lnTo>
                  <a:lnTo>
                    <a:pt x="121800" y="6159"/>
                  </a:lnTo>
                  <a:lnTo>
                    <a:pt x="121874" y="6011"/>
                  </a:lnTo>
                  <a:lnTo>
                    <a:pt x="121998" y="5862"/>
                  </a:lnTo>
                  <a:lnTo>
                    <a:pt x="122146" y="5739"/>
                  </a:lnTo>
                  <a:lnTo>
                    <a:pt x="122319" y="5640"/>
                  </a:lnTo>
                  <a:lnTo>
                    <a:pt x="122493" y="5590"/>
                  </a:lnTo>
                  <a:close/>
                  <a:moveTo>
                    <a:pt x="94368" y="7198"/>
                  </a:moveTo>
                  <a:lnTo>
                    <a:pt x="94417" y="7248"/>
                  </a:lnTo>
                  <a:lnTo>
                    <a:pt x="94442" y="7297"/>
                  </a:lnTo>
                  <a:lnTo>
                    <a:pt x="94467" y="7347"/>
                  </a:lnTo>
                  <a:lnTo>
                    <a:pt x="94442" y="7421"/>
                  </a:lnTo>
                  <a:lnTo>
                    <a:pt x="94417" y="7470"/>
                  </a:lnTo>
                  <a:lnTo>
                    <a:pt x="94368" y="7495"/>
                  </a:lnTo>
                  <a:lnTo>
                    <a:pt x="94294" y="7520"/>
                  </a:lnTo>
                  <a:lnTo>
                    <a:pt x="94244" y="7495"/>
                  </a:lnTo>
                  <a:lnTo>
                    <a:pt x="94195" y="7470"/>
                  </a:lnTo>
                  <a:lnTo>
                    <a:pt x="94145" y="7421"/>
                  </a:lnTo>
                  <a:lnTo>
                    <a:pt x="94145" y="7347"/>
                  </a:lnTo>
                  <a:lnTo>
                    <a:pt x="94145" y="7297"/>
                  </a:lnTo>
                  <a:lnTo>
                    <a:pt x="94195" y="7248"/>
                  </a:lnTo>
                  <a:lnTo>
                    <a:pt x="94244" y="7198"/>
                  </a:lnTo>
                  <a:close/>
                  <a:moveTo>
                    <a:pt x="75692" y="6654"/>
                  </a:moveTo>
                  <a:lnTo>
                    <a:pt x="75791" y="6679"/>
                  </a:lnTo>
                  <a:lnTo>
                    <a:pt x="75890" y="6728"/>
                  </a:lnTo>
                  <a:lnTo>
                    <a:pt x="75964" y="6802"/>
                  </a:lnTo>
                  <a:lnTo>
                    <a:pt x="76014" y="6877"/>
                  </a:lnTo>
                  <a:lnTo>
                    <a:pt x="76063" y="6976"/>
                  </a:lnTo>
                  <a:lnTo>
                    <a:pt x="76113" y="7074"/>
                  </a:lnTo>
                  <a:lnTo>
                    <a:pt x="76113" y="7173"/>
                  </a:lnTo>
                  <a:lnTo>
                    <a:pt x="76113" y="7272"/>
                  </a:lnTo>
                  <a:lnTo>
                    <a:pt x="76063" y="7347"/>
                  </a:lnTo>
                  <a:lnTo>
                    <a:pt x="76014" y="7446"/>
                  </a:lnTo>
                  <a:lnTo>
                    <a:pt x="75964" y="7520"/>
                  </a:lnTo>
                  <a:lnTo>
                    <a:pt x="75890" y="7594"/>
                  </a:lnTo>
                  <a:lnTo>
                    <a:pt x="75791" y="7643"/>
                  </a:lnTo>
                  <a:lnTo>
                    <a:pt x="75692" y="7668"/>
                  </a:lnTo>
                  <a:lnTo>
                    <a:pt x="75494" y="7668"/>
                  </a:lnTo>
                  <a:lnTo>
                    <a:pt x="75395" y="7643"/>
                  </a:lnTo>
                  <a:lnTo>
                    <a:pt x="75321" y="7594"/>
                  </a:lnTo>
                  <a:lnTo>
                    <a:pt x="75247" y="7520"/>
                  </a:lnTo>
                  <a:lnTo>
                    <a:pt x="75173" y="7446"/>
                  </a:lnTo>
                  <a:lnTo>
                    <a:pt x="75123" y="7347"/>
                  </a:lnTo>
                  <a:lnTo>
                    <a:pt x="75098" y="7272"/>
                  </a:lnTo>
                  <a:lnTo>
                    <a:pt x="75098" y="7173"/>
                  </a:lnTo>
                  <a:lnTo>
                    <a:pt x="75098" y="7074"/>
                  </a:lnTo>
                  <a:lnTo>
                    <a:pt x="75123" y="6976"/>
                  </a:lnTo>
                  <a:lnTo>
                    <a:pt x="75173" y="6877"/>
                  </a:lnTo>
                  <a:lnTo>
                    <a:pt x="75247" y="6802"/>
                  </a:lnTo>
                  <a:lnTo>
                    <a:pt x="75321" y="6728"/>
                  </a:lnTo>
                  <a:lnTo>
                    <a:pt x="75395" y="6679"/>
                  </a:lnTo>
                  <a:lnTo>
                    <a:pt x="75494" y="6654"/>
                  </a:lnTo>
                  <a:close/>
                  <a:moveTo>
                    <a:pt x="46083" y="5590"/>
                  </a:moveTo>
                  <a:lnTo>
                    <a:pt x="46281" y="5615"/>
                  </a:lnTo>
                  <a:lnTo>
                    <a:pt x="46479" y="5689"/>
                  </a:lnTo>
                  <a:lnTo>
                    <a:pt x="46677" y="5788"/>
                  </a:lnTo>
                  <a:lnTo>
                    <a:pt x="46850" y="5912"/>
                  </a:lnTo>
                  <a:lnTo>
                    <a:pt x="46974" y="6085"/>
                  </a:lnTo>
                  <a:lnTo>
                    <a:pt x="47073" y="6283"/>
                  </a:lnTo>
                  <a:lnTo>
                    <a:pt x="47147" y="6481"/>
                  </a:lnTo>
                  <a:lnTo>
                    <a:pt x="47172" y="6679"/>
                  </a:lnTo>
                  <a:lnTo>
                    <a:pt x="47147" y="6901"/>
                  </a:lnTo>
                  <a:lnTo>
                    <a:pt x="47073" y="7099"/>
                  </a:lnTo>
                  <a:lnTo>
                    <a:pt x="46974" y="7297"/>
                  </a:lnTo>
                  <a:lnTo>
                    <a:pt x="46850" y="7446"/>
                  </a:lnTo>
                  <a:lnTo>
                    <a:pt x="46677" y="7594"/>
                  </a:lnTo>
                  <a:lnTo>
                    <a:pt x="46479" y="7693"/>
                  </a:lnTo>
                  <a:lnTo>
                    <a:pt x="46281" y="7742"/>
                  </a:lnTo>
                  <a:lnTo>
                    <a:pt x="46083" y="7767"/>
                  </a:lnTo>
                  <a:lnTo>
                    <a:pt x="45861" y="7742"/>
                  </a:lnTo>
                  <a:lnTo>
                    <a:pt x="45663" y="7693"/>
                  </a:lnTo>
                  <a:lnTo>
                    <a:pt x="45465" y="7594"/>
                  </a:lnTo>
                  <a:lnTo>
                    <a:pt x="45316" y="7446"/>
                  </a:lnTo>
                  <a:lnTo>
                    <a:pt x="45168" y="7297"/>
                  </a:lnTo>
                  <a:lnTo>
                    <a:pt x="45069" y="7099"/>
                  </a:lnTo>
                  <a:lnTo>
                    <a:pt x="44995" y="6901"/>
                  </a:lnTo>
                  <a:lnTo>
                    <a:pt x="44995" y="6679"/>
                  </a:lnTo>
                  <a:lnTo>
                    <a:pt x="44995" y="6481"/>
                  </a:lnTo>
                  <a:lnTo>
                    <a:pt x="45069" y="6283"/>
                  </a:lnTo>
                  <a:lnTo>
                    <a:pt x="45168" y="6085"/>
                  </a:lnTo>
                  <a:lnTo>
                    <a:pt x="45316" y="5912"/>
                  </a:lnTo>
                  <a:lnTo>
                    <a:pt x="45465" y="5788"/>
                  </a:lnTo>
                  <a:lnTo>
                    <a:pt x="45663" y="5689"/>
                  </a:lnTo>
                  <a:lnTo>
                    <a:pt x="45861" y="5615"/>
                  </a:lnTo>
                  <a:lnTo>
                    <a:pt x="46083" y="5590"/>
                  </a:lnTo>
                  <a:close/>
                  <a:moveTo>
                    <a:pt x="98894" y="7173"/>
                  </a:moveTo>
                  <a:lnTo>
                    <a:pt x="98993" y="7198"/>
                  </a:lnTo>
                  <a:lnTo>
                    <a:pt x="99117" y="7272"/>
                  </a:lnTo>
                  <a:lnTo>
                    <a:pt x="99167" y="7371"/>
                  </a:lnTo>
                  <a:lnTo>
                    <a:pt x="99191" y="7495"/>
                  </a:lnTo>
                  <a:lnTo>
                    <a:pt x="99167" y="7594"/>
                  </a:lnTo>
                  <a:lnTo>
                    <a:pt x="99117" y="7693"/>
                  </a:lnTo>
                  <a:lnTo>
                    <a:pt x="98993" y="7767"/>
                  </a:lnTo>
                  <a:lnTo>
                    <a:pt x="98894" y="7792"/>
                  </a:lnTo>
                  <a:lnTo>
                    <a:pt x="98771" y="7767"/>
                  </a:lnTo>
                  <a:lnTo>
                    <a:pt x="98672" y="7693"/>
                  </a:lnTo>
                  <a:lnTo>
                    <a:pt x="98598" y="7594"/>
                  </a:lnTo>
                  <a:lnTo>
                    <a:pt x="98573" y="7495"/>
                  </a:lnTo>
                  <a:lnTo>
                    <a:pt x="98598" y="7371"/>
                  </a:lnTo>
                  <a:lnTo>
                    <a:pt x="98672" y="7272"/>
                  </a:lnTo>
                  <a:lnTo>
                    <a:pt x="98771" y="7198"/>
                  </a:lnTo>
                  <a:lnTo>
                    <a:pt x="98894" y="7173"/>
                  </a:lnTo>
                  <a:close/>
                  <a:moveTo>
                    <a:pt x="83929" y="7297"/>
                  </a:moveTo>
                  <a:lnTo>
                    <a:pt x="84053" y="7322"/>
                  </a:lnTo>
                  <a:lnTo>
                    <a:pt x="84152" y="7371"/>
                  </a:lnTo>
                  <a:lnTo>
                    <a:pt x="84201" y="7470"/>
                  </a:lnTo>
                  <a:lnTo>
                    <a:pt x="84226" y="7594"/>
                  </a:lnTo>
                  <a:lnTo>
                    <a:pt x="84201" y="7693"/>
                  </a:lnTo>
                  <a:lnTo>
                    <a:pt x="84152" y="7792"/>
                  </a:lnTo>
                  <a:lnTo>
                    <a:pt x="84053" y="7866"/>
                  </a:lnTo>
                  <a:lnTo>
                    <a:pt x="83929" y="7891"/>
                  </a:lnTo>
                  <a:lnTo>
                    <a:pt x="83830" y="7866"/>
                  </a:lnTo>
                  <a:lnTo>
                    <a:pt x="83731" y="7792"/>
                  </a:lnTo>
                  <a:lnTo>
                    <a:pt x="83657" y="7693"/>
                  </a:lnTo>
                  <a:lnTo>
                    <a:pt x="83632" y="7594"/>
                  </a:lnTo>
                  <a:lnTo>
                    <a:pt x="83657" y="7470"/>
                  </a:lnTo>
                  <a:lnTo>
                    <a:pt x="83731" y="7371"/>
                  </a:lnTo>
                  <a:lnTo>
                    <a:pt x="83830" y="7322"/>
                  </a:lnTo>
                  <a:lnTo>
                    <a:pt x="83929" y="7297"/>
                  </a:lnTo>
                  <a:close/>
                  <a:moveTo>
                    <a:pt x="53009" y="6233"/>
                  </a:moveTo>
                  <a:lnTo>
                    <a:pt x="53182" y="6258"/>
                  </a:lnTo>
                  <a:lnTo>
                    <a:pt x="53356" y="6308"/>
                  </a:lnTo>
                  <a:lnTo>
                    <a:pt x="53529" y="6382"/>
                  </a:lnTo>
                  <a:lnTo>
                    <a:pt x="53652" y="6506"/>
                  </a:lnTo>
                  <a:lnTo>
                    <a:pt x="53776" y="6654"/>
                  </a:lnTo>
                  <a:lnTo>
                    <a:pt x="53875" y="6802"/>
                  </a:lnTo>
                  <a:lnTo>
                    <a:pt x="53924" y="6976"/>
                  </a:lnTo>
                  <a:lnTo>
                    <a:pt x="53924" y="7173"/>
                  </a:lnTo>
                  <a:lnTo>
                    <a:pt x="53924" y="7347"/>
                  </a:lnTo>
                  <a:lnTo>
                    <a:pt x="53875" y="7520"/>
                  </a:lnTo>
                  <a:lnTo>
                    <a:pt x="53776" y="7668"/>
                  </a:lnTo>
                  <a:lnTo>
                    <a:pt x="53652" y="7817"/>
                  </a:lnTo>
                  <a:lnTo>
                    <a:pt x="53529" y="7940"/>
                  </a:lnTo>
                  <a:lnTo>
                    <a:pt x="53356" y="8039"/>
                  </a:lnTo>
                  <a:lnTo>
                    <a:pt x="53182" y="8089"/>
                  </a:lnTo>
                  <a:lnTo>
                    <a:pt x="52836" y="8089"/>
                  </a:lnTo>
                  <a:lnTo>
                    <a:pt x="52663" y="8039"/>
                  </a:lnTo>
                  <a:lnTo>
                    <a:pt x="52490" y="7940"/>
                  </a:lnTo>
                  <a:lnTo>
                    <a:pt x="52341" y="7817"/>
                  </a:lnTo>
                  <a:lnTo>
                    <a:pt x="52218" y="7668"/>
                  </a:lnTo>
                  <a:lnTo>
                    <a:pt x="52143" y="7520"/>
                  </a:lnTo>
                  <a:lnTo>
                    <a:pt x="52094" y="7347"/>
                  </a:lnTo>
                  <a:lnTo>
                    <a:pt x="52069" y="7173"/>
                  </a:lnTo>
                  <a:lnTo>
                    <a:pt x="52094" y="6976"/>
                  </a:lnTo>
                  <a:lnTo>
                    <a:pt x="52143" y="6802"/>
                  </a:lnTo>
                  <a:lnTo>
                    <a:pt x="52218" y="6654"/>
                  </a:lnTo>
                  <a:lnTo>
                    <a:pt x="52341" y="6506"/>
                  </a:lnTo>
                  <a:lnTo>
                    <a:pt x="52490" y="6382"/>
                  </a:lnTo>
                  <a:lnTo>
                    <a:pt x="52663" y="6308"/>
                  </a:lnTo>
                  <a:lnTo>
                    <a:pt x="52836" y="6258"/>
                  </a:lnTo>
                  <a:lnTo>
                    <a:pt x="53009" y="6233"/>
                  </a:lnTo>
                  <a:close/>
                  <a:moveTo>
                    <a:pt x="103347" y="7297"/>
                  </a:moveTo>
                  <a:lnTo>
                    <a:pt x="103446" y="7322"/>
                  </a:lnTo>
                  <a:lnTo>
                    <a:pt x="103520" y="7347"/>
                  </a:lnTo>
                  <a:lnTo>
                    <a:pt x="103594" y="7371"/>
                  </a:lnTo>
                  <a:lnTo>
                    <a:pt x="103668" y="7446"/>
                  </a:lnTo>
                  <a:lnTo>
                    <a:pt x="103718" y="7495"/>
                  </a:lnTo>
                  <a:lnTo>
                    <a:pt x="103767" y="7594"/>
                  </a:lnTo>
                  <a:lnTo>
                    <a:pt x="103792" y="7668"/>
                  </a:lnTo>
                  <a:lnTo>
                    <a:pt x="103792" y="7742"/>
                  </a:lnTo>
                  <a:lnTo>
                    <a:pt x="103792" y="7841"/>
                  </a:lnTo>
                  <a:lnTo>
                    <a:pt x="103767" y="7915"/>
                  </a:lnTo>
                  <a:lnTo>
                    <a:pt x="103718" y="7990"/>
                  </a:lnTo>
                  <a:lnTo>
                    <a:pt x="103668" y="8064"/>
                  </a:lnTo>
                  <a:lnTo>
                    <a:pt x="103594" y="8113"/>
                  </a:lnTo>
                  <a:lnTo>
                    <a:pt x="103520" y="8163"/>
                  </a:lnTo>
                  <a:lnTo>
                    <a:pt x="103446" y="8188"/>
                  </a:lnTo>
                  <a:lnTo>
                    <a:pt x="103273" y="8188"/>
                  </a:lnTo>
                  <a:lnTo>
                    <a:pt x="103174" y="8163"/>
                  </a:lnTo>
                  <a:lnTo>
                    <a:pt x="103100" y="8113"/>
                  </a:lnTo>
                  <a:lnTo>
                    <a:pt x="103025" y="8064"/>
                  </a:lnTo>
                  <a:lnTo>
                    <a:pt x="102976" y="7990"/>
                  </a:lnTo>
                  <a:lnTo>
                    <a:pt x="102926" y="7915"/>
                  </a:lnTo>
                  <a:lnTo>
                    <a:pt x="102902" y="7841"/>
                  </a:lnTo>
                  <a:lnTo>
                    <a:pt x="102902" y="7742"/>
                  </a:lnTo>
                  <a:lnTo>
                    <a:pt x="102902" y="7668"/>
                  </a:lnTo>
                  <a:lnTo>
                    <a:pt x="102926" y="7594"/>
                  </a:lnTo>
                  <a:lnTo>
                    <a:pt x="102976" y="7495"/>
                  </a:lnTo>
                  <a:lnTo>
                    <a:pt x="103025" y="7446"/>
                  </a:lnTo>
                  <a:lnTo>
                    <a:pt x="103100" y="7371"/>
                  </a:lnTo>
                  <a:lnTo>
                    <a:pt x="103174" y="7347"/>
                  </a:lnTo>
                  <a:lnTo>
                    <a:pt x="103273" y="7322"/>
                  </a:lnTo>
                  <a:lnTo>
                    <a:pt x="103347" y="7297"/>
                  </a:lnTo>
                  <a:close/>
                  <a:moveTo>
                    <a:pt x="34581" y="5566"/>
                  </a:moveTo>
                  <a:lnTo>
                    <a:pt x="34853" y="5590"/>
                  </a:lnTo>
                  <a:lnTo>
                    <a:pt x="35076" y="5665"/>
                  </a:lnTo>
                  <a:lnTo>
                    <a:pt x="35323" y="5788"/>
                  </a:lnTo>
                  <a:lnTo>
                    <a:pt x="35521" y="5937"/>
                  </a:lnTo>
                  <a:lnTo>
                    <a:pt x="35694" y="6159"/>
                  </a:lnTo>
                  <a:lnTo>
                    <a:pt x="35818" y="6382"/>
                  </a:lnTo>
                  <a:lnTo>
                    <a:pt x="35892" y="6629"/>
                  </a:lnTo>
                  <a:lnTo>
                    <a:pt x="35917" y="6877"/>
                  </a:lnTo>
                  <a:lnTo>
                    <a:pt x="35892" y="7149"/>
                  </a:lnTo>
                  <a:lnTo>
                    <a:pt x="35818" y="7396"/>
                  </a:lnTo>
                  <a:lnTo>
                    <a:pt x="35694" y="7619"/>
                  </a:lnTo>
                  <a:lnTo>
                    <a:pt x="35521" y="7817"/>
                  </a:lnTo>
                  <a:lnTo>
                    <a:pt x="35323" y="7990"/>
                  </a:lnTo>
                  <a:lnTo>
                    <a:pt x="35076" y="8113"/>
                  </a:lnTo>
                  <a:lnTo>
                    <a:pt x="34853" y="8188"/>
                  </a:lnTo>
                  <a:lnTo>
                    <a:pt x="34581" y="8212"/>
                  </a:lnTo>
                  <a:lnTo>
                    <a:pt x="34334" y="8188"/>
                  </a:lnTo>
                  <a:lnTo>
                    <a:pt x="34086" y="8113"/>
                  </a:lnTo>
                  <a:lnTo>
                    <a:pt x="33864" y="7990"/>
                  </a:lnTo>
                  <a:lnTo>
                    <a:pt x="33641" y="7817"/>
                  </a:lnTo>
                  <a:lnTo>
                    <a:pt x="33468" y="7619"/>
                  </a:lnTo>
                  <a:lnTo>
                    <a:pt x="33344" y="7396"/>
                  </a:lnTo>
                  <a:lnTo>
                    <a:pt x="33270" y="7149"/>
                  </a:lnTo>
                  <a:lnTo>
                    <a:pt x="33245" y="6877"/>
                  </a:lnTo>
                  <a:lnTo>
                    <a:pt x="33270" y="6629"/>
                  </a:lnTo>
                  <a:lnTo>
                    <a:pt x="33344" y="6382"/>
                  </a:lnTo>
                  <a:lnTo>
                    <a:pt x="33468" y="6159"/>
                  </a:lnTo>
                  <a:lnTo>
                    <a:pt x="33641" y="5937"/>
                  </a:lnTo>
                  <a:lnTo>
                    <a:pt x="33864" y="5788"/>
                  </a:lnTo>
                  <a:lnTo>
                    <a:pt x="34086" y="5665"/>
                  </a:lnTo>
                  <a:lnTo>
                    <a:pt x="34334" y="5590"/>
                  </a:lnTo>
                  <a:lnTo>
                    <a:pt x="34581" y="5566"/>
                  </a:lnTo>
                  <a:close/>
                  <a:moveTo>
                    <a:pt x="39553" y="5862"/>
                  </a:moveTo>
                  <a:lnTo>
                    <a:pt x="39775" y="5887"/>
                  </a:lnTo>
                  <a:lnTo>
                    <a:pt x="39998" y="5961"/>
                  </a:lnTo>
                  <a:lnTo>
                    <a:pt x="40221" y="6085"/>
                  </a:lnTo>
                  <a:lnTo>
                    <a:pt x="40394" y="6233"/>
                  </a:lnTo>
                  <a:lnTo>
                    <a:pt x="40567" y="6407"/>
                  </a:lnTo>
                  <a:lnTo>
                    <a:pt x="40666" y="6629"/>
                  </a:lnTo>
                  <a:lnTo>
                    <a:pt x="40740" y="6852"/>
                  </a:lnTo>
                  <a:lnTo>
                    <a:pt x="40765" y="7074"/>
                  </a:lnTo>
                  <a:lnTo>
                    <a:pt x="40740" y="7322"/>
                  </a:lnTo>
                  <a:lnTo>
                    <a:pt x="40666" y="7544"/>
                  </a:lnTo>
                  <a:lnTo>
                    <a:pt x="40567" y="7742"/>
                  </a:lnTo>
                  <a:lnTo>
                    <a:pt x="40394" y="7940"/>
                  </a:lnTo>
                  <a:lnTo>
                    <a:pt x="40221" y="8089"/>
                  </a:lnTo>
                  <a:lnTo>
                    <a:pt x="39998" y="8212"/>
                  </a:lnTo>
                  <a:lnTo>
                    <a:pt x="39775" y="8287"/>
                  </a:lnTo>
                  <a:lnTo>
                    <a:pt x="39553" y="8311"/>
                  </a:lnTo>
                  <a:lnTo>
                    <a:pt x="39305" y="8287"/>
                  </a:lnTo>
                  <a:lnTo>
                    <a:pt x="39083" y="8212"/>
                  </a:lnTo>
                  <a:lnTo>
                    <a:pt x="38885" y="8089"/>
                  </a:lnTo>
                  <a:lnTo>
                    <a:pt x="38687" y="7940"/>
                  </a:lnTo>
                  <a:lnTo>
                    <a:pt x="38539" y="7742"/>
                  </a:lnTo>
                  <a:lnTo>
                    <a:pt x="38415" y="7544"/>
                  </a:lnTo>
                  <a:lnTo>
                    <a:pt x="38341" y="7322"/>
                  </a:lnTo>
                  <a:lnTo>
                    <a:pt x="38341" y="7074"/>
                  </a:lnTo>
                  <a:lnTo>
                    <a:pt x="38341" y="6852"/>
                  </a:lnTo>
                  <a:lnTo>
                    <a:pt x="38415" y="6629"/>
                  </a:lnTo>
                  <a:lnTo>
                    <a:pt x="38539" y="6407"/>
                  </a:lnTo>
                  <a:lnTo>
                    <a:pt x="38687" y="6233"/>
                  </a:lnTo>
                  <a:lnTo>
                    <a:pt x="38885" y="6085"/>
                  </a:lnTo>
                  <a:lnTo>
                    <a:pt x="39083" y="5961"/>
                  </a:lnTo>
                  <a:lnTo>
                    <a:pt x="39305" y="5887"/>
                  </a:lnTo>
                  <a:lnTo>
                    <a:pt x="39553" y="5862"/>
                  </a:lnTo>
                  <a:close/>
                  <a:moveTo>
                    <a:pt x="107577" y="7322"/>
                  </a:moveTo>
                  <a:lnTo>
                    <a:pt x="107676" y="7347"/>
                  </a:lnTo>
                  <a:lnTo>
                    <a:pt x="107775" y="7371"/>
                  </a:lnTo>
                  <a:lnTo>
                    <a:pt x="107874" y="7421"/>
                  </a:lnTo>
                  <a:lnTo>
                    <a:pt x="107973" y="7495"/>
                  </a:lnTo>
                  <a:lnTo>
                    <a:pt x="108047" y="7594"/>
                  </a:lnTo>
                  <a:lnTo>
                    <a:pt x="108096" y="7693"/>
                  </a:lnTo>
                  <a:lnTo>
                    <a:pt x="108121" y="7792"/>
                  </a:lnTo>
                  <a:lnTo>
                    <a:pt x="108146" y="7891"/>
                  </a:lnTo>
                  <a:lnTo>
                    <a:pt x="108121" y="8014"/>
                  </a:lnTo>
                  <a:lnTo>
                    <a:pt x="108096" y="8113"/>
                  </a:lnTo>
                  <a:lnTo>
                    <a:pt x="108047" y="8212"/>
                  </a:lnTo>
                  <a:lnTo>
                    <a:pt x="107973" y="8287"/>
                  </a:lnTo>
                  <a:lnTo>
                    <a:pt x="107874" y="8361"/>
                  </a:lnTo>
                  <a:lnTo>
                    <a:pt x="107775" y="8410"/>
                  </a:lnTo>
                  <a:lnTo>
                    <a:pt x="107676" y="8460"/>
                  </a:lnTo>
                  <a:lnTo>
                    <a:pt x="107453" y="8460"/>
                  </a:lnTo>
                  <a:lnTo>
                    <a:pt x="107354" y="8410"/>
                  </a:lnTo>
                  <a:lnTo>
                    <a:pt x="107255" y="8361"/>
                  </a:lnTo>
                  <a:lnTo>
                    <a:pt x="107156" y="8287"/>
                  </a:lnTo>
                  <a:lnTo>
                    <a:pt x="107082" y="8212"/>
                  </a:lnTo>
                  <a:lnTo>
                    <a:pt x="107033" y="8113"/>
                  </a:lnTo>
                  <a:lnTo>
                    <a:pt x="107008" y="8014"/>
                  </a:lnTo>
                  <a:lnTo>
                    <a:pt x="107008" y="7891"/>
                  </a:lnTo>
                  <a:lnTo>
                    <a:pt x="107008" y="7792"/>
                  </a:lnTo>
                  <a:lnTo>
                    <a:pt x="107033" y="7693"/>
                  </a:lnTo>
                  <a:lnTo>
                    <a:pt x="107082" y="7594"/>
                  </a:lnTo>
                  <a:lnTo>
                    <a:pt x="107156" y="7495"/>
                  </a:lnTo>
                  <a:lnTo>
                    <a:pt x="107255" y="7421"/>
                  </a:lnTo>
                  <a:lnTo>
                    <a:pt x="107354" y="7371"/>
                  </a:lnTo>
                  <a:lnTo>
                    <a:pt x="107453" y="7347"/>
                  </a:lnTo>
                  <a:lnTo>
                    <a:pt x="107577" y="7322"/>
                  </a:lnTo>
                  <a:close/>
                  <a:moveTo>
                    <a:pt x="25231" y="5442"/>
                  </a:moveTo>
                  <a:lnTo>
                    <a:pt x="25528" y="5467"/>
                  </a:lnTo>
                  <a:lnTo>
                    <a:pt x="25800" y="5541"/>
                  </a:lnTo>
                  <a:lnTo>
                    <a:pt x="25948" y="5615"/>
                  </a:lnTo>
                  <a:lnTo>
                    <a:pt x="26072" y="5689"/>
                  </a:lnTo>
                  <a:lnTo>
                    <a:pt x="26195" y="5788"/>
                  </a:lnTo>
                  <a:lnTo>
                    <a:pt x="26319" y="5887"/>
                  </a:lnTo>
                  <a:lnTo>
                    <a:pt x="26418" y="6011"/>
                  </a:lnTo>
                  <a:lnTo>
                    <a:pt x="26517" y="6135"/>
                  </a:lnTo>
                  <a:lnTo>
                    <a:pt x="26591" y="6258"/>
                  </a:lnTo>
                  <a:lnTo>
                    <a:pt x="26665" y="6407"/>
                  </a:lnTo>
                  <a:lnTo>
                    <a:pt x="26740" y="6679"/>
                  </a:lnTo>
                  <a:lnTo>
                    <a:pt x="26764" y="6976"/>
                  </a:lnTo>
                  <a:lnTo>
                    <a:pt x="26740" y="7272"/>
                  </a:lnTo>
                  <a:lnTo>
                    <a:pt x="26665" y="7544"/>
                  </a:lnTo>
                  <a:lnTo>
                    <a:pt x="26591" y="7693"/>
                  </a:lnTo>
                  <a:lnTo>
                    <a:pt x="26517" y="7817"/>
                  </a:lnTo>
                  <a:lnTo>
                    <a:pt x="26418" y="7940"/>
                  </a:lnTo>
                  <a:lnTo>
                    <a:pt x="26319" y="8064"/>
                  </a:lnTo>
                  <a:lnTo>
                    <a:pt x="26195" y="8163"/>
                  </a:lnTo>
                  <a:lnTo>
                    <a:pt x="26072" y="8262"/>
                  </a:lnTo>
                  <a:lnTo>
                    <a:pt x="25948" y="8336"/>
                  </a:lnTo>
                  <a:lnTo>
                    <a:pt x="25800" y="8410"/>
                  </a:lnTo>
                  <a:lnTo>
                    <a:pt x="25528" y="8484"/>
                  </a:lnTo>
                  <a:lnTo>
                    <a:pt x="25231" y="8509"/>
                  </a:lnTo>
                  <a:lnTo>
                    <a:pt x="24934" y="8484"/>
                  </a:lnTo>
                  <a:lnTo>
                    <a:pt x="24662" y="8410"/>
                  </a:lnTo>
                  <a:lnTo>
                    <a:pt x="24513" y="8336"/>
                  </a:lnTo>
                  <a:lnTo>
                    <a:pt x="24390" y="8262"/>
                  </a:lnTo>
                  <a:lnTo>
                    <a:pt x="24266" y="8163"/>
                  </a:lnTo>
                  <a:lnTo>
                    <a:pt x="24142" y="8064"/>
                  </a:lnTo>
                  <a:lnTo>
                    <a:pt x="24043" y="7940"/>
                  </a:lnTo>
                  <a:lnTo>
                    <a:pt x="23944" y="7817"/>
                  </a:lnTo>
                  <a:lnTo>
                    <a:pt x="23870" y="7693"/>
                  </a:lnTo>
                  <a:lnTo>
                    <a:pt x="23796" y="7544"/>
                  </a:lnTo>
                  <a:lnTo>
                    <a:pt x="23722" y="7272"/>
                  </a:lnTo>
                  <a:lnTo>
                    <a:pt x="23697" y="6976"/>
                  </a:lnTo>
                  <a:lnTo>
                    <a:pt x="23722" y="6679"/>
                  </a:lnTo>
                  <a:lnTo>
                    <a:pt x="23796" y="6407"/>
                  </a:lnTo>
                  <a:lnTo>
                    <a:pt x="23870" y="6258"/>
                  </a:lnTo>
                  <a:lnTo>
                    <a:pt x="23944" y="6135"/>
                  </a:lnTo>
                  <a:lnTo>
                    <a:pt x="24043" y="6011"/>
                  </a:lnTo>
                  <a:lnTo>
                    <a:pt x="24142" y="5887"/>
                  </a:lnTo>
                  <a:lnTo>
                    <a:pt x="24266" y="5788"/>
                  </a:lnTo>
                  <a:lnTo>
                    <a:pt x="24390" y="5689"/>
                  </a:lnTo>
                  <a:lnTo>
                    <a:pt x="24513" y="5615"/>
                  </a:lnTo>
                  <a:lnTo>
                    <a:pt x="24662" y="5541"/>
                  </a:lnTo>
                  <a:lnTo>
                    <a:pt x="24934" y="5467"/>
                  </a:lnTo>
                  <a:lnTo>
                    <a:pt x="25231" y="5442"/>
                  </a:lnTo>
                  <a:close/>
                  <a:moveTo>
                    <a:pt x="78611" y="8089"/>
                  </a:moveTo>
                  <a:lnTo>
                    <a:pt x="78685" y="8113"/>
                  </a:lnTo>
                  <a:lnTo>
                    <a:pt x="78759" y="8138"/>
                  </a:lnTo>
                  <a:lnTo>
                    <a:pt x="78834" y="8163"/>
                  </a:lnTo>
                  <a:lnTo>
                    <a:pt x="78908" y="8212"/>
                  </a:lnTo>
                  <a:lnTo>
                    <a:pt x="78957" y="8287"/>
                  </a:lnTo>
                  <a:lnTo>
                    <a:pt x="78982" y="8361"/>
                  </a:lnTo>
                  <a:lnTo>
                    <a:pt x="79007" y="8435"/>
                  </a:lnTo>
                  <a:lnTo>
                    <a:pt x="79007" y="8509"/>
                  </a:lnTo>
                  <a:lnTo>
                    <a:pt x="79007" y="8583"/>
                  </a:lnTo>
                  <a:lnTo>
                    <a:pt x="78982" y="8658"/>
                  </a:lnTo>
                  <a:lnTo>
                    <a:pt x="78957" y="8732"/>
                  </a:lnTo>
                  <a:lnTo>
                    <a:pt x="78908" y="8781"/>
                  </a:lnTo>
                  <a:lnTo>
                    <a:pt x="78834" y="8855"/>
                  </a:lnTo>
                  <a:lnTo>
                    <a:pt x="78759" y="8880"/>
                  </a:lnTo>
                  <a:lnTo>
                    <a:pt x="78685" y="8905"/>
                  </a:lnTo>
                  <a:lnTo>
                    <a:pt x="78537" y="8905"/>
                  </a:lnTo>
                  <a:lnTo>
                    <a:pt x="78463" y="8880"/>
                  </a:lnTo>
                  <a:lnTo>
                    <a:pt x="78388" y="8855"/>
                  </a:lnTo>
                  <a:lnTo>
                    <a:pt x="78314" y="8781"/>
                  </a:lnTo>
                  <a:lnTo>
                    <a:pt x="78265" y="8732"/>
                  </a:lnTo>
                  <a:lnTo>
                    <a:pt x="78240" y="8658"/>
                  </a:lnTo>
                  <a:lnTo>
                    <a:pt x="78215" y="8583"/>
                  </a:lnTo>
                  <a:lnTo>
                    <a:pt x="78215" y="8509"/>
                  </a:lnTo>
                  <a:lnTo>
                    <a:pt x="78215" y="8435"/>
                  </a:lnTo>
                  <a:lnTo>
                    <a:pt x="78240" y="8361"/>
                  </a:lnTo>
                  <a:lnTo>
                    <a:pt x="78265" y="8287"/>
                  </a:lnTo>
                  <a:lnTo>
                    <a:pt x="78314" y="8212"/>
                  </a:lnTo>
                  <a:lnTo>
                    <a:pt x="78388" y="8163"/>
                  </a:lnTo>
                  <a:lnTo>
                    <a:pt x="78463" y="8138"/>
                  </a:lnTo>
                  <a:lnTo>
                    <a:pt x="78537" y="8113"/>
                  </a:lnTo>
                  <a:lnTo>
                    <a:pt x="78611" y="8089"/>
                  </a:lnTo>
                  <a:close/>
                  <a:moveTo>
                    <a:pt x="111955" y="7643"/>
                  </a:moveTo>
                  <a:lnTo>
                    <a:pt x="112079" y="7693"/>
                  </a:lnTo>
                  <a:lnTo>
                    <a:pt x="112202" y="7742"/>
                  </a:lnTo>
                  <a:lnTo>
                    <a:pt x="112301" y="7841"/>
                  </a:lnTo>
                  <a:lnTo>
                    <a:pt x="112400" y="7940"/>
                  </a:lnTo>
                  <a:lnTo>
                    <a:pt x="112474" y="8064"/>
                  </a:lnTo>
                  <a:lnTo>
                    <a:pt x="112499" y="8188"/>
                  </a:lnTo>
                  <a:lnTo>
                    <a:pt x="112524" y="8311"/>
                  </a:lnTo>
                  <a:lnTo>
                    <a:pt x="112499" y="8460"/>
                  </a:lnTo>
                  <a:lnTo>
                    <a:pt x="112474" y="8583"/>
                  </a:lnTo>
                  <a:lnTo>
                    <a:pt x="112400" y="8707"/>
                  </a:lnTo>
                  <a:lnTo>
                    <a:pt x="112301" y="8806"/>
                  </a:lnTo>
                  <a:lnTo>
                    <a:pt x="112202" y="8905"/>
                  </a:lnTo>
                  <a:lnTo>
                    <a:pt x="112079" y="8954"/>
                  </a:lnTo>
                  <a:lnTo>
                    <a:pt x="111955" y="9004"/>
                  </a:lnTo>
                  <a:lnTo>
                    <a:pt x="111683" y="9004"/>
                  </a:lnTo>
                  <a:lnTo>
                    <a:pt x="111559" y="8954"/>
                  </a:lnTo>
                  <a:lnTo>
                    <a:pt x="111436" y="8905"/>
                  </a:lnTo>
                  <a:lnTo>
                    <a:pt x="111337" y="8806"/>
                  </a:lnTo>
                  <a:lnTo>
                    <a:pt x="111262" y="8707"/>
                  </a:lnTo>
                  <a:lnTo>
                    <a:pt x="111188" y="8583"/>
                  </a:lnTo>
                  <a:lnTo>
                    <a:pt x="111139" y="8460"/>
                  </a:lnTo>
                  <a:lnTo>
                    <a:pt x="111139" y="8311"/>
                  </a:lnTo>
                  <a:lnTo>
                    <a:pt x="111139" y="8188"/>
                  </a:lnTo>
                  <a:lnTo>
                    <a:pt x="111188" y="8064"/>
                  </a:lnTo>
                  <a:lnTo>
                    <a:pt x="111262" y="7940"/>
                  </a:lnTo>
                  <a:lnTo>
                    <a:pt x="111337" y="7841"/>
                  </a:lnTo>
                  <a:lnTo>
                    <a:pt x="111436" y="7742"/>
                  </a:lnTo>
                  <a:lnTo>
                    <a:pt x="111559" y="7693"/>
                  </a:lnTo>
                  <a:lnTo>
                    <a:pt x="111683" y="7643"/>
                  </a:lnTo>
                  <a:close/>
                  <a:moveTo>
                    <a:pt x="65996" y="7965"/>
                  </a:moveTo>
                  <a:lnTo>
                    <a:pt x="66119" y="7990"/>
                  </a:lnTo>
                  <a:lnTo>
                    <a:pt x="66243" y="8014"/>
                  </a:lnTo>
                  <a:lnTo>
                    <a:pt x="66367" y="8089"/>
                  </a:lnTo>
                  <a:lnTo>
                    <a:pt x="66466" y="8163"/>
                  </a:lnTo>
                  <a:lnTo>
                    <a:pt x="66540" y="8262"/>
                  </a:lnTo>
                  <a:lnTo>
                    <a:pt x="66614" y="8385"/>
                  </a:lnTo>
                  <a:lnTo>
                    <a:pt x="66639" y="8509"/>
                  </a:lnTo>
                  <a:lnTo>
                    <a:pt x="66663" y="8633"/>
                  </a:lnTo>
                  <a:lnTo>
                    <a:pt x="66639" y="8757"/>
                  </a:lnTo>
                  <a:lnTo>
                    <a:pt x="66614" y="8880"/>
                  </a:lnTo>
                  <a:lnTo>
                    <a:pt x="66540" y="9004"/>
                  </a:lnTo>
                  <a:lnTo>
                    <a:pt x="66466" y="9103"/>
                  </a:lnTo>
                  <a:lnTo>
                    <a:pt x="66367" y="9177"/>
                  </a:lnTo>
                  <a:lnTo>
                    <a:pt x="66243" y="9251"/>
                  </a:lnTo>
                  <a:lnTo>
                    <a:pt x="66119" y="9276"/>
                  </a:lnTo>
                  <a:lnTo>
                    <a:pt x="65996" y="9301"/>
                  </a:lnTo>
                  <a:lnTo>
                    <a:pt x="65872" y="9276"/>
                  </a:lnTo>
                  <a:lnTo>
                    <a:pt x="65748" y="9251"/>
                  </a:lnTo>
                  <a:lnTo>
                    <a:pt x="65625" y="9177"/>
                  </a:lnTo>
                  <a:lnTo>
                    <a:pt x="65526" y="9103"/>
                  </a:lnTo>
                  <a:lnTo>
                    <a:pt x="65451" y="9004"/>
                  </a:lnTo>
                  <a:lnTo>
                    <a:pt x="65377" y="8880"/>
                  </a:lnTo>
                  <a:lnTo>
                    <a:pt x="65352" y="8757"/>
                  </a:lnTo>
                  <a:lnTo>
                    <a:pt x="65328" y="8633"/>
                  </a:lnTo>
                  <a:lnTo>
                    <a:pt x="65352" y="8509"/>
                  </a:lnTo>
                  <a:lnTo>
                    <a:pt x="65377" y="8385"/>
                  </a:lnTo>
                  <a:lnTo>
                    <a:pt x="65451" y="8262"/>
                  </a:lnTo>
                  <a:lnTo>
                    <a:pt x="65526" y="8163"/>
                  </a:lnTo>
                  <a:lnTo>
                    <a:pt x="65625" y="8089"/>
                  </a:lnTo>
                  <a:lnTo>
                    <a:pt x="65748" y="8014"/>
                  </a:lnTo>
                  <a:lnTo>
                    <a:pt x="65872" y="7990"/>
                  </a:lnTo>
                  <a:lnTo>
                    <a:pt x="65996" y="7965"/>
                  </a:lnTo>
                  <a:close/>
                  <a:moveTo>
                    <a:pt x="62755" y="7915"/>
                  </a:moveTo>
                  <a:lnTo>
                    <a:pt x="62879" y="7965"/>
                  </a:lnTo>
                  <a:lnTo>
                    <a:pt x="63003" y="8014"/>
                  </a:lnTo>
                  <a:lnTo>
                    <a:pt x="63126" y="8113"/>
                  </a:lnTo>
                  <a:lnTo>
                    <a:pt x="63225" y="8237"/>
                  </a:lnTo>
                  <a:lnTo>
                    <a:pt x="63275" y="8361"/>
                  </a:lnTo>
                  <a:lnTo>
                    <a:pt x="63324" y="8484"/>
                  </a:lnTo>
                  <a:lnTo>
                    <a:pt x="63349" y="8633"/>
                  </a:lnTo>
                  <a:lnTo>
                    <a:pt x="63324" y="8757"/>
                  </a:lnTo>
                  <a:lnTo>
                    <a:pt x="63275" y="8905"/>
                  </a:lnTo>
                  <a:lnTo>
                    <a:pt x="63225" y="9029"/>
                  </a:lnTo>
                  <a:lnTo>
                    <a:pt x="63126" y="9152"/>
                  </a:lnTo>
                  <a:lnTo>
                    <a:pt x="63003" y="9227"/>
                  </a:lnTo>
                  <a:lnTo>
                    <a:pt x="62879" y="9301"/>
                  </a:lnTo>
                  <a:lnTo>
                    <a:pt x="62755" y="9350"/>
                  </a:lnTo>
                  <a:lnTo>
                    <a:pt x="62483" y="9350"/>
                  </a:lnTo>
                  <a:lnTo>
                    <a:pt x="62335" y="9301"/>
                  </a:lnTo>
                  <a:lnTo>
                    <a:pt x="62211" y="9227"/>
                  </a:lnTo>
                  <a:lnTo>
                    <a:pt x="62112" y="9152"/>
                  </a:lnTo>
                  <a:lnTo>
                    <a:pt x="62013" y="9029"/>
                  </a:lnTo>
                  <a:lnTo>
                    <a:pt x="61939" y="8905"/>
                  </a:lnTo>
                  <a:lnTo>
                    <a:pt x="61914" y="8757"/>
                  </a:lnTo>
                  <a:lnTo>
                    <a:pt x="61889" y="8633"/>
                  </a:lnTo>
                  <a:lnTo>
                    <a:pt x="61914" y="8484"/>
                  </a:lnTo>
                  <a:lnTo>
                    <a:pt x="61939" y="8361"/>
                  </a:lnTo>
                  <a:lnTo>
                    <a:pt x="62013" y="8237"/>
                  </a:lnTo>
                  <a:lnTo>
                    <a:pt x="62112" y="8113"/>
                  </a:lnTo>
                  <a:lnTo>
                    <a:pt x="62211" y="8014"/>
                  </a:lnTo>
                  <a:lnTo>
                    <a:pt x="62335" y="7965"/>
                  </a:lnTo>
                  <a:lnTo>
                    <a:pt x="62483" y="7915"/>
                  </a:lnTo>
                  <a:close/>
                  <a:moveTo>
                    <a:pt x="49991" y="7544"/>
                  </a:moveTo>
                  <a:lnTo>
                    <a:pt x="50165" y="7569"/>
                  </a:lnTo>
                  <a:lnTo>
                    <a:pt x="50362" y="7619"/>
                  </a:lnTo>
                  <a:lnTo>
                    <a:pt x="50511" y="7693"/>
                  </a:lnTo>
                  <a:lnTo>
                    <a:pt x="50659" y="7817"/>
                  </a:lnTo>
                  <a:lnTo>
                    <a:pt x="50783" y="7965"/>
                  </a:lnTo>
                  <a:lnTo>
                    <a:pt x="50882" y="8138"/>
                  </a:lnTo>
                  <a:lnTo>
                    <a:pt x="50931" y="8311"/>
                  </a:lnTo>
                  <a:lnTo>
                    <a:pt x="50956" y="8509"/>
                  </a:lnTo>
                  <a:lnTo>
                    <a:pt x="50931" y="8682"/>
                  </a:lnTo>
                  <a:lnTo>
                    <a:pt x="50882" y="8880"/>
                  </a:lnTo>
                  <a:lnTo>
                    <a:pt x="50783" y="9029"/>
                  </a:lnTo>
                  <a:lnTo>
                    <a:pt x="50659" y="9177"/>
                  </a:lnTo>
                  <a:lnTo>
                    <a:pt x="50511" y="9301"/>
                  </a:lnTo>
                  <a:lnTo>
                    <a:pt x="50362" y="9400"/>
                  </a:lnTo>
                  <a:lnTo>
                    <a:pt x="50165" y="9449"/>
                  </a:lnTo>
                  <a:lnTo>
                    <a:pt x="49991" y="9474"/>
                  </a:lnTo>
                  <a:lnTo>
                    <a:pt x="49794" y="9449"/>
                  </a:lnTo>
                  <a:lnTo>
                    <a:pt x="49620" y="9400"/>
                  </a:lnTo>
                  <a:lnTo>
                    <a:pt x="49472" y="9301"/>
                  </a:lnTo>
                  <a:lnTo>
                    <a:pt x="49299" y="9177"/>
                  </a:lnTo>
                  <a:lnTo>
                    <a:pt x="49175" y="9029"/>
                  </a:lnTo>
                  <a:lnTo>
                    <a:pt x="49101" y="8880"/>
                  </a:lnTo>
                  <a:lnTo>
                    <a:pt x="49051" y="8682"/>
                  </a:lnTo>
                  <a:lnTo>
                    <a:pt x="49027" y="8509"/>
                  </a:lnTo>
                  <a:lnTo>
                    <a:pt x="49051" y="8311"/>
                  </a:lnTo>
                  <a:lnTo>
                    <a:pt x="49101" y="8138"/>
                  </a:lnTo>
                  <a:lnTo>
                    <a:pt x="49175" y="7965"/>
                  </a:lnTo>
                  <a:lnTo>
                    <a:pt x="49299" y="7817"/>
                  </a:lnTo>
                  <a:lnTo>
                    <a:pt x="49472" y="7693"/>
                  </a:lnTo>
                  <a:lnTo>
                    <a:pt x="49620" y="7619"/>
                  </a:lnTo>
                  <a:lnTo>
                    <a:pt x="49794" y="7569"/>
                  </a:lnTo>
                  <a:lnTo>
                    <a:pt x="49991" y="7544"/>
                  </a:lnTo>
                  <a:close/>
                  <a:moveTo>
                    <a:pt x="28793" y="6679"/>
                  </a:moveTo>
                  <a:lnTo>
                    <a:pt x="29065" y="6703"/>
                  </a:lnTo>
                  <a:lnTo>
                    <a:pt x="29312" y="6778"/>
                  </a:lnTo>
                  <a:lnTo>
                    <a:pt x="29584" y="6926"/>
                  </a:lnTo>
                  <a:lnTo>
                    <a:pt x="29683" y="7000"/>
                  </a:lnTo>
                  <a:lnTo>
                    <a:pt x="29807" y="7099"/>
                  </a:lnTo>
                  <a:lnTo>
                    <a:pt x="29906" y="7223"/>
                  </a:lnTo>
                  <a:lnTo>
                    <a:pt x="29980" y="7322"/>
                  </a:lnTo>
                  <a:lnTo>
                    <a:pt x="30104" y="7569"/>
                  </a:lnTo>
                  <a:lnTo>
                    <a:pt x="30203" y="7841"/>
                  </a:lnTo>
                  <a:lnTo>
                    <a:pt x="30227" y="8113"/>
                  </a:lnTo>
                  <a:lnTo>
                    <a:pt x="30203" y="8385"/>
                  </a:lnTo>
                  <a:lnTo>
                    <a:pt x="30104" y="8658"/>
                  </a:lnTo>
                  <a:lnTo>
                    <a:pt x="29980" y="8905"/>
                  </a:lnTo>
                  <a:lnTo>
                    <a:pt x="29906" y="9029"/>
                  </a:lnTo>
                  <a:lnTo>
                    <a:pt x="29807" y="9128"/>
                  </a:lnTo>
                  <a:lnTo>
                    <a:pt x="29683" y="9227"/>
                  </a:lnTo>
                  <a:lnTo>
                    <a:pt x="29584" y="9325"/>
                  </a:lnTo>
                  <a:lnTo>
                    <a:pt x="29312" y="9449"/>
                  </a:lnTo>
                  <a:lnTo>
                    <a:pt x="29065" y="9523"/>
                  </a:lnTo>
                  <a:lnTo>
                    <a:pt x="28793" y="9548"/>
                  </a:lnTo>
                  <a:lnTo>
                    <a:pt x="28521" y="9523"/>
                  </a:lnTo>
                  <a:lnTo>
                    <a:pt x="28248" y="9449"/>
                  </a:lnTo>
                  <a:lnTo>
                    <a:pt x="28001" y="9325"/>
                  </a:lnTo>
                  <a:lnTo>
                    <a:pt x="27877" y="9227"/>
                  </a:lnTo>
                  <a:lnTo>
                    <a:pt x="27779" y="9128"/>
                  </a:lnTo>
                  <a:lnTo>
                    <a:pt x="27680" y="9029"/>
                  </a:lnTo>
                  <a:lnTo>
                    <a:pt x="27581" y="8905"/>
                  </a:lnTo>
                  <a:lnTo>
                    <a:pt x="27457" y="8658"/>
                  </a:lnTo>
                  <a:lnTo>
                    <a:pt x="27383" y="8385"/>
                  </a:lnTo>
                  <a:lnTo>
                    <a:pt x="27358" y="8113"/>
                  </a:lnTo>
                  <a:lnTo>
                    <a:pt x="27383" y="7841"/>
                  </a:lnTo>
                  <a:lnTo>
                    <a:pt x="27457" y="7569"/>
                  </a:lnTo>
                  <a:lnTo>
                    <a:pt x="27581" y="7322"/>
                  </a:lnTo>
                  <a:lnTo>
                    <a:pt x="27680" y="7223"/>
                  </a:lnTo>
                  <a:lnTo>
                    <a:pt x="27779" y="7099"/>
                  </a:lnTo>
                  <a:lnTo>
                    <a:pt x="27877" y="7000"/>
                  </a:lnTo>
                  <a:lnTo>
                    <a:pt x="28001" y="6926"/>
                  </a:lnTo>
                  <a:lnTo>
                    <a:pt x="28248" y="6778"/>
                  </a:lnTo>
                  <a:lnTo>
                    <a:pt x="28521" y="6703"/>
                  </a:lnTo>
                  <a:lnTo>
                    <a:pt x="28793" y="6679"/>
                  </a:lnTo>
                  <a:close/>
                  <a:moveTo>
                    <a:pt x="69360" y="8435"/>
                  </a:moveTo>
                  <a:lnTo>
                    <a:pt x="69459" y="8460"/>
                  </a:lnTo>
                  <a:lnTo>
                    <a:pt x="69582" y="8484"/>
                  </a:lnTo>
                  <a:lnTo>
                    <a:pt x="69681" y="8534"/>
                  </a:lnTo>
                  <a:lnTo>
                    <a:pt x="69780" y="8608"/>
                  </a:lnTo>
                  <a:lnTo>
                    <a:pt x="69854" y="8707"/>
                  </a:lnTo>
                  <a:lnTo>
                    <a:pt x="69904" y="8806"/>
                  </a:lnTo>
                  <a:lnTo>
                    <a:pt x="69929" y="8930"/>
                  </a:lnTo>
                  <a:lnTo>
                    <a:pt x="69953" y="9029"/>
                  </a:lnTo>
                  <a:lnTo>
                    <a:pt x="69929" y="9152"/>
                  </a:lnTo>
                  <a:lnTo>
                    <a:pt x="69904" y="9251"/>
                  </a:lnTo>
                  <a:lnTo>
                    <a:pt x="69854" y="9350"/>
                  </a:lnTo>
                  <a:lnTo>
                    <a:pt x="69780" y="9449"/>
                  </a:lnTo>
                  <a:lnTo>
                    <a:pt x="69681" y="9523"/>
                  </a:lnTo>
                  <a:lnTo>
                    <a:pt x="69582" y="9573"/>
                  </a:lnTo>
                  <a:lnTo>
                    <a:pt x="69459" y="9622"/>
                  </a:lnTo>
                  <a:lnTo>
                    <a:pt x="69236" y="9622"/>
                  </a:lnTo>
                  <a:lnTo>
                    <a:pt x="69137" y="9573"/>
                  </a:lnTo>
                  <a:lnTo>
                    <a:pt x="69038" y="9523"/>
                  </a:lnTo>
                  <a:lnTo>
                    <a:pt x="68939" y="9449"/>
                  </a:lnTo>
                  <a:lnTo>
                    <a:pt x="68865" y="9350"/>
                  </a:lnTo>
                  <a:lnTo>
                    <a:pt x="68815" y="9251"/>
                  </a:lnTo>
                  <a:lnTo>
                    <a:pt x="68766" y="9152"/>
                  </a:lnTo>
                  <a:lnTo>
                    <a:pt x="68766" y="9029"/>
                  </a:lnTo>
                  <a:lnTo>
                    <a:pt x="68766" y="8930"/>
                  </a:lnTo>
                  <a:lnTo>
                    <a:pt x="68815" y="8806"/>
                  </a:lnTo>
                  <a:lnTo>
                    <a:pt x="68865" y="8707"/>
                  </a:lnTo>
                  <a:lnTo>
                    <a:pt x="68939" y="8608"/>
                  </a:lnTo>
                  <a:lnTo>
                    <a:pt x="69038" y="8534"/>
                  </a:lnTo>
                  <a:lnTo>
                    <a:pt x="69137" y="8484"/>
                  </a:lnTo>
                  <a:lnTo>
                    <a:pt x="69236" y="8460"/>
                  </a:lnTo>
                  <a:lnTo>
                    <a:pt x="69360" y="8435"/>
                  </a:lnTo>
                  <a:close/>
                  <a:moveTo>
                    <a:pt x="115987" y="7990"/>
                  </a:moveTo>
                  <a:lnTo>
                    <a:pt x="116160" y="8014"/>
                  </a:lnTo>
                  <a:lnTo>
                    <a:pt x="116309" y="8039"/>
                  </a:lnTo>
                  <a:lnTo>
                    <a:pt x="116457" y="8113"/>
                  </a:lnTo>
                  <a:lnTo>
                    <a:pt x="116581" y="8237"/>
                  </a:lnTo>
                  <a:lnTo>
                    <a:pt x="116680" y="8361"/>
                  </a:lnTo>
                  <a:lnTo>
                    <a:pt x="116754" y="8509"/>
                  </a:lnTo>
                  <a:lnTo>
                    <a:pt x="116803" y="8658"/>
                  </a:lnTo>
                  <a:lnTo>
                    <a:pt x="116803" y="8806"/>
                  </a:lnTo>
                  <a:lnTo>
                    <a:pt x="116803" y="8954"/>
                  </a:lnTo>
                  <a:lnTo>
                    <a:pt x="116754" y="9103"/>
                  </a:lnTo>
                  <a:lnTo>
                    <a:pt x="116680" y="9251"/>
                  </a:lnTo>
                  <a:lnTo>
                    <a:pt x="116581" y="9375"/>
                  </a:lnTo>
                  <a:lnTo>
                    <a:pt x="116457" y="9474"/>
                  </a:lnTo>
                  <a:lnTo>
                    <a:pt x="116309" y="9548"/>
                  </a:lnTo>
                  <a:lnTo>
                    <a:pt x="116160" y="9598"/>
                  </a:lnTo>
                  <a:lnTo>
                    <a:pt x="115987" y="9622"/>
                  </a:lnTo>
                  <a:lnTo>
                    <a:pt x="115839" y="9598"/>
                  </a:lnTo>
                  <a:lnTo>
                    <a:pt x="115690" y="9548"/>
                  </a:lnTo>
                  <a:lnTo>
                    <a:pt x="115542" y="9474"/>
                  </a:lnTo>
                  <a:lnTo>
                    <a:pt x="115418" y="9375"/>
                  </a:lnTo>
                  <a:lnTo>
                    <a:pt x="115319" y="9251"/>
                  </a:lnTo>
                  <a:lnTo>
                    <a:pt x="115245" y="9103"/>
                  </a:lnTo>
                  <a:lnTo>
                    <a:pt x="115195" y="8954"/>
                  </a:lnTo>
                  <a:lnTo>
                    <a:pt x="115195" y="8806"/>
                  </a:lnTo>
                  <a:lnTo>
                    <a:pt x="115195" y="8658"/>
                  </a:lnTo>
                  <a:lnTo>
                    <a:pt x="115245" y="8509"/>
                  </a:lnTo>
                  <a:lnTo>
                    <a:pt x="115319" y="8361"/>
                  </a:lnTo>
                  <a:lnTo>
                    <a:pt x="115418" y="8237"/>
                  </a:lnTo>
                  <a:lnTo>
                    <a:pt x="115542" y="8113"/>
                  </a:lnTo>
                  <a:lnTo>
                    <a:pt x="115690" y="8039"/>
                  </a:lnTo>
                  <a:lnTo>
                    <a:pt x="115839" y="8014"/>
                  </a:lnTo>
                  <a:lnTo>
                    <a:pt x="115987" y="7990"/>
                  </a:lnTo>
                  <a:close/>
                  <a:moveTo>
                    <a:pt x="43535" y="7470"/>
                  </a:moveTo>
                  <a:lnTo>
                    <a:pt x="43733" y="7544"/>
                  </a:lnTo>
                  <a:lnTo>
                    <a:pt x="43931" y="7643"/>
                  </a:lnTo>
                  <a:lnTo>
                    <a:pt x="44104" y="7792"/>
                  </a:lnTo>
                  <a:lnTo>
                    <a:pt x="44228" y="7965"/>
                  </a:lnTo>
                  <a:lnTo>
                    <a:pt x="44327" y="8138"/>
                  </a:lnTo>
                  <a:lnTo>
                    <a:pt x="44401" y="8361"/>
                  </a:lnTo>
                  <a:lnTo>
                    <a:pt x="44426" y="8559"/>
                  </a:lnTo>
                  <a:lnTo>
                    <a:pt x="44401" y="8781"/>
                  </a:lnTo>
                  <a:lnTo>
                    <a:pt x="44327" y="8979"/>
                  </a:lnTo>
                  <a:lnTo>
                    <a:pt x="44228" y="9177"/>
                  </a:lnTo>
                  <a:lnTo>
                    <a:pt x="44104" y="9325"/>
                  </a:lnTo>
                  <a:lnTo>
                    <a:pt x="43931" y="9474"/>
                  </a:lnTo>
                  <a:lnTo>
                    <a:pt x="43733" y="9573"/>
                  </a:lnTo>
                  <a:lnTo>
                    <a:pt x="43535" y="9647"/>
                  </a:lnTo>
                  <a:lnTo>
                    <a:pt x="43313" y="9672"/>
                  </a:lnTo>
                  <a:lnTo>
                    <a:pt x="43115" y="9647"/>
                  </a:lnTo>
                  <a:lnTo>
                    <a:pt x="42892" y="9573"/>
                  </a:lnTo>
                  <a:lnTo>
                    <a:pt x="42719" y="9474"/>
                  </a:lnTo>
                  <a:lnTo>
                    <a:pt x="42546" y="9325"/>
                  </a:lnTo>
                  <a:lnTo>
                    <a:pt x="42397" y="9177"/>
                  </a:lnTo>
                  <a:lnTo>
                    <a:pt x="42299" y="8979"/>
                  </a:lnTo>
                  <a:lnTo>
                    <a:pt x="42224" y="8781"/>
                  </a:lnTo>
                  <a:lnTo>
                    <a:pt x="42224" y="8559"/>
                  </a:lnTo>
                  <a:lnTo>
                    <a:pt x="42224" y="8361"/>
                  </a:lnTo>
                  <a:lnTo>
                    <a:pt x="42299" y="8138"/>
                  </a:lnTo>
                  <a:lnTo>
                    <a:pt x="42397" y="7965"/>
                  </a:lnTo>
                  <a:lnTo>
                    <a:pt x="42546" y="7792"/>
                  </a:lnTo>
                  <a:lnTo>
                    <a:pt x="42719" y="7643"/>
                  </a:lnTo>
                  <a:lnTo>
                    <a:pt x="42892" y="7544"/>
                  </a:lnTo>
                  <a:lnTo>
                    <a:pt x="43115" y="7470"/>
                  </a:lnTo>
                  <a:close/>
                  <a:moveTo>
                    <a:pt x="86601" y="9424"/>
                  </a:moveTo>
                  <a:lnTo>
                    <a:pt x="86650" y="9449"/>
                  </a:lnTo>
                  <a:lnTo>
                    <a:pt x="86700" y="9474"/>
                  </a:lnTo>
                  <a:lnTo>
                    <a:pt x="86749" y="9523"/>
                  </a:lnTo>
                  <a:lnTo>
                    <a:pt x="86749" y="9598"/>
                  </a:lnTo>
                  <a:lnTo>
                    <a:pt x="86749" y="9647"/>
                  </a:lnTo>
                  <a:lnTo>
                    <a:pt x="86700" y="9696"/>
                  </a:lnTo>
                  <a:lnTo>
                    <a:pt x="86650" y="9746"/>
                  </a:lnTo>
                  <a:lnTo>
                    <a:pt x="86526" y="9746"/>
                  </a:lnTo>
                  <a:lnTo>
                    <a:pt x="86477" y="9696"/>
                  </a:lnTo>
                  <a:lnTo>
                    <a:pt x="86452" y="9647"/>
                  </a:lnTo>
                  <a:lnTo>
                    <a:pt x="86428" y="9598"/>
                  </a:lnTo>
                  <a:lnTo>
                    <a:pt x="86452" y="9523"/>
                  </a:lnTo>
                  <a:lnTo>
                    <a:pt x="86477" y="9474"/>
                  </a:lnTo>
                  <a:lnTo>
                    <a:pt x="86526" y="9449"/>
                  </a:lnTo>
                  <a:lnTo>
                    <a:pt x="86601" y="9424"/>
                  </a:lnTo>
                  <a:close/>
                  <a:moveTo>
                    <a:pt x="59243" y="8262"/>
                  </a:moveTo>
                  <a:lnTo>
                    <a:pt x="59391" y="8287"/>
                  </a:lnTo>
                  <a:lnTo>
                    <a:pt x="59539" y="8311"/>
                  </a:lnTo>
                  <a:lnTo>
                    <a:pt x="59688" y="8385"/>
                  </a:lnTo>
                  <a:lnTo>
                    <a:pt x="59812" y="8484"/>
                  </a:lnTo>
                  <a:lnTo>
                    <a:pt x="59911" y="8608"/>
                  </a:lnTo>
                  <a:lnTo>
                    <a:pt x="59960" y="8732"/>
                  </a:lnTo>
                  <a:lnTo>
                    <a:pt x="60009" y="8880"/>
                  </a:lnTo>
                  <a:lnTo>
                    <a:pt x="60034" y="9029"/>
                  </a:lnTo>
                  <a:lnTo>
                    <a:pt x="60009" y="9177"/>
                  </a:lnTo>
                  <a:lnTo>
                    <a:pt x="59960" y="9325"/>
                  </a:lnTo>
                  <a:lnTo>
                    <a:pt x="59911" y="9449"/>
                  </a:lnTo>
                  <a:lnTo>
                    <a:pt x="59812" y="9573"/>
                  </a:lnTo>
                  <a:lnTo>
                    <a:pt x="59688" y="9672"/>
                  </a:lnTo>
                  <a:lnTo>
                    <a:pt x="59539" y="9746"/>
                  </a:lnTo>
                  <a:lnTo>
                    <a:pt x="59391" y="9795"/>
                  </a:lnTo>
                  <a:lnTo>
                    <a:pt x="59094" y="9795"/>
                  </a:lnTo>
                  <a:lnTo>
                    <a:pt x="58971" y="9746"/>
                  </a:lnTo>
                  <a:lnTo>
                    <a:pt x="58822" y="9672"/>
                  </a:lnTo>
                  <a:lnTo>
                    <a:pt x="58698" y="9573"/>
                  </a:lnTo>
                  <a:lnTo>
                    <a:pt x="58600" y="9449"/>
                  </a:lnTo>
                  <a:lnTo>
                    <a:pt x="58525" y="9325"/>
                  </a:lnTo>
                  <a:lnTo>
                    <a:pt x="58501" y="9177"/>
                  </a:lnTo>
                  <a:lnTo>
                    <a:pt x="58476" y="9029"/>
                  </a:lnTo>
                  <a:lnTo>
                    <a:pt x="58501" y="8880"/>
                  </a:lnTo>
                  <a:lnTo>
                    <a:pt x="58525" y="8732"/>
                  </a:lnTo>
                  <a:lnTo>
                    <a:pt x="58600" y="8608"/>
                  </a:lnTo>
                  <a:lnTo>
                    <a:pt x="58698" y="8484"/>
                  </a:lnTo>
                  <a:lnTo>
                    <a:pt x="58822" y="8385"/>
                  </a:lnTo>
                  <a:lnTo>
                    <a:pt x="58971" y="8311"/>
                  </a:lnTo>
                  <a:lnTo>
                    <a:pt x="59094" y="8287"/>
                  </a:lnTo>
                  <a:lnTo>
                    <a:pt x="59243" y="8262"/>
                  </a:lnTo>
                  <a:close/>
                  <a:moveTo>
                    <a:pt x="120118" y="8089"/>
                  </a:moveTo>
                  <a:lnTo>
                    <a:pt x="120291" y="8138"/>
                  </a:lnTo>
                  <a:lnTo>
                    <a:pt x="120464" y="8237"/>
                  </a:lnTo>
                  <a:lnTo>
                    <a:pt x="120613" y="8361"/>
                  </a:lnTo>
                  <a:lnTo>
                    <a:pt x="120712" y="8484"/>
                  </a:lnTo>
                  <a:lnTo>
                    <a:pt x="120811" y="8658"/>
                  </a:lnTo>
                  <a:lnTo>
                    <a:pt x="120860" y="8831"/>
                  </a:lnTo>
                  <a:lnTo>
                    <a:pt x="120860" y="9004"/>
                  </a:lnTo>
                  <a:lnTo>
                    <a:pt x="120860" y="9177"/>
                  </a:lnTo>
                  <a:lnTo>
                    <a:pt x="120811" y="9350"/>
                  </a:lnTo>
                  <a:lnTo>
                    <a:pt x="120712" y="9499"/>
                  </a:lnTo>
                  <a:lnTo>
                    <a:pt x="120613" y="9647"/>
                  </a:lnTo>
                  <a:lnTo>
                    <a:pt x="120464" y="9771"/>
                  </a:lnTo>
                  <a:lnTo>
                    <a:pt x="120291" y="9845"/>
                  </a:lnTo>
                  <a:lnTo>
                    <a:pt x="120118" y="9894"/>
                  </a:lnTo>
                  <a:lnTo>
                    <a:pt x="119945" y="9919"/>
                  </a:lnTo>
                  <a:lnTo>
                    <a:pt x="119772" y="9894"/>
                  </a:lnTo>
                  <a:lnTo>
                    <a:pt x="119598" y="9845"/>
                  </a:lnTo>
                  <a:lnTo>
                    <a:pt x="119450" y="9771"/>
                  </a:lnTo>
                  <a:lnTo>
                    <a:pt x="119302" y="9647"/>
                  </a:lnTo>
                  <a:lnTo>
                    <a:pt x="119178" y="9499"/>
                  </a:lnTo>
                  <a:lnTo>
                    <a:pt x="119104" y="9350"/>
                  </a:lnTo>
                  <a:lnTo>
                    <a:pt x="119054" y="9177"/>
                  </a:lnTo>
                  <a:lnTo>
                    <a:pt x="119030" y="9004"/>
                  </a:lnTo>
                  <a:lnTo>
                    <a:pt x="119054" y="8831"/>
                  </a:lnTo>
                  <a:lnTo>
                    <a:pt x="119104" y="8658"/>
                  </a:lnTo>
                  <a:lnTo>
                    <a:pt x="119178" y="8484"/>
                  </a:lnTo>
                  <a:lnTo>
                    <a:pt x="119302" y="8361"/>
                  </a:lnTo>
                  <a:lnTo>
                    <a:pt x="119450" y="8237"/>
                  </a:lnTo>
                  <a:lnTo>
                    <a:pt x="119598" y="8138"/>
                  </a:lnTo>
                  <a:lnTo>
                    <a:pt x="119772" y="8089"/>
                  </a:lnTo>
                  <a:close/>
                  <a:moveTo>
                    <a:pt x="91869" y="9721"/>
                  </a:moveTo>
                  <a:lnTo>
                    <a:pt x="91919" y="9746"/>
                  </a:lnTo>
                  <a:lnTo>
                    <a:pt x="91968" y="9771"/>
                  </a:lnTo>
                  <a:lnTo>
                    <a:pt x="92018" y="9820"/>
                  </a:lnTo>
                  <a:lnTo>
                    <a:pt x="92018" y="9894"/>
                  </a:lnTo>
                  <a:lnTo>
                    <a:pt x="92018" y="9944"/>
                  </a:lnTo>
                  <a:lnTo>
                    <a:pt x="91968" y="9993"/>
                  </a:lnTo>
                  <a:lnTo>
                    <a:pt x="91919" y="10043"/>
                  </a:lnTo>
                  <a:lnTo>
                    <a:pt x="91795" y="10043"/>
                  </a:lnTo>
                  <a:lnTo>
                    <a:pt x="91746" y="9993"/>
                  </a:lnTo>
                  <a:lnTo>
                    <a:pt x="91696" y="9944"/>
                  </a:lnTo>
                  <a:lnTo>
                    <a:pt x="91696" y="9894"/>
                  </a:lnTo>
                  <a:lnTo>
                    <a:pt x="91696" y="9820"/>
                  </a:lnTo>
                  <a:lnTo>
                    <a:pt x="91746" y="9771"/>
                  </a:lnTo>
                  <a:lnTo>
                    <a:pt x="91795" y="9746"/>
                  </a:lnTo>
                  <a:lnTo>
                    <a:pt x="91869" y="9721"/>
                  </a:lnTo>
                  <a:close/>
                  <a:moveTo>
                    <a:pt x="96347" y="9647"/>
                  </a:moveTo>
                  <a:lnTo>
                    <a:pt x="96470" y="9672"/>
                  </a:lnTo>
                  <a:lnTo>
                    <a:pt x="96569" y="9721"/>
                  </a:lnTo>
                  <a:lnTo>
                    <a:pt x="96619" y="9820"/>
                  </a:lnTo>
                  <a:lnTo>
                    <a:pt x="96643" y="9944"/>
                  </a:lnTo>
                  <a:lnTo>
                    <a:pt x="96619" y="10043"/>
                  </a:lnTo>
                  <a:lnTo>
                    <a:pt x="96569" y="10142"/>
                  </a:lnTo>
                  <a:lnTo>
                    <a:pt x="96470" y="10216"/>
                  </a:lnTo>
                  <a:lnTo>
                    <a:pt x="96347" y="10241"/>
                  </a:lnTo>
                  <a:lnTo>
                    <a:pt x="96223" y="10216"/>
                  </a:lnTo>
                  <a:lnTo>
                    <a:pt x="96124" y="10142"/>
                  </a:lnTo>
                  <a:lnTo>
                    <a:pt x="96075" y="10043"/>
                  </a:lnTo>
                  <a:lnTo>
                    <a:pt x="96050" y="9944"/>
                  </a:lnTo>
                  <a:lnTo>
                    <a:pt x="96075" y="9820"/>
                  </a:lnTo>
                  <a:lnTo>
                    <a:pt x="96124" y="9721"/>
                  </a:lnTo>
                  <a:lnTo>
                    <a:pt x="96223" y="9672"/>
                  </a:lnTo>
                  <a:lnTo>
                    <a:pt x="96347" y="9647"/>
                  </a:lnTo>
                  <a:close/>
                  <a:moveTo>
                    <a:pt x="72749" y="9350"/>
                  </a:moveTo>
                  <a:lnTo>
                    <a:pt x="72823" y="9375"/>
                  </a:lnTo>
                  <a:lnTo>
                    <a:pt x="72922" y="9424"/>
                  </a:lnTo>
                  <a:lnTo>
                    <a:pt x="72996" y="9499"/>
                  </a:lnTo>
                  <a:lnTo>
                    <a:pt x="73070" y="9573"/>
                  </a:lnTo>
                  <a:lnTo>
                    <a:pt x="73120" y="9647"/>
                  </a:lnTo>
                  <a:lnTo>
                    <a:pt x="73144" y="9746"/>
                  </a:lnTo>
                  <a:lnTo>
                    <a:pt x="73144" y="9845"/>
                  </a:lnTo>
                  <a:lnTo>
                    <a:pt x="73144" y="9944"/>
                  </a:lnTo>
                  <a:lnTo>
                    <a:pt x="73120" y="10043"/>
                  </a:lnTo>
                  <a:lnTo>
                    <a:pt x="73070" y="10117"/>
                  </a:lnTo>
                  <a:lnTo>
                    <a:pt x="72996" y="10191"/>
                  </a:lnTo>
                  <a:lnTo>
                    <a:pt x="72922" y="10265"/>
                  </a:lnTo>
                  <a:lnTo>
                    <a:pt x="72823" y="10315"/>
                  </a:lnTo>
                  <a:lnTo>
                    <a:pt x="72749" y="10340"/>
                  </a:lnTo>
                  <a:lnTo>
                    <a:pt x="72551" y="10340"/>
                  </a:lnTo>
                  <a:lnTo>
                    <a:pt x="72452" y="10315"/>
                  </a:lnTo>
                  <a:lnTo>
                    <a:pt x="72353" y="10265"/>
                  </a:lnTo>
                  <a:lnTo>
                    <a:pt x="72279" y="10191"/>
                  </a:lnTo>
                  <a:lnTo>
                    <a:pt x="72229" y="10117"/>
                  </a:lnTo>
                  <a:lnTo>
                    <a:pt x="72180" y="10043"/>
                  </a:lnTo>
                  <a:lnTo>
                    <a:pt x="72155" y="9944"/>
                  </a:lnTo>
                  <a:lnTo>
                    <a:pt x="72130" y="9845"/>
                  </a:lnTo>
                  <a:lnTo>
                    <a:pt x="72155" y="9746"/>
                  </a:lnTo>
                  <a:lnTo>
                    <a:pt x="72180" y="9647"/>
                  </a:lnTo>
                  <a:lnTo>
                    <a:pt x="72229" y="9573"/>
                  </a:lnTo>
                  <a:lnTo>
                    <a:pt x="72279" y="9499"/>
                  </a:lnTo>
                  <a:lnTo>
                    <a:pt x="72353" y="9424"/>
                  </a:lnTo>
                  <a:lnTo>
                    <a:pt x="72452" y="9375"/>
                  </a:lnTo>
                  <a:lnTo>
                    <a:pt x="72551" y="9350"/>
                  </a:lnTo>
                  <a:close/>
                  <a:moveTo>
                    <a:pt x="81480" y="9870"/>
                  </a:moveTo>
                  <a:lnTo>
                    <a:pt x="81579" y="9894"/>
                  </a:lnTo>
                  <a:lnTo>
                    <a:pt x="81678" y="9944"/>
                  </a:lnTo>
                  <a:lnTo>
                    <a:pt x="81728" y="10043"/>
                  </a:lnTo>
                  <a:lnTo>
                    <a:pt x="81752" y="10166"/>
                  </a:lnTo>
                  <a:lnTo>
                    <a:pt x="81728" y="10265"/>
                  </a:lnTo>
                  <a:lnTo>
                    <a:pt x="81678" y="10364"/>
                  </a:lnTo>
                  <a:lnTo>
                    <a:pt x="81579" y="10439"/>
                  </a:lnTo>
                  <a:lnTo>
                    <a:pt x="81357" y="10439"/>
                  </a:lnTo>
                  <a:lnTo>
                    <a:pt x="81258" y="10364"/>
                  </a:lnTo>
                  <a:lnTo>
                    <a:pt x="81208" y="10265"/>
                  </a:lnTo>
                  <a:lnTo>
                    <a:pt x="81183" y="10166"/>
                  </a:lnTo>
                  <a:lnTo>
                    <a:pt x="81208" y="10043"/>
                  </a:lnTo>
                  <a:lnTo>
                    <a:pt x="81258" y="9944"/>
                  </a:lnTo>
                  <a:lnTo>
                    <a:pt x="81357" y="9894"/>
                  </a:lnTo>
                  <a:lnTo>
                    <a:pt x="81480" y="9870"/>
                  </a:lnTo>
                  <a:close/>
                  <a:moveTo>
                    <a:pt x="37079" y="8138"/>
                  </a:moveTo>
                  <a:lnTo>
                    <a:pt x="37302" y="8163"/>
                  </a:lnTo>
                  <a:lnTo>
                    <a:pt x="37524" y="8237"/>
                  </a:lnTo>
                  <a:lnTo>
                    <a:pt x="37747" y="8336"/>
                  </a:lnTo>
                  <a:lnTo>
                    <a:pt x="37920" y="8484"/>
                  </a:lnTo>
                  <a:lnTo>
                    <a:pt x="38093" y="8682"/>
                  </a:lnTo>
                  <a:lnTo>
                    <a:pt x="38192" y="8905"/>
                  </a:lnTo>
                  <a:lnTo>
                    <a:pt x="38267" y="9128"/>
                  </a:lnTo>
                  <a:lnTo>
                    <a:pt x="38291" y="9350"/>
                  </a:lnTo>
                  <a:lnTo>
                    <a:pt x="38267" y="9598"/>
                  </a:lnTo>
                  <a:lnTo>
                    <a:pt x="38192" y="9820"/>
                  </a:lnTo>
                  <a:lnTo>
                    <a:pt x="38093" y="10018"/>
                  </a:lnTo>
                  <a:lnTo>
                    <a:pt x="37920" y="10216"/>
                  </a:lnTo>
                  <a:lnTo>
                    <a:pt x="37747" y="10389"/>
                  </a:lnTo>
                  <a:lnTo>
                    <a:pt x="37524" y="10488"/>
                  </a:lnTo>
                  <a:lnTo>
                    <a:pt x="37302" y="10562"/>
                  </a:lnTo>
                  <a:lnTo>
                    <a:pt x="37079" y="10587"/>
                  </a:lnTo>
                  <a:lnTo>
                    <a:pt x="36832" y="10562"/>
                  </a:lnTo>
                  <a:lnTo>
                    <a:pt x="36609" y="10488"/>
                  </a:lnTo>
                  <a:lnTo>
                    <a:pt x="36387" y="10389"/>
                  </a:lnTo>
                  <a:lnTo>
                    <a:pt x="36213" y="10216"/>
                  </a:lnTo>
                  <a:lnTo>
                    <a:pt x="36040" y="10018"/>
                  </a:lnTo>
                  <a:lnTo>
                    <a:pt x="35941" y="9820"/>
                  </a:lnTo>
                  <a:lnTo>
                    <a:pt x="35867" y="9598"/>
                  </a:lnTo>
                  <a:lnTo>
                    <a:pt x="35842" y="9350"/>
                  </a:lnTo>
                  <a:lnTo>
                    <a:pt x="35867" y="9128"/>
                  </a:lnTo>
                  <a:lnTo>
                    <a:pt x="35941" y="8905"/>
                  </a:lnTo>
                  <a:lnTo>
                    <a:pt x="36040" y="8682"/>
                  </a:lnTo>
                  <a:lnTo>
                    <a:pt x="36213" y="8484"/>
                  </a:lnTo>
                  <a:lnTo>
                    <a:pt x="36387" y="8336"/>
                  </a:lnTo>
                  <a:lnTo>
                    <a:pt x="36609" y="8237"/>
                  </a:lnTo>
                  <a:lnTo>
                    <a:pt x="36832" y="8163"/>
                  </a:lnTo>
                  <a:lnTo>
                    <a:pt x="37079" y="8138"/>
                  </a:lnTo>
                  <a:close/>
                  <a:moveTo>
                    <a:pt x="124001" y="8509"/>
                  </a:moveTo>
                  <a:lnTo>
                    <a:pt x="124199" y="8534"/>
                  </a:lnTo>
                  <a:lnTo>
                    <a:pt x="124397" y="8583"/>
                  </a:lnTo>
                  <a:lnTo>
                    <a:pt x="124570" y="8682"/>
                  </a:lnTo>
                  <a:lnTo>
                    <a:pt x="124744" y="8806"/>
                  </a:lnTo>
                  <a:lnTo>
                    <a:pt x="124867" y="8979"/>
                  </a:lnTo>
                  <a:lnTo>
                    <a:pt x="124966" y="9152"/>
                  </a:lnTo>
                  <a:lnTo>
                    <a:pt x="125016" y="9350"/>
                  </a:lnTo>
                  <a:lnTo>
                    <a:pt x="125040" y="9548"/>
                  </a:lnTo>
                  <a:lnTo>
                    <a:pt x="125016" y="9771"/>
                  </a:lnTo>
                  <a:lnTo>
                    <a:pt x="124966" y="9944"/>
                  </a:lnTo>
                  <a:lnTo>
                    <a:pt x="124867" y="10142"/>
                  </a:lnTo>
                  <a:lnTo>
                    <a:pt x="124744" y="10290"/>
                  </a:lnTo>
                  <a:lnTo>
                    <a:pt x="124570" y="10439"/>
                  </a:lnTo>
                  <a:lnTo>
                    <a:pt x="124397" y="10538"/>
                  </a:lnTo>
                  <a:lnTo>
                    <a:pt x="124199" y="10587"/>
                  </a:lnTo>
                  <a:lnTo>
                    <a:pt x="124001" y="10612"/>
                  </a:lnTo>
                  <a:lnTo>
                    <a:pt x="123804" y="10587"/>
                  </a:lnTo>
                  <a:lnTo>
                    <a:pt x="123606" y="10538"/>
                  </a:lnTo>
                  <a:lnTo>
                    <a:pt x="123408" y="10439"/>
                  </a:lnTo>
                  <a:lnTo>
                    <a:pt x="123259" y="10290"/>
                  </a:lnTo>
                  <a:lnTo>
                    <a:pt x="123111" y="10142"/>
                  </a:lnTo>
                  <a:lnTo>
                    <a:pt x="123012" y="9944"/>
                  </a:lnTo>
                  <a:lnTo>
                    <a:pt x="122963" y="9771"/>
                  </a:lnTo>
                  <a:lnTo>
                    <a:pt x="122938" y="9548"/>
                  </a:lnTo>
                  <a:lnTo>
                    <a:pt x="122963" y="9350"/>
                  </a:lnTo>
                  <a:lnTo>
                    <a:pt x="123012" y="9152"/>
                  </a:lnTo>
                  <a:lnTo>
                    <a:pt x="123111" y="8979"/>
                  </a:lnTo>
                  <a:lnTo>
                    <a:pt x="123259" y="8806"/>
                  </a:lnTo>
                  <a:lnTo>
                    <a:pt x="123408" y="8682"/>
                  </a:lnTo>
                  <a:lnTo>
                    <a:pt x="123606" y="8583"/>
                  </a:lnTo>
                  <a:lnTo>
                    <a:pt x="123804" y="8534"/>
                  </a:lnTo>
                  <a:lnTo>
                    <a:pt x="124001" y="8509"/>
                  </a:lnTo>
                  <a:close/>
                  <a:moveTo>
                    <a:pt x="32355" y="7990"/>
                  </a:moveTo>
                  <a:lnTo>
                    <a:pt x="32602" y="8014"/>
                  </a:lnTo>
                  <a:lnTo>
                    <a:pt x="32849" y="8089"/>
                  </a:lnTo>
                  <a:lnTo>
                    <a:pt x="33072" y="8212"/>
                  </a:lnTo>
                  <a:lnTo>
                    <a:pt x="33270" y="8361"/>
                  </a:lnTo>
                  <a:lnTo>
                    <a:pt x="33443" y="8583"/>
                  </a:lnTo>
                  <a:lnTo>
                    <a:pt x="33567" y="8806"/>
                  </a:lnTo>
                  <a:lnTo>
                    <a:pt x="33641" y="9053"/>
                  </a:lnTo>
                  <a:lnTo>
                    <a:pt x="33666" y="9301"/>
                  </a:lnTo>
                  <a:lnTo>
                    <a:pt x="33641" y="9573"/>
                  </a:lnTo>
                  <a:lnTo>
                    <a:pt x="33567" y="9795"/>
                  </a:lnTo>
                  <a:lnTo>
                    <a:pt x="33443" y="10043"/>
                  </a:lnTo>
                  <a:lnTo>
                    <a:pt x="33270" y="10241"/>
                  </a:lnTo>
                  <a:lnTo>
                    <a:pt x="33072" y="10414"/>
                  </a:lnTo>
                  <a:lnTo>
                    <a:pt x="32849" y="10538"/>
                  </a:lnTo>
                  <a:lnTo>
                    <a:pt x="32602" y="10612"/>
                  </a:lnTo>
                  <a:lnTo>
                    <a:pt x="32355" y="10636"/>
                  </a:lnTo>
                  <a:lnTo>
                    <a:pt x="32083" y="10612"/>
                  </a:lnTo>
                  <a:lnTo>
                    <a:pt x="31835" y="10538"/>
                  </a:lnTo>
                  <a:lnTo>
                    <a:pt x="31613" y="10414"/>
                  </a:lnTo>
                  <a:lnTo>
                    <a:pt x="31415" y="10241"/>
                  </a:lnTo>
                  <a:lnTo>
                    <a:pt x="31242" y="10043"/>
                  </a:lnTo>
                  <a:lnTo>
                    <a:pt x="31118" y="9795"/>
                  </a:lnTo>
                  <a:lnTo>
                    <a:pt x="31044" y="9573"/>
                  </a:lnTo>
                  <a:lnTo>
                    <a:pt x="31019" y="9301"/>
                  </a:lnTo>
                  <a:lnTo>
                    <a:pt x="31044" y="9053"/>
                  </a:lnTo>
                  <a:lnTo>
                    <a:pt x="31118" y="8806"/>
                  </a:lnTo>
                  <a:lnTo>
                    <a:pt x="31242" y="8583"/>
                  </a:lnTo>
                  <a:lnTo>
                    <a:pt x="31415" y="8361"/>
                  </a:lnTo>
                  <a:lnTo>
                    <a:pt x="31613" y="8212"/>
                  </a:lnTo>
                  <a:lnTo>
                    <a:pt x="31835" y="8089"/>
                  </a:lnTo>
                  <a:lnTo>
                    <a:pt x="32083" y="8014"/>
                  </a:lnTo>
                  <a:lnTo>
                    <a:pt x="32355" y="7990"/>
                  </a:lnTo>
                  <a:close/>
                  <a:moveTo>
                    <a:pt x="55978" y="9029"/>
                  </a:moveTo>
                  <a:lnTo>
                    <a:pt x="56126" y="9053"/>
                  </a:lnTo>
                  <a:lnTo>
                    <a:pt x="56274" y="9078"/>
                  </a:lnTo>
                  <a:lnTo>
                    <a:pt x="56423" y="9152"/>
                  </a:lnTo>
                  <a:lnTo>
                    <a:pt x="56546" y="9276"/>
                  </a:lnTo>
                  <a:lnTo>
                    <a:pt x="56645" y="9400"/>
                  </a:lnTo>
                  <a:lnTo>
                    <a:pt x="56720" y="9548"/>
                  </a:lnTo>
                  <a:lnTo>
                    <a:pt x="56769" y="9696"/>
                  </a:lnTo>
                  <a:lnTo>
                    <a:pt x="56769" y="9845"/>
                  </a:lnTo>
                  <a:lnTo>
                    <a:pt x="56769" y="9993"/>
                  </a:lnTo>
                  <a:lnTo>
                    <a:pt x="56720" y="10142"/>
                  </a:lnTo>
                  <a:lnTo>
                    <a:pt x="56645" y="10290"/>
                  </a:lnTo>
                  <a:lnTo>
                    <a:pt x="56546" y="10414"/>
                  </a:lnTo>
                  <a:lnTo>
                    <a:pt x="56423" y="10513"/>
                  </a:lnTo>
                  <a:lnTo>
                    <a:pt x="56274" y="10587"/>
                  </a:lnTo>
                  <a:lnTo>
                    <a:pt x="56126" y="10636"/>
                  </a:lnTo>
                  <a:lnTo>
                    <a:pt x="55978" y="10661"/>
                  </a:lnTo>
                  <a:lnTo>
                    <a:pt x="55804" y="10636"/>
                  </a:lnTo>
                  <a:lnTo>
                    <a:pt x="55656" y="10587"/>
                  </a:lnTo>
                  <a:lnTo>
                    <a:pt x="55532" y="10513"/>
                  </a:lnTo>
                  <a:lnTo>
                    <a:pt x="55384" y="10414"/>
                  </a:lnTo>
                  <a:lnTo>
                    <a:pt x="55285" y="10290"/>
                  </a:lnTo>
                  <a:lnTo>
                    <a:pt x="55211" y="10142"/>
                  </a:lnTo>
                  <a:lnTo>
                    <a:pt x="55161" y="9993"/>
                  </a:lnTo>
                  <a:lnTo>
                    <a:pt x="55161" y="9845"/>
                  </a:lnTo>
                  <a:lnTo>
                    <a:pt x="55161" y="9696"/>
                  </a:lnTo>
                  <a:lnTo>
                    <a:pt x="55211" y="9548"/>
                  </a:lnTo>
                  <a:lnTo>
                    <a:pt x="55285" y="9400"/>
                  </a:lnTo>
                  <a:lnTo>
                    <a:pt x="55384" y="9276"/>
                  </a:lnTo>
                  <a:lnTo>
                    <a:pt x="55532" y="9152"/>
                  </a:lnTo>
                  <a:lnTo>
                    <a:pt x="55656" y="9078"/>
                  </a:lnTo>
                  <a:lnTo>
                    <a:pt x="55804" y="9053"/>
                  </a:lnTo>
                  <a:lnTo>
                    <a:pt x="55978" y="9029"/>
                  </a:lnTo>
                  <a:close/>
                  <a:moveTo>
                    <a:pt x="100774" y="9771"/>
                  </a:moveTo>
                  <a:lnTo>
                    <a:pt x="100873" y="9795"/>
                  </a:lnTo>
                  <a:lnTo>
                    <a:pt x="100948" y="9820"/>
                  </a:lnTo>
                  <a:lnTo>
                    <a:pt x="101022" y="9845"/>
                  </a:lnTo>
                  <a:lnTo>
                    <a:pt x="101096" y="9919"/>
                  </a:lnTo>
                  <a:lnTo>
                    <a:pt x="101145" y="9969"/>
                  </a:lnTo>
                  <a:lnTo>
                    <a:pt x="101195" y="10068"/>
                  </a:lnTo>
                  <a:lnTo>
                    <a:pt x="101220" y="10142"/>
                  </a:lnTo>
                  <a:lnTo>
                    <a:pt x="101220" y="10216"/>
                  </a:lnTo>
                  <a:lnTo>
                    <a:pt x="101220" y="10315"/>
                  </a:lnTo>
                  <a:lnTo>
                    <a:pt x="101195" y="10389"/>
                  </a:lnTo>
                  <a:lnTo>
                    <a:pt x="101145" y="10463"/>
                  </a:lnTo>
                  <a:lnTo>
                    <a:pt x="101096" y="10538"/>
                  </a:lnTo>
                  <a:lnTo>
                    <a:pt x="101022" y="10587"/>
                  </a:lnTo>
                  <a:lnTo>
                    <a:pt x="100948" y="10636"/>
                  </a:lnTo>
                  <a:lnTo>
                    <a:pt x="100873" y="10661"/>
                  </a:lnTo>
                  <a:lnTo>
                    <a:pt x="100700" y="10661"/>
                  </a:lnTo>
                  <a:lnTo>
                    <a:pt x="100601" y="10636"/>
                  </a:lnTo>
                  <a:lnTo>
                    <a:pt x="100527" y="10587"/>
                  </a:lnTo>
                  <a:lnTo>
                    <a:pt x="100478" y="10538"/>
                  </a:lnTo>
                  <a:lnTo>
                    <a:pt x="100403" y="10463"/>
                  </a:lnTo>
                  <a:lnTo>
                    <a:pt x="100379" y="10389"/>
                  </a:lnTo>
                  <a:lnTo>
                    <a:pt x="100354" y="10315"/>
                  </a:lnTo>
                  <a:lnTo>
                    <a:pt x="100329" y="10216"/>
                  </a:lnTo>
                  <a:lnTo>
                    <a:pt x="100354" y="10142"/>
                  </a:lnTo>
                  <a:lnTo>
                    <a:pt x="100379" y="10068"/>
                  </a:lnTo>
                  <a:lnTo>
                    <a:pt x="100403" y="9969"/>
                  </a:lnTo>
                  <a:lnTo>
                    <a:pt x="100478" y="9919"/>
                  </a:lnTo>
                  <a:lnTo>
                    <a:pt x="100527" y="9845"/>
                  </a:lnTo>
                  <a:lnTo>
                    <a:pt x="100601" y="9820"/>
                  </a:lnTo>
                  <a:lnTo>
                    <a:pt x="100700" y="9795"/>
                  </a:lnTo>
                  <a:lnTo>
                    <a:pt x="100774" y="9771"/>
                  </a:lnTo>
                  <a:close/>
                  <a:moveTo>
                    <a:pt x="47147" y="9177"/>
                  </a:moveTo>
                  <a:lnTo>
                    <a:pt x="47320" y="9202"/>
                  </a:lnTo>
                  <a:lnTo>
                    <a:pt x="47493" y="9251"/>
                  </a:lnTo>
                  <a:lnTo>
                    <a:pt x="47666" y="9350"/>
                  </a:lnTo>
                  <a:lnTo>
                    <a:pt x="47839" y="9474"/>
                  </a:lnTo>
                  <a:lnTo>
                    <a:pt x="47963" y="9622"/>
                  </a:lnTo>
                  <a:lnTo>
                    <a:pt x="48037" y="9795"/>
                  </a:lnTo>
                  <a:lnTo>
                    <a:pt x="48087" y="9969"/>
                  </a:lnTo>
                  <a:lnTo>
                    <a:pt x="48111" y="10166"/>
                  </a:lnTo>
                  <a:lnTo>
                    <a:pt x="48087" y="10340"/>
                  </a:lnTo>
                  <a:lnTo>
                    <a:pt x="48037" y="10538"/>
                  </a:lnTo>
                  <a:lnTo>
                    <a:pt x="47963" y="10711"/>
                  </a:lnTo>
                  <a:lnTo>
                    <a:pt x="47839" y="10859"/>
                  </a:lnTo>
                  <a:lnTo>
                    <a:pt x="47666" y="10983"/>
                  </a:lnTo>
                  <a:lnTo>
                    <a:pt x="47493" y="11057"/>
                  </a:lnTo>
                  <a:lnTo>
                    <a:pt x="47320" y="11131"/>
                  </a:lnTo>
                  <a:lnTo>
                    <a:pt x="46949" y="11131"/>
                  </a:lnTo>
                  <a:lnTo>
                    <a:pt x="46776" y="11057"/>
                  </a:lnTo>
                  <a:lnTo>
                    <a:pt x="46603" y="10983"/>
                  </a:lnTo>
                  <a:lnTo>
                    <a:pt x="46429" y="10859"/>
                  </a:lnTo>
                  <a:lnTo>
                    <a:pt x="46306" y="10711"/>
                  </a:lnTo>
                  <a:lnTo>
                    <a:pt x="46232" y="10538"/>
                  </a:lnTo>
                  <a:lnTo>
                    <a:pt x="46182" y="10340"/>
                  </a:lnTo>
                  <a:lnTo>
                    <a:pt x="46157" y="10166"/>
                  </a:lnTo>
                  <a:lnTo>
                    <a:pt x="46182" y="9969"/>
                  </a:lnTo>
                  <a:lnTo>
                    <a:pt x="46232" y="9795"/>
                  </a:lnTo>
                  <a:lnTo>
                    <a:pt x="46306" y="9622"/>
                  </a:lnTo>
                  <a:lnTo>
                    <a:pt x="46429" y="9474"/>
                  </a:lnTo>
                  <a:lnTo>
                    <a:pt x="46603" y="9350"/>
                  </a:lnTo>
                  <a:lnTo>
                    <a:pt x="46776" y="9251"/>
                  </a:lnTo>
                  <a:lnTo>
                    <a:pt x="46949" y="9202"/>
                  </a:lnTo>
                  <a:lnTo>
                    <a:pt x="47147" y="9177"/>
                  </a:lnTo>
                  <a:close/>
                  <a:moveTo>
                    <a:pt x="105103" y="10043"/>
                  </a:moveTo>
                  <a:lnTo>
                    <a:pt x="105202" y="10068"/>
                  </a:lnTo>
                  <a:lnTo>
                    <a:pt x="105301" y="10092"/>
                  </a:lnTo>
                  <a:lnTo>
                    <a:pt x="105400" y="10142"/>
                  </a:lnTo>
                  <a:lnTo>
                    <a:pt x="105499" y="10216"/>
                  </a:lnTo>
                  <a:lnTo>
                    <a:pt x="105573" y="10290"/>
                  </a:lnTo>
                  <a:lnTo>
                    <a:pt x="105623" y="10389"/>
                  </a:lnTo>
                  <a:lnTo>
                    <a:pt x="105647" y="10513"/>
                  </a:lnTo>
                  <a:lnTo>
                    <a:pt x="105647" y="10612"/>
                  </a:lnTo>
                  <a:lnTo>
                    <a:pt x="105647" y="10711"/>
                  </a:lnTo>
                  <a:lnTo>
                    <a:pt x="105623" y="10834"/>
                  </a:lnTo>
                  <a:lnTo>
                    <a:pt x="105573" y="10909"/>
                  </a:lnTo>
                  <a:lnTo>
                    <a:pt x="105499" y="11007"/>
                  </a:lnTo>
                  <a:lnTo>
                    <a:pt x="105400" y="11082"/>
                  </a:lnTo>
                  <a:lnTo>
                    <a:pt x="105301" y="11131"/>
                  </a:lnTo>
                  <a:lnTo>
                    <a:pt x="105202" y="11156"/>
                  </a:lnTo>
                  <a:lnTo>
                    <a:pt x="105103" y="11181"/>
                  </a:lnTo>
                  <a:lnTo>
                    <a:pt x="104979" y="11156"/>
                  </a:lnTo>
                  <a:lnTo>
                    <a:pt x="104881" y="11131"/>
                  </a:lnTo>
                  <a:lnTo>
                    <a:pt x="104782" y="11082"/>
                  </a:lnTo>
                  <a:lnTo>
                    <a:pt x="104683" y="11007"/>
                  </a:lnTo>
                  <a:lnTo>
                    <a:pt x="104633" y="10909"/>
                  </a:lnTo>
                  <a:lnTo>
                    <a:pt x="104559" y="10834"/>
                  </a:lnTo>
                  <a:lnTo>
                    <a:pt x="104534" y="10711"/>
                  </a:lnTo>
                  <a:lnTo>
                    <a:pt x="104534" y="10612"/>
                  </a:lnTo>
                  <a:lnTo>
                    <a:pt x="104534" y="10513"/>
                  </a:lnTo>
                  <a:lnTo>
                    <a:pt x="104559" y="10389"/>
                  </a:lnTo>
                  <a:lnTo>
                    <a:pt x="104633" y="10290"/>
                  </a:lnTo>
                  <a:lnTo>
                    <a:pt x="104683" y="10216"/>
                  </a:lnTo>
                  <a:lnTo>
                    <a:pt x="104782" y="10142"/>
                  </a:lnTo>
                  <a:lnTo>
                    <a:pt x="104881" y="10092"/>
                  </a:lnTo>
                  <a:lnTo>
                    <a:pt x="104979" y="10068"/>
                  </a:lnTo>
                  <a:lnTo>
                    <a:pt x="105103" y="10043"/>
                  </a:lnTo>
                  <a:close/>
                  <a:moveTo>
                    <a:pt x="23301" y="8188"/>
                  </a:moveTo>
                  <a:lnTo>
                    <a:pt x="23598" y="8212"/>
                  </a:lnTo>
                  <a:lnTo>
                    <a:pt x="23870" y="8287"/>
                  </a:lnTo>
                  <a:lnTo>
                    <a:pt x="24019" y="8361"/>
                  </a:lnTo>
                  <a:lnTo>
                    <a:pt x="24142" y="8435"/>
                  </a:lnTo>
                  <a:lnTo>
                    <a:pt x="24266" y="8534"/>
                  </a:lnTo>
                  <a:lnTo>
                    <a:pt x="24365" y="8633"/>
                  </a:lnTo>
                  <a:lnTo>
                    <a:pt x="24489" y="8732"/>
                  </a:lnTo>
                  <a:lnTo>
                    <a:pt x="24563" y="8880"/>
                  </a:lnTo>
                  <a:lnTo>
                    <a:pt x="24662" y="9004"/>
                  </a:lnTo>
                  <a:lnTo>
                    <a:pt x="24711" y="9128"/>
                  </a:lnTo>
                  <a:lnTo>
                    <a:pt x="24785" y="9424"/>
                  </a:lnTo>
                  <a:lnTo>
                    <a:pt x="24835" y="9721"/>
                  </a:lnTo>
                  <a:lnTo>
                    <a:pt x="24785" y="9993"/>
                  </a:lnTo>
                  <a:lnTo>
                    <a:pt x="24711" y="10290"/>
                  </a:lnTo>
                  <a:lnTo>
                    <a:pt x="24662" y="10414"/>
                  </a:lnTo>
                  <a:lnTo>
                    <a:pt x="24563" y="10562"/>
                  </a:lnTo>
                  <a:lnTo>
                    <a:pt x="24489" y="10686"/>
                  </a:lnTo>
                  <a:lnTo>
                    <a:pt x="24365" y="10785"/>
                  </a:lnTo>
                  <a:lnTo>
                    <a:pt x="24266" y="10884"/>
                  </a:lnTo>
                  <a:lnTo>
                    <a:pt x="24142" y="10983"/>
                  </a:lnTo>
                  <a:lnTo>
                    <a:pt x="24019" y="11057"/>
                  </a:lnTo>
                  <a:lnTo>
                    <a:pt x="23870" y="11131"/>
                  </a:lnTo>
                  <a:lnTo>
                    <a:pt x="23598" y="11205"/>
                  </a:lnTo>
                  <a:lnTo>
                    <a:pt x="23301" y="11230"/>
                  </a:lnTo>
                  <a:lnTo>
                    <a:pt x="23004" y="11205"/>
                  </a:lnTo>
                  <a:lnTo>
                    <a:pt x="22732" y="11131"/>
                  </a:lnTo>
                  <a:lnTo>
                    <a:pt x="22584" y="11057"/>
                  </a:lnTo>
                  <a:lnTo>
                    <a:pt x="22460" y="10983"/>
                  </a:lnTo>
                  <a:lnTo>
                    <a:pt x="22337" y="10884"/>
                  </a:lnTo>
                  <a:lnTo>
                    <a:pt x="22213" y="10785"/>
                  </a:lnTo>
                  <a:lnTo>
                    <a:pt x="22114" y="10686"/>
                  </a:lnTo>
                  <a:lnTo>
                    <a:pt x="22015" y="10562"/>
                  </a:lnTo>
                  <a:lnTo>
                    <a:pt x="21941" y="10414"/>
                  </a:lnTo>
                  <a:lnTo>
                    <a:pt x="21891" y="10290"/>
                  </a:lnTo>
                  <a:lnTo>
                    <a:pt x="21792" y="9993"/>
                  </a:lnTo>
                  <a:lnTo>
                    <a:pt x="21768" y="9721"/>
                  </a:lnTo>
                  <a:lnTo>
                    <a:pt x="21792" y="9424"/>
                  </a:lnTo>
                  <a:lnTo>
                    <a:pt x="21891" y="9128"/>
                  </a:lnTo>
                  <a:lnTo>
                    <a:pt x="21941" y="9004"/>
                  </a:lnTo>
                  <a:lnTo>
                    <a:pt x="22015" y="8880"/>
                  </a:lnTo>
                  <a:lnTo>
                    <a:pt x="22114" y="8732"/>
                  </a:lnTo>
                  <a:lnTo>
                    <a:pt x="22213" y="8633"/>
                  </a:lnTo>
                  <a:lnTo>
                    <a:pt x="22337" y="8534"/>
                  </a:lnTo>
                  <a:lnTo>
                    <a:pt x="22460" y="8435"/>
                  </a:lnTo>
                  <a:lnTo>
                    <a:pt x="22584" y="8361"/>
                  </a:lnTo>
                  <a:lnTo>
                    <a:pt x="22732" y="8287"/>
                  </a:lnTo>
                  <a:lnTo>
                    <a:pt x="23004" y="8212"/>
                  </a:lnTo>
                  <a:lnTo>
                    <a:pt x="23301" y="8188"/>
                  </a:lnTo>
                  <a:close/>
                  <a:moveTo>
                    <a:pt x="75890" y="10636"/>
                  </a:moveTo>
                  <a:lnTo>
                    <a:pt x="75964" y="10661"/>
                  </a:lnTo>
                  <a:lnTo>
                    <a:pt x="76038" y="10711"/>
                  </a:lnTo>
                  <a:lnTo>
                    <a:pt x="76088" y="10760"/>
                  </a:lnTo>
                  <a:lnTo>
                    <a:pt x="76137" y="10810"/>
                  </a:lnTo>
                  <a:lnTo>
                    <a:pt x="76187" y="10884"/>
                  </a:lnTo>
                  <a:lnTo>
                    <a:pt x="76212" y="10958"/>
                  </a:lnTo>
                  <a:lnTo>
                    <a:pt x="76212" y="11032"/>
                  </a:lnTo>
                  <a:lnTo>
                    <a:pt x="76212" y="11131"/>
                  </a:lnTo>
                  <a:lnTo>
                    <a:pt x="76187" y="11205"/>
                  </a:lnTo>
                  <a:lnTo>
                    <a:pt x="76137" y="11280"/>
                  </a:lnTo>
                  <a:lnTo>
                    <a:pt x="76088" y="11329"/>
                  </a:lnTo>
                  <a:lnTo>
                    <a:pt x="76038" y="11379"/>
                  </a:lnTo>
                  <a:lnTo>
                    <a:pt x="75964" y="11428"/>
                  </a:lnTo>
                  <a:lnTo>
                    <a:pt x="75890" y="11453"/>
                  </a:lnTo>
                  <a:lnTo>
                    <a:pt x="75717" y="11453"/>
                  </a:lnTo>
                  <a:lnTo>
                    <a:pt x="75643" y="11428"/>
                  </a:lnTo>
                  <a:lnTo>
                    <a:pt x="75593" y="11379"/>
                  </a:lnTo>
                  <a:lnTo>
                    <a:pt x="75519" y="11329"/>
                  </a:lnTo>
                  <a:lnTo>
                    <a:pt x="75469" y="11280"/>
                  </a:lnTo>
                  <a:lnTo>
                    <a:pt x="75420" y="11205"/>
                  </a:lnTo>
                  <a:lnTo>
                    <a:pt x="75395" y="11131"/>
                  </a:lnTo>
                  <a:lnTo>
                    <a:pt x="75395" y="11032"/>
                  </a:lnTo>
                  <a:lnTo>
                    <a:pt x="75395" y="10958"/>
                  </a:lnTo>
                  <a:lnTo>
                    <a:pt x="75420" y="10884"/>
                  </a:lnTo>
                  <a:lnTo>
                    <a:pt x="75469" y="10810"/>
                  </a:lnTo>
                  <a:lnTo>
                    <a:pt x="75519" y="10760"/>
                  </a:lnTo>
                  <a:lnTo>
                    <a:pt x="75593" y="10711"/>
                  </a:lnTo>
                  <a:lnTo>
                    <a:pt x="75643" y="10661"/>
                  </a:lnTo>
                  <a:lnTo>
                    <a:pt x="75717" y="10636"/>
                  </a:lnTo>
                  <a:close/>
                  <a:moveTo>
                    <a:pt x="19220" y="8237"/>
                  </a:moveTo>
                  <a:lnTo>
                    <a:pt x="19393" y="8262"/>
                  </a:lnTo>
                  <a:lnTo>
                    <a:pt x="19541" y="8287"/>
                  </a:lnTo>
                  <a:lnTo>
                    <a:pt x="19690" y="8361"/>
                  </a:lnTo>
                  <a:lnTo>
                    <a:pt x="19838" y="8410"/>
                  </a:lnTo>
                  <a:lnTo>
                    <a:pt x="19962" y="8509"/>
                  </a:lnTo>
                  <a:lnTo>
                    <a:pt x="20110" y="8583"/>
                  </a:lnTo>
                  <a:lnTo>
                    <a:pt x="20234" y="8707"/>
                  </a:lnTo>
                  <a:lnTo>
                    <a:pt x="20333" y="8831"/>
                  </a:lnTo>
                  <a:lnTo>
                    <a:pt x="20432" y="8954"/>
                  </a:lnTo>
                  <a:lnTo>
                    <a:pt x="20506" y="9103"/>
                  </a:lnTo>
                  <a:lnTo>
                    <a:pt x="20580" y="9251"/>
                  </a:lnTo>
                  <a:lnTo>
                    <a:pt x="20630" y="9400"/>
                  </a:lnTo>
                  <a:lnTo>
                    <a:pt x="20679" y="9548"/>
                  </a:lnTo>
                  <a:lnTo>
                    <a:pt x="20704" y="9696"/>
                  </a:lnTo>
                  <a:lnTo>
                    <a:pt x="20704" y="9845"/>
                  </a:lnTo>
                  <a:lnTo>
                    <a:pt x="20704" y="10018"/>
                  </a:lnTo>
                  <a:lnTo>
                    <a:pt x="20679" y="10166"/>
                  </a:lnTo>
                  <a:lnTo>
                    <a:pt x="20630" y="10315"/>
                  </a:lnTo>
                  <a:lnTo>
                    <a:pt x="20580" y="10463"/>
                  </a:lnTo>
                  <a:lnTo>
                    <a:pt x="20506" y="10612"/>
                  </a:lnTo>
                  <a:lnTo>
                    <a:pt x="20432" y="10760"/>
                  </a:lnTo>
                  <a:lnTo>
                    <a:pt x="20333" y="10884"/>
                  </a:lnTo>
                  <a:lnTo>
                    <a:pt x="20234" y="11007"/>
                  </a:lnTo>
                  <a:lnTo>
                    <a:pt x="20110" y="11106"/>
                  </a:lnTo>
                  <a:lnTo>
                    <a:pt x="19962" y="11205"/>
                  </a:lnTo>
                  <a:lnTo>
                    <a:pt x="19838" y="11304"/>
                  </a:lnTo>
                  <a:lnTo>
                    <a:pt x="19690" y="11354"/>
                  </a:lnTo>
                  <a:lnTo>
                    <a:pt x="19541" y="11428"/>
                  </a:lnTo>
                  <a:lnTo>
                    <a:pt x="19393" y="11453"/>
                  </a:lnTo>
                  <a:lnTo>
                    <a:pt x="19220" y="11477"/>
                  </a:lnTo>
                  <a:lnTo>
                    <a:pt x="18923" y="11477"/>
                  </a:lnTo>
                  <a:lnTo>
                    <a:pt x="18775" y="11453"/>
                  </a:lnTo>
                  <a:lnTo>
                    <a:pt x="18601" y="11428"/>
                  </a:lnTo>
                  <a:lnTo>
                    <a:pt x="18453" y="11354"/>
                  </a:lnTo>
                  <a:lnTo>
                    <a:pt x="18329" y="11304"/>
                  </a:lnTo>
                  <a:lnTo>
                    <a:pt x="18181" y="11205"/>
                  </a:lnTo>
                  <a:lnTo>
                    <a:pt x="18057" y="11106"/>
                  </a:lnTo>
                  <a:lnTo>
                    <a:pt x="17934" y="11007"/>
                  </a:lnTo>
                  <a:lnTo>
                    <a:pt x="17810" y="10884"/>
                  </a:lnTo>
                  <a:lnTo>
                    <a:pt x="17711" y="10760"/>
                  </a:lnTo>
                  <a:lnTo>
                    <a:pt x="17637" y="10612"/>
                  </a:lnTo>
                  <a:lnTo>
                    <a:pt x="17563" y="10463"/>
                  </a:lnTo>
                  <a:lnTo>
                    <a:pt x="17513" y="10315"/>
                  </a:lnTo>
                  <a:lnTo>
                    <a:pt x="17488" y="10166"/>
                  </a:lnTo>
                  <a:lnTo>
                    <a:pt x="17464" y="10018"/>
                  </a:lnTo>
                  <a:lnTo>
                    <a:pt x="17439" y="9845"/>
                  </a:lnTo>
                  <a:lnTo>
                    <a:pt x="17464" y="9696"/>
                  </a:lnTo>
                  <a:lnTo>
                    <a:pt x="17488" y="9548"/>
                  </a:lnTo>
                  <a:lnTo>
                    <a:pt x="17513" y="9400"/>
                  </a:lnTo>
                  <a:lnTo>
                    <a:pt x="17563" y="9251"/>
                  </a:lnTo>
                  <a:lnTo>
                    <a:pt x="17637" y="9103"/>
                  </a:lnTo>
                  <a:lnTo>
                    <a:pt x="17711" y="8954"/>
                  </a:lnTo>
                  <a:lnTo>
                    <a:pt x="17810" y="8831"/>
                  </a:lnTo>
                  <a:lnTo>
                    <a:pt x="17934" y="8707"/>
                  </a:lnTo>
                  <a:lnTo>
                    <a:pt x="18057" y="8583"/>
                  </a:lnTo>
                  <a:lnTo>
                    <a:pt x="18181" y="8509"/>
                  </a:lnTo>
                  <a:lnTo>
                    <a:pt x="18329" y="8410"/>
                  </a:lnTo>
                  <a:lnTo>
                    <a:pt x="18453" y="8361"/>
                  </a:lnTo>
                  <a:lnTo>
                    <a:pt x="18601" y="8287"/>
                  </a:lnTo>
                  <a:lnTo>
                    <a:pt x="18775" y="8262"/>
                  </a:lnTo>
                  <a:lnTo>
                    <a:pt x="18923" y="8237"/>
                  </a:lnTo>
                  <a:close/>
                  <a:moveTo>
                    <a:pt x="109284" y="10117"/>
                  </a:moveTo>
                  <a:lnTo>
                    <a:pt x="109407" y="10166"/>
                  </a:lnTo>
                  <a:lnTo>
                    <a:pt x="109531" y="10216"/>
                  </a:lnTo>
                  <a:lnTo>
                    <a:pt x="109655" y="10315"/>
                  </a:lnTo>
                  <a:lnTo>
                    <a:pt x="109729" y="10414"/>
                  </a:lnTo>
                  <a:lnTo>
                    <a:pt x="109803" y="10538"/>
                  </a:lnTo>
                  <a:lnTo>
                    <a:pt x="109828" y="10661"/>
                  </a:lnTo>
                  <a:lnTo>
                    <a:pt x="109852" y="10785"/>
                  </a:lnTo>
                  <a:lnTo>
                    <a:pt x="109828" y="10909"/>
                  </a:lnTo>
                  <a:lnTo>
                    <a:pt x="109803" y="11032"/>
                  </a:lnTo>
                  <a:lnTo>
                    <a:pt x="109729" y="11156"/>
                  </a:lnTo>
                  <a:lnTo>
                    <a:pt x="109630" y="11255"/>
                  </a:lnTo>
                  <a:lnTo>
                    <a:pt x="109531" y="11354"/>
                  </a:lnTo>
                  <a:lnTo>
                    <a:pt x="109407" y="11403"/>
                  </a:lnTo>
                  <a:lnTo>
                    <a:pt x="109284" y="11453"/>
                  </a:lnTo>
                  <a:lnTo>
                    <a:pt x="109160" y="11477"/>
                  </a:lnTo>
                  <a:lnTo>
                    <a:pt x="109036" y="11453"/>
                  </a:lnTo>
                  <a:lnTo>
                    <a:pt x="108913" y="11403"/>
                  </a:lnTo>
                  <a:lnTo>
                    <a:pt x="108789" y="11354"/>
                  </a:lnTo>
                  <a:lnTo>
                    <a:pt x="108690" y="11255"/>
                  </a:lnTo>
                  <a:lnTo>
                    <a:pt x="108591" y="11156"/>
                  </a:lnTo>
                  <a:lnTo>
                    <a:pt x="108541" y="11032"/>
                  </a:lnTo>
                  <a:lnTo>
                    <a:pt x="108492" y="10909"/>
                  </a:lnTo>
                  <a:lnTo>
                    <a:pt x="108492" y="10785"/>
                  </a:lnTo>
                  <a:lnTo>
                    <a:pt x="108492" y="10661"/>
                  </a:lnTo>
                  <a:lnTo>
                    <a:pt x="108541" y="10538"/>
                  </a:lnTo>
                  <a:lnTo>
                    <a:pt x="108591" y="10414"/>
                  </a:lnTo>
                  <a:lnTo>
                    <a:pt x="108690" y="10315"/>
                  </a:lnTo>
                  <a:lnTo>
                    <a:pt x="108789" y="10216"/>
                  </a:lnTo>
                  <a:lnTo>
                    <a:pt x="108913" y="10166"/>
                  </a:lnTo>
                  <a:lnTo>
                    <a:pt x="109036" y="10117"/>
                  </a:lnTo>
                  <a:close/>
                  <a:moveTo>
                    <a:pt x="40740" y="9573"/>
                  </a:moveTo>
                  <a:lnTo>
                    <a:pt x="40963" y="9598"/>
                  </a:lnTo>
                  <a:lnTo>
                    <a:pt x="41161" y="9672"/>
                  </a:lnTo>
                  <a:lnTo>
                    <a:pt x="41359" y="9771"/>
                  </a:lnTo>
                  <a:lnTo>
                    <a:pt x="41532" y="9894"/>
                  </a:lnTo>
                  <a:lnTo>
                    <a:pt x="41680" y="10068"/>
                  </a:lnTo>
                  <a:lnTo>
                    <a:pt x="41779" y="10265"/>
                  </a:lnTo>
                  <a:lnTo>
                    <a:pt x="41829" y="10463"/>
                  </a:lnTo>
                  <a:lnTo>
                    <a:pt x="41853" y="10686"/>
                  </a:lnTo>
                  <a:lnTo>
                    <a:pt x="41829" y="10909"/>
                  </a:lnTo>
                  <a:lnTo>
                    <a:pt x="41779" y="11106"/>
                  </a:lnTo>
                  <a:lnTo>
                    <a:pt x="41680" y="11304"/>
                  </a:lnTo>
                  <a:lnTo>
                    <a:pt x="41532" y="11477"/>
                  </a:lnTo>
                  <a:lnTo>
                    <a:pt x="41359" y="11601"/>
                  </a:lnTo>
                  <a:lnTo>
                    <a:pt x="41161" y="11700"/>
                  </a:lnTo>
                  <a:lnTo>
                    <a:pt x="40963" y="11774"/>
                  </a:lnTo>
                  <a:lnTo>
                    <a:pt x="40740" y="11799"/>
                  </a:lnTo>
                  <a:lnTo>
                    <a:pt x="40542" y="11774"/>
                  </a:lnTo>
                  <a:lnTo>
                    <a:pt x="40320" y="11700"/>
                  </a:lnTo>
                  <a:lnTo>
                    <a:pt x="40146" y="11601"/>
                  </a:lnTo>
                  <a:lnTo>
                    <a:pt x="39973" y="11477"/>
                  </a:lnTo>
                  <a:lnTo>
                    <a:pt x="39825" y="11304"/>
                  </a:lnTo>
                  <a:lnTo>
                    <a:pt x="39726" y="11106"/>
                  </a:lnTo>
                  <a:lnTo>
                    <a:pt x="39652" y="10909"/>
                  </a:lnTo>
                  <a:lnTo>
                    <a:pt x="39652" y="10686"/>
                  </a:lnTo>
                  <a:lnTo>
                    <a:pt x="39652" y="10463"/>
                  </a:lnTo>
                  <a:lnTo>
                    <a:pt x="39726" y="10265"/>
                  </a:lnTo>
                  <a:lnTo>
                    <a:pt x="39825" y="10068"/>
                  </a:lnTo>
                  <a:lnTo>
                    <a:pt x="39973" y="9894"/>
                  </a:lnTo>
                  <a:lnTo>
                    <a:pt x="40146" y="9771"/>
                  </a:lnTo>
                  <a:lnTo>
                    <a:pt x="40320" y="9672"/>
                  </a:lnTo>
                  <a:lnTo>
                    <a:pt x="40542" y="9598"/>
                  </a:lnTo>
                  <a:lnTo>
                    <a:pt x="40740" y="9573"/>
                  </a:lnTo>
                  <a:close/>
                  <a:moveTo>
                    <a:pt x="52811" y="10191"/>
                  </a:moveTo>
                  <a:lnTo>
                    <a:pt x="52960" y="10216"/>
                  </a:lnTo>
                  <a:lnTo>
                    <a:pt x="53133" y="10265"/>
                  </a:lnTo>
                  <a:lnTo>
                    <a:pt x="53281" y="10340"/>
                  </a:lnTo>
                  <a:lnTo>
                    <a:pt x="53405" y="10439"/>
                  </a:lnTo>
                  <a:lnTo>
                    <a:pt x="53504" y="10562"/>
                  </a:lnTo>
                  <a:lnTo>
                    <a:pt x="53603" y="10711"/>
                  </a:lnTo>
                  <a:lnTo>
                    <a:pt x="53628" y="10884"/>
                  </a:lnTo>
                  <a:lnTo>
                    <a:pt x="53652" y="11032"/>
                  </a:lnTo>
                  <a:lnTo>
                    <a:pt x="53628" y="11205"/>
                  </a:lnTo>
                  <a:lnTo>
                    <a:pt x="53603" y="11354"/>
                  </a:lnTo>
                  <a:lnTo>
                    <a:pt x="53504" y="11502"/>
                  </a:lnTo>
                  <a:lnTo>
                    <a:pt x="53405" y="11651"/>
                  </a:lnTo>
                  <a:lnTo>
                    <a:pt x="53281" y="11750"/>
                  </a:lnTo>
                  <a:lnTo>
                    <a:pt x="53133" y="11824"/>
                  </a:lnTo>
                  <a:lnTo>
                    <a:pt x="52960" y="11873"/>
                  </a:lnTo>
                  <a:lnTo>
                    <a:pt x="52811" y="11898"/>
                  </a:lnTo>
                  <a:lnTo>
                    <a:pt x="52638" y="11873"/>
                  </a:lnTo>
                  <a:lnTo>
                    <a:pt x="52490" y="11824"/>
                  </a:lnTo>
                  <a:lnTo>
                    <a:pt x="52341" y="11750"/>
                  </a:lnTo>
                  <a:lnTo>
                    <a:pt x="52193" y="11651"/>
                  </a:lnTo>
                  <a:lnTo>
                    <a:pt x="52094" y="11502"/>
                  </a:lnTo>
                  <a:lnTo>
                    <a:pt x="52020" y="11354"/>
                  </a:lnTo>
                  <a:lnTo>
                    <a:pt x="51970" y="11205"/>
                  </a:lnTo>
                  <a:lnTo>
                    <a:pt x="51946" y="11032"/>
                  </a:lnTo>
                  <a:lnTo>
                    <a:pt x="51970" y="10884"/>
                  </a:lnTo>
                  <a:lnTo>
                    <a:pt x="52020" y="10711"/>
                  </a:lnTo>
                  <a:lnTo>
                    <a:pt x="52094" y="10562"/>
                  </a:lnTo>
                  <a:lnTo>
                    <a:pt x="52193" y="10439"/>
                  </a:lnTo>
                  <a:lnTo>
                    <a:pt x="52341" y="10340"/>
                  </a:lnTo>
                  <a:lnTo>
                    <a:pt x="52490" y="10265"/>
                  </a:lnTo>
                  <a:lnTo>
                    <a:pt x="52638" y="10216"/>
                  </a:lnTo>
                  <a:lnTo>
                    <a:pt x="52811" y="10191"/>
                  </a:lnTo>
                  <a:close/>
                  <a:moveTo>
                    <a:pt x="113291" y="10488"/>
                  </a:moveTo>
                  <a:lnTo>
                    <a:pt x="113464" y="10513"/>
                  </a:lnTo>
                  <a:lnTo>
                    <a:pt x="113612" y="10562"/>
                  </a:lnTo>
                  <a:lnTo>
                    <a:pt x="113736" y="10636"/>
                  </a:lnTo>
                  <a:lnTo>
                    <a:pt x="113860" y="10735"/>
                  </a:lnTo>
                  <a:lnTo>
                    <a:pt x="113959" y="10859"/>
                  </a:lnTo>
                  <a:lnTo>
                    <a:pt x="114033" y="11007"/>
                  </a:lnTo>
                  <a:lnTo>
                    <a:pt x="114082" y="11131"/>
                  </a:lnTo>
                  <a:lnTo>
                    <a:pt x="114107" y="11304"/>
                  </a:lnTo>
                  <a:lnTo>
                    <a:pt x="114082" y="11453"/>
                  </a:lnTo>
                  <a:lnTo>
                    <a:pt x="114033" y="11601"/>
                  </a:lnTo>
                  <a:lnTo>
                    <a:pt x="113959" y="11725"/>
                  </a:lnTo>
                  <a:lnTo>
                    <a:pt x="113860" y="11849"/>
                  </a:lnTo>
                  <a:lnTo>
                    <a:pt x="113736" y="11972"/>
                  </a:lnTo>
                  <a:lnTo>
                    <a:pt x="113612" y="12046"/>
                  </a:lnTo>
                  <a:lnTo>
                    <a:pt x="113464" y="12071"/>
                  </a:lnTo>
                  <a:lnTo>
                    <a:pt x="113291" y="12096"/>
                  </a:lnTo>
                  <a:lnTo>
                    <a:pt x="113142" y="12071"/>
                  </a:lnTo>
                  <a:lnTo>
                    <a:pt x="112994" y="12046"/>
                  </a:lnTo>
                  <a:lnTo>
                    <a:pt x="112870" y="11972"/>
                  </a:lnTo>
                  <a:lnTo>
                    <a:pt x="112747" y="11849"/>
                  </a:lnTo>
                  <a:lnTo>
                    <a:pt x="112623" y="11725"/>
                  </a:lnTo>
                  <a:lnTo>
                    <a:pt x="112549" y="11601"/>
                  </a:lnTo>
                  <a:lnTo>
                    <a:pt x="112524" y="11453"/>
                  </a:lnTo>
                  <a:lnTo>
                    <a:pt x="112499" y="11304"/>
                  </a:lnTo>
                  <a:lnTo>
                    <a:pt x="112524" y="11131"/>
                  </a:lnTo>
                  <a:lnTo>
                    <a:pt x="112549" y="11007"/>
                  </a:lnTo>
                  <a:lnTo>
                    <a:pt x="112623" y="10859"/>
                  </a:lnTo>
                  <a:lnTo>
                    <a:pt x="112747" y="10735"/>
                  </a:lnTo>
                  <a:lnTo>
                    <a:pt x="112870" y="10636"/>
                  </a:lnTo>
                  <a:lnTo>
                    <a:pt x="112994" y="10562"/>
                  </a:lnTo>
                  <a:lnTo>
                    <a:pt x="113142" y="10513"/>
                  </a:lnTo>
                  <a:lnTo>
                    <a:pt x="113291" y="10488"/>
                  </a:lnTo>
                  <a:close/>
                  <a:moveTo>
                    <a:pt x="26789" y="9350"/>
                  </a:moveTo>
                  <a:lnTo>
                    <a:pt x="27061" y="9375"/>
                  </a:lnTo>
                  <a:lnTo>
                    <a:pt x="27333" y="9474"/>
                  </a:lnTo>
                  <a:lnTo>
                    <a:pt x="27581" y="9598"/>
                  </a:lnTo>
                  <a:lnTo>
                    <a:pt x="27803" y="9771"/>
                  </a:lnTo>
                  <a:lnTo>
                    <a:pt x="27976" y="9993"/>
                  </a:lnTo>
                  <a:lnTo>
                    <a:pt x="28125" y="10241"/>
                  </a:lnTo>
                  <a:lnTo>
                    <a:pt x="28199" y="10513"/>
                  </a:lnTo>
                  <a:lnTo>
                    <a:pt x="28224" y="10785"/>
                  </a:lnTo>
                  <a:lnTo>
                    <a:pt x="28199" y="11057"/>
                  </a:lnTo>
                  <a:lnTo>
                    <a:pt x="28125" y="11329"/>
                  </a:lnTo>
                  <a:lnTo>
                    <a:pt x="27976" y="11576"/>
                  </a:lnTo>
                  <a:lnTo>
                    <a:pt x="27803" y="11799"/>
                  </a:lnTo>
                  <a:lnTo>
                    <a:pt x="27581" y="11972"/>
                  </a:lnTo>
                  <a:lnTo>
                    <a:pt x="27333" y="12096"/>
                  </a:lnTo>
                  <a:lnTo>
                    <a:pt x="27061" y="12195"/>
                  </a:lnTo>
                  <a:lnTo>
                    <a:pt x="26789" y="12220"/>
                  </a:lnTo>
                  <a:lnTo>
                    <a:pt x="26517" y="12195"/>
                  </a:lnTo>
                  <a:lnTo>
                    <a:pt x="26270" y="12096"/>
                  </a:lnTo>
                  <a:lnTo>
                    <a:pt x="26022" y="11972"/>
                  </a:lnTo>
                  <a:lnTo>
                    <a:pt x="25775" y="11799"/>
                  </a:lnTo>
                  <a:lnTo>
                    <a:pt x="25602" y="11576"/>
                  </a:lnTo>
                  <a:lnTo>
                    <a:pt x="25478" y="11329"/>
                  </a:lnTo>
                  <a:lnTo>
                    <a:pt x="25404" y="11057"/>
                  </a:lnTo>
                  <a:lnTo>
                    <a:pt x="25379" y="10785"/>
                  </a:lnTo>
                  <a:lnTo>
                    <a:pt x="25404" y="10513"/>
                  </a:lnTo>
                  <a:lnTo>
                    <a:pt x="25478" y="10241"/>
                  </a:lnTo>
                  <a:lnTo>
                    <a:pt x="25602" y="9993"/>
                  </a:lnTo>
                  <a:lnTo>
                    <a:pt x="25775" y="9771"/>
                  </a:lnTo>
                  <a:lnTo>
                    <a:pt x="26022" y="9598"/>
                  </a:lnTo>
                  <a:lnTo>
                    <a:pt x="26270" y="9474"/>
                  </a:lnTo>
                  <a:lnTo>
                    <a:pt x="26517" y="9375"/>
                  </a:lnTo>
                  <a:lnTo>
                    <a:pt x="26789" y="9350"/>
                  </a:lnTo>
                  <a:close/>
                  <a:moveTo>
                    <a:pt x="84201" y="11947"/>
                  </a:moveTo>
                  <a:lnTo>
                    <a:pt x="84251" y="11997"/>
                  </a:lnTo>
                  <a:lnTo>
                    <a:pt x="84275" y="12046"/>
                  </a:lnTo>
                  <a:lnTo>
                    <a:pt x="84300" y="12096"/>
                  </a:lnTo>
                  <a:lnTo>
                    <a:pt x="84275" y="12170"/>
                  </a:lnTo>
                  <a:lnTo>
                    <a:pt x="84251" y="12220"/>
                  </a:lnTo>
                  <a:lnTo>
                    <a:pt x="84201" y="12244"/>
                  </a:lnTo>
                  <a:lnTo>
                    <a:pt x="84127" y="12269"/>
                  </a:lnTo>
                  <a:lnTo>
                    <a:pt x="84078" y="12244"/>
                  </a:lnTo>
                  <a:lnTo>
                    <a:pt x="84028" y="12220"/>
                  </a:lnTo>
                  <a:lnTo>
                    <a:pt x="83979" y="12170"/>
                  </a:lnTo>
                  <a:lnTo>
                    <a:pt x="83979" y="12096"/>
                  </a:lnTo>
                  <a:lnTo>
                    <a:pt x="83979" y="12046"/>
                  </a:lnTo>
                  <a:lnTo>
                    <a:pt x="84028" y="11997"/>
                  </a:lnTo>
                  <a:lnTo>
                    <a:pt x="84078" y="11947"/>
                  </a:lnTo>
                  <a:close/>
                  <a:moveTo>
                    <a:pt x="89421" y="12195"/>
                  </a:moveTo>
                  <a:lnTo>
                    <a:pt x="89470" y="12244"/>
                  </a:lnTo>
                  <a:lnTo>
                    <a:pt x="89495" y="12294"/>
                  </a:lnTo>
                  <a:lnTo>
                    <a:pt x="89520" y="12343"/>
                  </a:lnTo>
                  <a:lnTo>
                    <a:pt x="89495" y="12417"/>
                  </a:lnTo>
                  <a:lnTo>
                    <a:pt x="89470" y="12467"/>
                  </a:lnTo>
                  <a:lnTo>
                    <a:pt x="89421" y="12492"/>
                  </a:lnTo>
                  <a:lnTo>
                    <a:pt x="89346" y="12516"/>
                  </a:lnTo>
                  <a:lnTo>
                    <a:pt x="89297" y="12492"/>
                  </a:lnTo>
                  <a:lnTo>
                    <a:pt x="89247" y="12467"/>
                  </a:lnTo>
                  <a:lnTo>
                    <a:pt x="89198" y="12417"/>
                  </a:lnTo>
                  <a:lnTo>
                    <a:pt x="89198" y="12343"/>
                  </a:lnTo>
                  <a:lnTo>
                    <a:pt x="89198" y="12294"/>
                  </a:lnTo>
                  <a:lnTo>
                    <a:pt x="89247" y="12244"/>
                  </a:lnTo>
                  <a:lnTo>
                    <a:pt x="89297" y="12195"/>
                  </a:lnTo>
                  <a:close/>
                  <a:moveTo>
                    <a:pt x="63571" y="11477"/>
                  </a:moveTo>
                  <a:lnTo>
                    <a:pt x="63695" y="11527"/>
                  </a:lnTo>
                  <a:lnTo>
                    <a:pt x="63794" y="11576"/>
                  </a:lnTo>
                  <a:lnTo>
                    <a:pt x="63893" y="11651"/>
                  </a:lnTo>
                  <a:lnTo>
                    <a:pt x="63992" y="11750"/>
                  </a:lnTo>
                  <a:lnTo>
                    <a:pt x="64041" y="11873"/>
                  </a:lnTo>
                  <a:lnTo>
                    <a:pt x="64066" y="11972"/>
                  </a:lnTo>
                  <a:lnTo>
                    <a:pt x="64091" y="12096"/>
                  </a:lnTo>
                  <a:lnTo>
                    <a:pt x="64066" y="12220"/>
                  </a:lnTo>
                  <a:lnTo>
                    <a:pt x="64041" y="12318"/>
                  </a:lnTo>
                  <a:lnTo>
                    <a:pt x="63992" y="12442"/>
                  </a:lnTo>
                  <a:lnTo>
                    <a:pt x="63893" y="12541"/>
                  </a:lnTo>
                  <a:lnTo>
                    <a:pt x="63794" y="12615"/>
                  </a:lnTo>
                  <a:lnTo>
                    <a:pt x="63695" y="12665"/>
                  </a:lnTo>
                  <a:lnTo>
                    <a:pt x="63571" y="12690"/>
                  </a:lnTo>
                  <a:lnTo>
                    <a:pt x="63473" y="12714"/>
                  </a:lnTo>
                  <a:lnTo>
                    <a:pt x="63349" y="12690"/>
                  </a:lnTo>
                  <a:lnTo>
                    <a:pt x="63225" y="12665"/>
                  </a:lnTo>
                  <a:lnTo>
                    <a:pt x="63126" y="12615"/>
                  </a:lnTo>
                  <a:lnTo>
                    <a:pt x="63027" y="12541"/>
                  </a:lnTo>
                  <a:lnTo>
                    <a:pt x="62953" y="12442"/>
                  </a:lnTo>
                  <a:lnTo>
                    <a:pt x="62879" y="12318"/>
                  </a:lnTo>
                  <a:lnTo>
                    <a:pt x="62854" y="12220"/>
                  </a:lnTo>
                  <a:lnTo>
                    <a:pt x="62854" y="12096"/>
                  </a:lnTo>
                  <a:lnTo>
                    <a:pt x="62854" y="11972"/>
                  </a:lnTo>
                  <a:lnTo>
                    <a:pt x="62879" y="11873"/>
                  </a:lnTo>
                  <a:lnTo>
                    <a:pt x="62953" y="11750"/>
                  </a:lnTo>
                  <a:lnTo>
                    <a:pt x="63027" y="11651"/>
                  </a:lnTo>
                  <a:lnTo>
                    <a:pt x="63126" y="11576"/>
                  </a:lnTo>
                  <a:lnTo>
                    <a:pt x="63225" y="11527"/>
                  </a:lnTo>
                  <a:lnTo>
                    <a:pt x="63349" y="11477"/>
                  </a:lnTo>
                  <a:close/>
                  <a:moveTo>
                    <a:pt x="66911" y="11651"/>
                  </a:moveTo>
                  <a:lnTo>
                    <a:pt x="67010" y="11700"/>
                  </a:lnTo>
                  <a:lnTo>
                    <a:pt x="67109" y="11750"/>
                  </a:lnTo>
                  <a:lnTo>
                    <a:pt x="67208" y="11824"/>
                  </a:lnTo>
                  <a:lnTo>
                    <a:pt x="67282" y="11898"/>
                  </a:lnTo>
                  <a:lnTo>
                    <a:pt x="67331" y="11997"/>
                  </a:lnTo>
                  <a:lnTo>
                    <a:pt x="67356" y="12096"/>
                  </a:lnTo>
                  <a:lnTo>
                    <a:pt x="67356" y="12220"/>
                  </a:lnTo>
                  <a:lnTo>
                    <a:pt x="67356" y="12318"/>
                  </a:lnTo>
                  <a:lnTo>
                    <a:pt x="67331" y="12417"/>
                  </a:lnTo>
                  <a:lnTo>
                    <a:pt x="67282" y="12516"/>
                  </a:lnTo>
                  <a:lnTo>
                    <a:pt x="67208" y="12591"/>
                  </a:lnTo>
                  <a:lnTo>
                    <a:pt x="67109" y="12665"/>
                  </a:lnTo>
                  <a:lnTo>
                    <a:pt x="67010" y="12714"/>
                  </a:lnTo>
                  <a:lnTo>
                    <a:pt x="66911" y="12764"/>
                  </a:lnTo>
                  <a:lnTo>
                    <a:pt x="66713" y="12764"/>
                  </a:lnTo>
                  <a:lnTo>
                    <a:pt x="66589" y="12714"/>
                  </a:lnTo>
                  <a:lnTo>
                    <a:pt x="66490" y="12665"/>
                  </a:lnTo>
                  <a:lnTo>
                    <a:pt x="66416" y="12591"/>
                  </a:lnTo>
                  <a:lnTo>
                    <a:pt x="66342" y="12516"/>
                  </a:lnTo>
                  <a:lnTo>
                    <a:pt x="66292" y="12417"/>
                  </a:lnTo>
                  <a:lnTo>
                    <a:pt x="66268" y="12318"/>
                  </a:lnTo>
                  <a:lnTo>
                    <a:pt x="66243" y="12220"/>
                  </a:lnTo>
                  <a:lnTo>
                    <a:pt x="66268" y="12096"/>
                  </a:lnTo>
                  <a:lnTo>
                    <a:pt x="66292" y="11997"/>
                  </a:lnTo>
                  <a:lnTo>
                    <a:pt x="66342" y="11898"/>
                  </a:lnTo>
                  <a:lnTo>
                    <a:pt x="66416" y="11824"/>
                  </a:lnTo>
                  <a:lnTo>
                    <a:pt x="66490" y="11750"/>
                  </a:lnTo>
                  <a:lnTo>
                    <a:pt x="66589" y="11700"/>
                  </a:lnTo>
                  <a:lnTo>
                    <a:pt x="66713" y="11651"/>
                  </a:lnTo>
                  <a:close/>
                  <a:moveTo>
                    <a:pt x="117545" y="10933"/>
                  </a:moveTo>
                  <a:lnTo>
                    <a:pt x="117719" y="10983"/>
                  </a:lnTo>
                  <a:lnTo>
                    <a:pt x="117867" y="11082"/>
                  </a:lnTo>
                  <a:lnTo>
                    <a:pt x="118015" y="11205"/>
                  </a:lnTo>
                  <a:lnTo>
                    <a:pt x="118139" y="11354"/>
                  </a:lnTo>
                  <a:lnTo>
                    <a:pt x="118213" y="11502"/>
                  </a:lnTo>
                  <a:lnTo>
                    <a:pt x="118263" y="11675"/>
                  </a:lnTo>
                  <a:lnTo>
                    <a:pt x="118287" y="11849"/>
                  </a:lnTo>
                  <a:lnTo>
                    <a:pt x="118263" y="12022"/>
                  </a:lnTo>
                  <a:lnTo>
                    <a:pt x="118213" y="12195"/>
                  </a:lnTo>
                  <a:lnTo>
                    <a:pt x="118139" y="12368"/>
                  </a:lnTo>
                  <a:lnTo>
                    <a:pt x="118015" y="12516"/>
                  </a:lnTo>
                  <a:lnTo>
                    <a:pt x="117867" y="12615"/>
                  </a:lnTo>
                  <a:lnTo>
                    <a:pt x="117719" y="12714"/>
                  </a:lnTo>
                  <a:lnTo>
                    <a:pt x="117545" y="12764"/>
                  </a:lnTo>
                  <a:lnTo>
                    <a:pt x="117372" y="12788"/>
                  </a:lnTo>
                  <a:lnTo>
                    <a:pt x="117199" y="12764"/>
                  </a:lnTo>
                  <a:lnTo>
                    <a:pt x="117026" y="12714"/>
                  </a:lnTo>
                  <a:lnTo>
                    <a:pt x="116853" y="12615"/>
                  </a:lnTo>
                  <a:lnTo>
                    <a:pt x="116704" y="12516"/>
                  </a:lnTo>
                  <a:lnTo>
                    <a:pt x="116581" y="12368"/>
                  </a:lnTo>
                  <a:lnTo>
                    <a:pt x="116506" y="12195"/>
                  </a:lnTo>
                  <a:lnTo>
                    <a:pt x="116457" y="12022"/>
                  </a:lnTo>
                  <a:lnTo>
                    <a:pt x="116432" y="11849"/>
                  </a:lnTo>
                  <a:lnTo>
                    <a:pt x="116457" y="11675"/>
                  </a:lnTo>
                  <a:lnTo>
                    <a:pt x="116506" y="11502"/>
                  </a:lnTo>
                  <a:lnTo>
                    <a:pt x="116581" y="11354"/>
                  </a:lnTo>
                  <a:lnTo>
                    <a:pt x="116704" y="11205"/>
                  </a:lnTo>
                  <a:lnTo>
                    <a:pt x="116853" y="11082"/>
                  </a:lnTo>
                  <a:lnTo>
                    <a:pt x="117026" y="10983"/>
                  </a:lnTo>
                  <a:lnTo>
                    <a:pt x="117199" y="10933"/>
                  </a:lnTo>
                  <a:close/>
                  <a:moveTo>
                    <a:pt x="93898" y="12244"/>
                  </a:moveTo>
                  <a:lnTo>
                    <a:pt x="94021" y="12269"/>
                  </a:lnTo>
                  <a:lnTo>
                    <a:pt x="94120" y="12343"/>
                  </a:lnTo>
                  <a:lnTo>
                    <a:pt x="94195" y="12442"/>
                  </a:lnTo>
                  <a:lnTo>
                    <a:pt x="94219" y="12541"/>
                  </a:lnTo>
                  <a:lnTo>
                    <a:pt x="94195" y="12665"/>
                  </a:lnTo>
                  <a:lnTo>
                    <a:pt x="94120" y="12764"/>
                  </a:lnTo>
                  <a:lnTo>
                    <a:pt x="94021" y="12838"/>
                  </a:lnTo>
                  <a:lnTo>
                    <a:pt x="93898" y="12863"/>
                  </a:lnTo>
                  <a:lnTo>
                    <a:pt x="93799" y="12838"/>
                  </a:lnTo>
                  <a:lnTo>
                    <a:pt x="93700" y="12764"/>
                  </a:lnTo>
                  <a:lnTo>
                    <a:pt x="93626" y="12665"/>
                  </a:lnTo>
                  <a:lnTo>
                    <a:pt x="93601" y="12541"/>
                  </a:lnTo>
                  <a:lnTo>
                    <a:pt x="93626" y="12442"/>
                  </a:lnTo>
                  <a:lnTo>
                    <a:pt x="93700" y="12343"/>
                  </a:lnTo>
                  <a:lnTo>
                    <a:pt x="93799" y="12269"/>
                  </a:lnTo>
                  <a:lnTo>
                    <a:pt x="93898" y="12244"/>
                  </a:lnTo>
                  <a:close/>
                  <a:moveTo>
                    <a:pt x="78809" y="12318"/>
                  </a:moveTo>
                  <a:lnTo>
                    <a:pt x="78908" y="12343"/>
                  </a:lnTo>
                  <a:lnTo>
                    <a:pt x="79007" y="12417"/>
                  </a:lnTo>
                  <a:lnTo>
                    <a:pt x="79081" y="12516"/>
                  </a:lnTo>
                  <a:lnTo>
                    <a:pt x="79106" y="12615"/>
                  </a:lnTo>
                  <a:lnTo>
                    <a:pt x="79081" y="12739"/>
                  </a:lnTo>
                  <a:lnTo>
                    <a:pt x="79007" y="12838"/>
                  </a:lnTo>
                  <a:lnTo>
                    <a:pt x="78908" y="12887"/>
                  </a:lnTo>
                  <a:lnTo>
                    <a:pt x="78809" y="12912"/>
                  </a:lnTo>
                  <a:lnTo>
                    <a:pt x="78685" y="12887"/>
                  </a:lnTo>
                  <a:lnTo>
                    <a:pt x="78586" y="12838"/>
                  </a:lnTo>
                  <a:lnTo>
                    <a:pt x="78537" y="12739"/>
                  </a:lnTo>
                  <a:lnTo>
                    <a:pt x="78512" y="12615"/>
                  </a:lnTo>
                  <a:lnTo>
                    <a:pt x="78537" y="12516"/>
                  </a:lnTo>
                  <a:lnTo>
                    <a:pt x="78586" y="12417"/>
                  </a:lnTo>
                  <a:lnTo>
                    <a:pt x="78685" y="12343"/>
                  </a:lnTo>
                  <a:lnTo>
                    <a:pt x="78809" y="12318"/>
                  </a:lnTo>
                  <a:close/>
                  <a:moveTo>
                    <a:pt x="34804" y="10612"/>
                  </a:moveTo>
                  <a:lnTo>
                    <a:pt x="35026" y="10636"/>
                  </a:lnTo>
                  <a:lnTo>
                    <a:pt x="35249" y="10711"/>
                  </a:lnTo>
                  <a:lnTo>
                    <a:pt x="35471" y="10810"/>
                  </a:lnTo>
                  <a:lnTo>
                    <a:pt x="35645" y="10983"/>
                  </a:lnTo>
                  <a:lnTo>
                    <a:pt x="35818" y="11156"/>
                  </a:lnTo>
                  <a:lnTo>
                    <a:pt x="35917" y="11379"/>
                  </a:lnTo>
                  <a:lnTo>
                    <a:pt x="35991" y="11601"/>
                  </a:lnTo>
                  <a:lnTo>
                    <a:pt x="36016" y="11824"/>
                  </a:lnTo>
                  <a:lnTo>
                    <a:pt x="35991" y="12071"/>
                  </a:lnTo>
                  <a:lnTo>
                    <a:pt x="35917" y="12294"/>
                  </a:lnTo>
                  <a:lnTo>
                    <a:pt x="35818" y="12492"/>
                  </a:lnTo>
                  <a:lnTo>
                    <a:pt x="35645" y="12690"/>
                  </a:lnTo>
                  <a:lnTo>
                    <a:pt x="35471" y="12838"/>
                  </a:lnTo>
                  <a:lnTo>
                    <a:pt x="35249" y="12962"/>
                  </a:lnTo>
                  <a:lnTo>
                    <a:pt x="35026" y="13036"/>
                  </a:lnTo>
                  <a:lnTo>
                    <a:pt x="34804" y="13061"/>
                  </a:lnTo>
                  <a:lnTo>
                    <a:pt x="34556" y="13036"/>
                  </a:lnTo>
                  <a:lnTo>
                    <a:pt x="34334" y="12962"/>
                  </a:lnTo>
                  <a:lnTo>
                    <a:pt x="34136" y="12838"/>
                  </a:lnTo>
                  <a:lnTo>
                    <a:pt x="33938" y="12690"/>
                  </a:lnTo>
                  <a:lnTo>
                    <a:pt x="33789" y="12492"/>
                  </a:lnTo>
                  <a:lnTo>
                    <a:pt x="33666" y="12294"/>
                  </a:lnTo>
                  <a:lnTo>
                    <a:pt x="33591" y="12071"/>
                  </a:lnTo>
                  <a:lnTo>
                    <a:pt x="33591" y="11824"/>
                  </a:lnTo>
                  <a:lnTo>
                    <a:pt x="33591" y="11601"/>
                  </a:lnTo>
                  <a:lnTo>
                    <a:pt x="33666" y="11379"/>
                  </a:lnTo>
                  <a:lnTo>
                    <a:pt x="33789" y="11156"/>
                  </a:lnTo>
                  <a:lnTo>
                    <a:pt x="33938" y="10983"/>
                  </a:lnTo>
                  <a:lnTo>
                    <a:pt x="34136" y="10810"/>
                  </a:lnTo>
                  <a:lnTo>
                    <a:pt x="34334" y="10711"/>
                  </a:lnTo>
                  <a:lnTo>
                    <a:pt x="34556" y="10636"/>
                  </a:lnTo>
                  <a:lnTo>
                    <a:pt x="34804" y="10612"/>
                  </a:lnTo>
                  <a:close/>
                  <a:moveTo>
                    <a:pt x="44475" y="11106"/>
                  </a:moveTo>
                  <a:lnTo>
                    <a:pt x="44648" y="11131"/>
                  </a:lnTo>
                  <a:lnTo>
                    <a:pt x="44846" y="11181"/>
                  </a:lnTo>
                  <a:lnTo>
                    <a:pt x="45019" y="11280"/>
                  </a:lnTo>
                  <a:lnTo>
                    <a:pt x="45168" y="11403"/>
                  </a:lnTo>
                  <a:lnTo>
                    <a:pt x="45292" y="11552"/>
                  </a:lnTo>
                  <a:lnTo>
                    <a:pt x="45391" y="11725"/>
                  </a:lnTo>
                  <a:lnTo>
                    <a:pt x="45440" y="11923"/>
                  </a:lnTo>
                  <a:lnTo>
                    <a:pt x="45465" y="12096"/>
                  </a:lnTo>
                  <a:lnTo>
                    <a:pt x="45440" y="12294"/>
                  </a:lnTo>
                  <a:lnTo>
                    <a:pt x="45391" y="12467"/>
                  </a:lnTo>
                  <a:lnTo>
                    <a:pt x="45292" y="12640"/>
                  </a:lnTo>
                  <a:lnTo>
                    <a:pt x="45168" y="12813"/>
                  </a:lnTo>
                  <a:lnTo>
                    <a:pt x="45019" y="12937"/>
                  </a:lnTo>
                  <a:lnTo>
                    <a:pt x="44846" y="13011"/>
                  </a:lnTo>
                  <a:lnTo>
                    <a:pt x="44648" y="13085"/>
                  </a:lnTo>
                  <a:lnTo>
                    <a:pt x="44277" y="13085"/>
                  </a:lnTo>
                  <a:lnTo>
                    <a:pt x="44104" y="13011"/>
                  </a:lnTo>
                  <a:lnTo>
                    <a:pt x="43931" y="12937"/>
                  </a:lnTo>
                  <a:lnTo>
                    <a:pt x="43758" y="12813"/>
                  </a:lnTo>
                  <a:lnTo>
                    <a:pt x="43634" y="12640"/>
                  </a:lnTo>
                  <a:lnTo>
                    <a:pt x="43560" y="12467"/>
                  </a:lnTo>
                  <a:lnTo>
                    <a:pt x="43486" y="12294"/>
                  </a:lnTo>
                  <a:lnTo>
                    <a:pt x="43486" y="12096"/>
                  </a:lnTo>
                  <a:lnTo>
                    <a:pt x="43486" y="11923"/>
                  </a:lnTo>
                  <a:lnTo>
                    <a:pt x="43560" y="11725"/>
                  </a:lnTo>
                  <a:lnTo>
                    <a:pt x="43634" y="11552"/>
                  </a:lnTo>
                  <a:lnTo>
                    <a:pt x="43758" y="11403"/>
                  </a:lnTo>
                  <a:lnTo>
                    <a:pt x="43931" y="11280"/>
                  </a:lnTo>
                  <a:lnTo>
                    <a:pt x="44104" y="11181"/>
                  </a:lnTo>
                  <a:lnTo>
                    <a:pt x="44277" y="11131"/>
                  </a:lnTo>
                  <a:lnTo>
                    <a:pt x="44475" y="11106"/>
                  </a:lnTo>
                  <a:close/>
                  <a:moveTo>
                    <a:pt x="121404" y="11032"/>
                  </a:moveTo>
                  <a:lnTo>
                    <a:pt x="121602" y="11106"/>
                  </a:lnTo>
                  <a:lnTo>
                    <a:pt x="121775" y="11205"/>
                  </a:lnTo>
                  <a:lnTo>
                    <a:pt x="121948" y="11329"/>
                  </a:lnTo>
                  <a:lnTo>
                    <a:pt x="122072" y="11477"/>
                  </a:lnTo>
                  <a:lnTo>
                    <a:pt x="122171" y="11675"/>
                  </a:lnTo>
                  <a:lnTo>
                    <a:pt x="122220" y="11849"/>
                  </a:lnTo>
                  <a:lnTo>
                    <a:pt x="122245" y="12046"/>
                  </a:lnTo>
                  <a:lnTo>
                    <a:pt x="122220" y="12244"/>
                  </a:lnTo>
                  <a:lnTo>
                    <a:pt x="122171" y="12442"/>
                  </a:lnTo>
                  <a:lnTo>
                    <a:pt x="122072" y="12615"/>
                  </a:lnTo>
                  <a:lnTo>
                    <a:pt x="121948" y="12764"/>
                  </a:lnTo>
                  <a:lnTo>
                    <a:pt x="121775" y="12912"/>
                  </a:lnTo>
                  <a:lnTo>
                    <a:pt x="121602" y="13011"/>
                  </a:lnTo>
                  <a:lnTo>
                    <a:pt x="121404" y="13061"/>
                  </a:lnTo>
                  <a:lnTo>
                    <a:pt x="121206" y="13085"/>
                  </a:lnTo>
                  <a:lnTo>
                    <a:pt x="121008" y="13061"/>
                  </a:lnTo>
                  <a:lnTo>
                    <a:pt x="120835" y="13011"/>
                  </a:lnTo>
                  <a:lnTo>
                    <a:pt x="120662" y="12912"/>
                  </a:lnTo>
                  <a:lnTo>
                    <a:pt x="120489" y="12764"/>
                  </a:lnTo>
                  <a:lnTo>
                    <a:pt x="120365" y="12615"/>
                  </a:lnTo>
                  <a:lnTo>
                    <a:pt x="120266" y="12442"/>
                  </a:lnTo>
                  <a:lnTo>
                    <a:pt x="120217" y="12244"/>
                  </a:lnTo>
                  <a:lnTo>
                    <a:pt x="120192" y="12046"/>
                  </a:lnTo>
                  <a:lnTo>
                    <a:pt x="120217" y="11849"/>
                  </a:lnTo>
                  <a:lnTo>
                    <a:pt x="120266" y="11675"/>
                  </a:lnTo>
                  <a:lnTo>
                    <a:pt x="120365" y="11477"/>
                  </a:lnTo>
                  <a:lnTo>
                    <a:pt x="120489" y="11329"/>
                  </a:lnTo>
                  <a:lnTo>
                    <a:pt x="120662" y="11205"/>
                  </a:lnTo>
                  <a:lnTo>
                    <a:pt x="120835" y="11106"/>
                  </a:lnTo>
                  <a:lnTo>
                    <a:pt x="121008" y="11032"/>
                  </a:lnTo>
                  <a:close/>
                  <a:moveTo>
                    <a:pt x="60257" y="11774"/>
                  </a:moveTo>
                  <a:lnTo>
                    <a:pt x="60381" y="11824"/>
                  </a:lnTo>
                  <a:lnTo>
                    <a:pt x="60504" y="11873"/>
                  </a:lnTo>
                  <a:lnTo>
                    <a:pt x="60603" y="11972"/>
                  </a:lnTo>
                  <a:lnTo>
                    <a:pt x="60702" y="12071"/>
                  </a:lnTo>
                  <a:lnTo>
                    <a:pt x="60752" y="12170"/>
                  </a:lnTo>
                  <a:lnTo>
                    <a:pt x="60801" y="12318"/>
                  </a:lnTo>
                  <a:lnTo>
                    <a:pt x="60801" y="12442"/>
                  </a:lnTo>
                  <a:lnTo>
                    <a:pt x="60801" y="12566"/>
                  </a:lnTo>
                  <a:lnTo>
                    <a:pt x="60752" y="12690"/>
                  </a:lnTo>
                  <a:lnTo>
                    <a:pt x="60702" y="12813"/>
                  </a:lnTo>
                  <a:lnTo>
                    <a:pt x="60603" y="12912"/>
                  </a:lnTo>
                  <a:lnTo>
                    <a:pt x="60504" y="12986"/>
                  </a:lnTo>
                  <a:lnTo>
                    <a:pt x="60381" y="13061"/>
                  </a:lnTo>
                  <a:lnTo>
                    <a:pt x="60257" y="13085"/>
                  </a:lnTo>
                  <a:lnTo>
                    <a:pt x="60133" y="13110"/>
                  </a:lnTo>
                  <a:lnTo>
                    <a:pt x="60009" y="13085"/>
                  </a:lnTo>
                  <a:lnTo>
                    <a:pt x="59886" y="13061"/>
                  </a:lnTo>
                  <a:lnTo>
                    <a:pt x="59762" y="12986"/>
                  </a:lnTo>
                  <a:lnTo>
                    <a:pt x="59663" y="12912"/>
                  </a:lnTo>
                  <a:lnTo>
                    <a:pt x="59564" y="12813"/>
                  </a:lnTo>
                  <a:lnTo>
                    <a:pt x="59515" y="12690"/>
                  </a:lnTo>
                  <a:lnTo>
                    <a:pt x="59465" y="12566"/>
                  </a:lnTo>
                  <a:lnTo>
                    <a:pt x="59465" y="12442"/>
                  </a:lnTo>
                  <a:lnTo>
                    <a:pt x="59465" y="12318"/>
                  </a:lnTo>
                  <a:lnTo>
                    <a:pt x="59515" y="12170"/>
                  </a:lnTo>
                  <a:lnTo>
                    <a:pt x="59564" y="12071"/>
                  </a:lnTo>
                  <a:lnTo>
                    <a:pt x="59663" y="11972"/>
                  </a:lnTo>
                  <a:lnTo>
                    <a:pt x="59762" y="11873"/>
                  </a:lnTo>
                  <a:lnTo>
                    <a:pt x="59886" y="11824"/>
                  </a:lnTo>
                  <a:lnTo>
                    <a:pt x="60009" y="11774"/>
                  </a:lnTo>
                  <a:close/>
                  <a:moveTo>
                    <a:pt x="98177" y="12244"/>
                  </a:moveTo>
                  <a:lnTo>
                    <a:pt x="98276" y="12269"/>
                  </a:lnTo>
                  <a:lnTo>
                    <a:pt x="98350" y="12294"/>
                  </a:lnTo>
                  <a:lnTo>
                    <a:pt x="98424" y="12318"/>
                  </a:lnTo>
                  <a:lnTo>
                    <a:pt x="98499" y="12368"/>
                  </a:lnTo>
                  <a:lnTo>
                    <a:pt x="98548" y="12442"/>
                  </a:lnTo>
                  <a:lnTo>
                    <a:pt x="98573" y="12516"/>
                  </a:lnTo>
                  <a:lnTo>
                    <a:pt x="98598" y="12591"/>
                  </a:lnTo>
                  <a:lnTo>
                    <a:pt x="98622" y="12690"/>
                  </a:lnTo>
                  <a:lnTo>
                    <a:pt x="98598" y="12764"/>
                  </a:lnTo>
                  <a:lnTo>
                    <a:pt x="98573" y="12838"/>
                  </a:lnTo>
                  <a:lnTo>
                    <a:pt x="98548" y="12912"/>
                  </a:lnTo>
                  <a:lnTo>
                    <a:pt x="98499" y="12986"/>
                  </a:lnTo>
                  <a:lnTo>
                    <a:pt x="98424" y="13036"/>
                  </a:lnTo>
                  <a:lnTo>
                    <a:pt x="98350" y="13085"/>
                  </a:lnTo>
                  <a:lnTo>
                    <a:pt x="98276" y="13110"/>
                  </a:lnTo>
                  <a:lnTo>
                    <a:pt x="98103" y="13110"/>
                  </a:lnTo>
                  <a:lnTo>
                    <a:pt x="98029" y="13085"/>
                  </a:lnTo>
                  <a:lnTo>
                    <a:pt x="97954" y="13036"/>
                  </a:lnTo>
                  <a:lnTo>
                    <a:pt x="97880" y="12986"/>
                  </a:lnTo>
                  <a:lnTo>
                    <a:pt x="97831" y="12912"/>
                  </a:lnTo>
                  <a:lnTo>
                    <a:pt x="97781" y="12838"/>
                  </a:lnTo>
                  <a:lnTo>
                    <a:pt x="97757" y="12764"/>
                  </a:lnTo>
                  <a:lnTo>
                    <a:pt x="97757" y="12690"/>
                  </a:lnTo>
                  <a:lnTo>
                    <a:pt x="97757" y="12591"/>
                  </a:lnTo>
                  <a:lnTo>
                    <a:pt x="97781" y="12516"/>
                  </a:lnTo>
                  <a:lnTo>
                    <a:pt x="97831" y="12442"/>
                  </a:lnTo>
                  <a:lnTo>
                    <a:pt x="97880" y="12368"/>
                  </a:lnTo>
                  <a:lnTo>
                    <a:pt x="97954" y="12318"/>
                  </a:lnTo>
                  <a:lnTo>
                    <a:pt x="98029" y="12294"/>
                  </a:lnTo>
                  <a:lnTo>
                    <a:pt x="98103" y="12269"/>
                  </a:lnTo>
                  <a:lnTo>
                    <a:pt x="98177" y="12244"/>
                  </a:lnTo>
                  <a:close/>
                  <a:moveTo>
                    <a:pt x="30302" y="10587"/>
                  </a:moveTo>
                  <a:lnTo>
                    <a:pt x="30549" y="10612"/>
                  </a:lnTo>
                  <a:lnTo>
                    <a:pt x="30796" y="10686"/>
                  </a:lnTo>
                  <a:lnTo>
                    <a:pt x="31019" y="10785"/>
                  </a:lnTo>
                  <a:lnTo>
                    <a:pt x="31242" y="10958"/>
                  </a:lnTo>
                  <a:lnTo>
                    <a:pt x="31390" y="11181"/>
                  </a:lnTo>
                  <a:lnTo>
                    <a:pt x="31514" y="11403"/>
                  </a:lnTo>
                  <a:lnTo>
                    <a:pt x="31588" y="11651"/>
                  </a:lnTo>
                  <a:lnTo>
                    <a:pt x="31613" y="11898"/>
                  </a:lnTo>
                  <a:lnTo>
                    <a:pt x="31588" y="12145"/>
                  </a:lnTo>
                  <a:lnTo>
                    <a:pt x="31514" y="12393"/>
                  </a:lnTo>
                  <a:lnTo>
                    <a:pt x="31390" y="12615"/>
                  </a:lnTo>
                  <a:lnTo>
                    <a:pt x="31242" y="12838"/>
                  </a:lnTo>
                  <a:lnTo>
                    <a:pt x="31019" y="12986"/>
                  </a:lnTo>
                  <a:lnTo>
                    <a:pt x="30796" y="13110"/>
                  </a:lnTo>
                  <a:lnTo>
                    <a:pt x="30549" y="13184"/>
                  </a:lnTo>
                  <a:lnTo>
                    <a:pt x="30302" y="13209"/>
                  </a:lnTo>
                  <a:lnTo>
                    <a:pt x="30054" y="13184"/>
                  </a:lnTo>
                  <a:lnTo>
                    <a:pt x="29807" y="13110"/>
                  </a:lnTo>
                  <a:lnTo>
                    <a:pt x="29584" y="12986"/>
                  </a:lnTo>
                  <a:lnTo>
                    <a:pt x="29362" y="12838"/>
                  </a:lnTo>
                  <a:lnTo>
                    <a:pt x="29188" y="12615"/>
                  </a:lnTo>
                  <a:lnTo>
                    <a:pt x="29065" y="12393"/>
                  </a:lnTo>
                  <a:lnTo>
                    <a:pt x="29015" y="12145"/>
                  </a:lnTo>
                  <a:lnTo>
                    <a:pt x="28991" y="11898"/>
                  </a:lnTo>
                  <a:lnTo>
                    <a:pt x="29015" y="11651"/>
                  </a:lnTo>
                  <a:lnTo>
                    <a:pt x="29065" y="11403"/>
                  </a:lnTo>
                  <a:lnTo>
                    <a:pt x="29188" y="11181"/>
                  </a:lnTo>
                  <a:lnTo>
                    <a:pt x="29362" y="10958"/>
                  </a:lnTo>
                  <a:lnTo>
                    <a:pt x="29584" y="10785"/>
                  </a:lnTo>
                  <a:lnTo>
                    <a:pt x="29807" y="10686"/>
                  </a:lnTo>
                  <a:lnTo>
                    <a:pt x="30054" y="10612"/>
                  </a:lnTo>
                  <a:lnTo>
                    <a:pt x="30302" y="10587"/>
                  </a:lnTo>
                  <a:close/>
                  <a:moveTo>
                    <a:pt x="70201" y="12294"/>
                  </a:moveTo>
                  <a:lnTo>
                    <a:pt x="70275" y="12318"/>
                  </a:lnTo>
                  <a:lnTo>
                    <a:pt x="70374" y="12368"/>
                  </a:lnTo>
                  <a:lnTo>
                    <a:pt x="70448" y="12442"/>
                  </a:lnTo>
                  <a:lnTo>
                    <a:pt x="70498" y="12516"/>
                  </a:lnTo>
                  <a:lnTo>
                    <a:pt x="70547" y="12591"/>
                  </a:lnTo>
                  <a:lnTo>
                    <a:pt x="70572" y="12690"/>
                  </a:lnTo>
                  <a:lnTo>
                    <a:pt x="70596" y="12764"/>
                  </a:lnTo>
                  <a:lnTo>
                    <a:pt x="70572" y="12863"/>
                  </a:lnTo>
                  <a:lnTo>
                    <a:pt x="70547" y="12962"/>
                  </a:lnTo>
                  <a:lnTo>
                    <a:pt x="70498" y="13036"/>
                  </a:lnTo>
                  <a:lnTo>
                    <a:pt x="70448" y="13110"/>
                  </a:lnTo>
                  <a:lnTo>
                    <a:pt x="70374" y="13184"/>
                  </a:lnTo>
                  <a:lnTo>
                    <a:pt x="70275" y="13209"/>
                  </a:lnTo>
                  <a:lnTo>
                    <a:pt x="70201" y="13234"/>
                  </a:lnTo>
                  <a:lnTo>
                    <a:pt x="70102" y="13258"/>
                  </a:lnTo>
                  <a:lnTo>
                    <a:pt x="70003" y="13234"/>
                  </a:lnTo>
                  <a:lnTo>
                    <a:pt x="69929" y="13209"/>
                  </a:lnTo>
                  <a:lnTo>
                    <a:pt x="69830" y="13184"/>
                  </a:lnTo>
                  <a:lnTo>
                    <a:pt x="69755" y="13110"/>
                  </a:lnTo>
                  <a:lnTo>
                    <a:pt x="69706" y="13036"/>
                  </a:lnTo>
                  <a:lnTo>
                    <a:pt x="69657" y="12962"/>
                  </a:lnTo>
                  <a:lnTo>
                    <a:pt x="69632" y="12863"/>
                  </a:lnTo>
                  <a:lnTo>
                    <a:pt x="69632" y="12764"/>
                  </a:lnTo>
                  <a:lnTo>
                    <a:pt x="69632" y="12690"/>
                  </a:lnTo>
                  <a:lnTo>
                    <a:pt x="69657" y="12591"/>
                  </a:lnTo>
                  <a:lnTo>
                    <a:pt x="69706" y="12516"/>
                  </a:lnTo>
                  <a:lnTo>
                    <a:pt x="69755" y="12442"/>
                  </a:lnTo>
                  <a:lnTo>
                    <a:pt x="69830" y="12368"/>
                  </a:lnTo>
                  <a:lnTo>
                    <a:pt x="69929" y="12318"/>
                  </a:lnTo>
                  <a:lnTo>
                    <a:pt x="70003" y="12294"/>
                  </a:lnTo>
                  <a:close/>
                  <a:moveTo>
                    <a:pt x="49818" y="11750"/>
                  </a:moveTo>
                  <a:lnTo>
                    <a:pt x="49967" y="11774"/>
                  </a:lnTo>
                  <a:lnTo>
                    <a:pt x="50140" y="11824"/>
                  </a:lnTo>
                  <a:lnTo>
                    <a:pt x="50288" y="11898"/>
                  </a:lnTo>
                  <a:lnTo>
                    <a:pt x="50412" y="11997"/>
                  </a:lnTo>
                  <a:lnTo>
                    <a:pt x="50536" y="12145"/>
                  </a:lnTo>
                  <a:lnTo>
                    <a:pt x="50610" y="12294"/>
                  </a:lnTo>
                  <a:lnTo>
                    <a:pt x="50659" y="12442"/>
                  </a:lnTo>
                  <a:lnTo>
                    <a:pt x="50659" y="12615"/>
                  </a:lnTo>
                  <a:lnTo>
                    <a:pt x="50659" y="12788"/>
                  </a:lnTo>
                  <a:lnTo>
                    <a:pt x="50610" y="12937"/>
                  </a:lnTo>
                  <a:lnTo>
                    <a:pt x="50536" y="13085"/>
                  </a:lnTo>
                  <a:lnTo>
                    <a:pt x="50412" y="13234"/>
                  </a:lnTo>
                  <a:lnTo>
                    <a:pt x="50288" y="13333"/>
                  </a:lnTo>
                  <a:lnTo>
                    <a:pt x="50140" y="13407"/>
                  </a:lnTo>
                  <a:lnTo>
                    <a:pt x="49967" y="13456"/>
                  </a:lnTo>
                  <a:lnTo>
                    <a:pt x="49818" y="13481"/>
                  </a:lnTo>
                  <a:lnTo>
                    <a:pt x="49645" y="13456"/>
                  </a:lnTo>
                  <a:lnTo>
                    <a:pt x="49472" y="13407"/>
                  </a:lnTo>
                  <a:lnTo>
                    <a:pt x="49324" y="13333"/>
                  </a:lnTo>
                  <a:lnTo>
                    <a:pt x="49200" y="13234"/>
                  </a:lnTo>
                  <a:lnTo>
                    <a:pt x="49076" y="13085"/>
                  </a:lnTo>
                  <a:lnTo>
                    <a:pt x="49002" y="12937"/>
                  </a:lnTo>
                  <a:lnTo>
                    <a:pt x="48952" y="12788"/>
                  </a:lnTo>
                  <a:lnTo>
                    <a:pt x="48952" y="12615"/>
                  </a:lnTo>
                  <a:lnTo>
                    <a:pt x="48952" y="12442"/>
                  </a:lnTo>
                  <a:lnTo>
                    <a:pt x="49002" y="12294"/>
                  </a:lnTo>
                  <a:lnTo>
                    <a:pt x="49076" y="12145"/>
                  </a:lnTo>
                  <a:lnTo>
                    <a:pt x="49200" y="11997"/>
                  </a:lnTo>
                  <a:lnTo>
                    <a:pt x="49324" y="11898"/>
                  </a:lnTo>
                  <a:lnTo>
                    <a:pt x="49472" y="11824"/>
                  </a:lnTo>
                  <a:lnTo>
                    <a:pt x="49645" y="11774"/>
                  </a:lnTo>
                  <a:lnTo>
                    <a:pt x="49818" y="11750"/>
                  </a:lnTo>
                  <a:close/>
                  <a:moveTo>
                    <a:pt x="102555" y="12541"/>
                  </a:moveTo>
                  <a:lnTo>
                    <a:pt x="102679" y="12566"/>
                  </a:lnTo>
                  <a:lnTo>
                    <a:pt x="102778" y="12640"/>
                  </a:lnTo>
                  <a:lnTo>
                    <a:pt x="102852" y="12690"/>
                  </a:lnTo>
                  <a:lnTo>
                    <a:pt x="102926" y="12788"/>
                  </a:lnTo>
                  <a:lnTo>
                    <a:pt x="102976" y="12887"/>
                  </a:lnTo>
                  <a:lnTo>
                    <a:pt x="103001" y="12986"/>
                  </a:lnTo>
                  <a:lnTo>
                    <a:pt x="103025" y="13085"/>
                  </a:lnTo>
                  <a:lnTo>
                    <a:pt x="103001" y="13209"/>
                  </a:lnTo>
                  <a:lnTo>
                    <a:pt x="102976" y="13308"/>
                  </a:lnTo>
                  <a:lnTo>
                    <a:pt x="102926" y="13407"/>
                  </a:lnTo>
                  <a:lnTo>
                    <a:pt x="102852" y="13481"/>
                  </a:lnTo>
                  <a:lnTo>
                    <a:pt x="102778" y="13555"/>
                  </a:lnTo>
                  <a:lnTo>
                    <a:pt x="102679" y="13605"/>
                  </a:lnTo>
                  <a:lnTo>
                    <a:pt x="102555" y="13629"/>
                  </a:lnTo>
                  <a:lnTo>
                    <a:pt x="102456" y="13654"/>
                  </a:lnTo>
                  <a:lnTo>
                    <a:pt x="102357" y="13629"/>
                  </a:lnTo>
                  <a:lnTo>
                    <a:pt x="102259" y="13605"/>
                  </a:lnTo>
                  <a:lnTo>
                    <a:pt x="102160" y="13555"/>
                  </a:lnTo>
                  <a:lnTo>
                    <a:pt x="102061" y="13481"/>
                  </a:lnTo>
                  <a:lnTo>
                    <a:pt x="101986" y="13407"/>
                  </a:lnTo>
                  <a:lnTo>
                    <a:pt x="101937" y="13308"/>
                  </a:lnTo>
                  <a:lnTo>
                    <a:pt x="101912" y="13209"/>
                  </a:lnTo>
                  <a:lnTo>
                    <a:pt x="101912" y="13085"/>
                  </a:lnTo>
                  <a:lnTo>
                    <a:pt x="101912" y="12986"/>
                  </a:lnTo>
                  <a:lnTo>
                    <a:pt x="101937" y="12887"/>
                  </a:lnTo>
                  <a:lnTo>
                    <a:pt x="101986" y="12788"/>
                  </a:lnTo>
                  <a:lnTo>
                    <a:pt x="102061" y="12690"/>
                  </a:lnTo>
                  <a:lnTo>
                    <a:pt x="102160" y="12640"/>
                  </a:lnTo>
                  <a:lnTo>
                    <a:pt x="102259" y="12566"/>
                  </a:lnTo>
                  <a:lnTo>
                    <a:pt x="102357" y="12541"/>
                  </a:lnTo>
                  <a:close/>
                  <a:moveTo>
                    <a:pt x="125164" y="11527"/>
                  </a:moveTo>
                  <a:lnTo>
                    <a:pt x="125387" y="11552"/>
                  </a:lnTo>
                  <a:lnTo>
                    <a:pt x="125609" y="11601"/>
                  </a:lnTo>
                  <a:lnTo>
                    <a:pt x="125807" y="11700"/>
                  </a:lnTo>
                  <a:lnTo>
                    <a:pt x="125980" y="11849"/>
                  </a:lnTo>
                  <a:lnTo>
                    <a:pt x="126129" y="12022"/>
                  </a:lnTo>
                  <a:lnTo>
                    <a:pt x="126228" y="12244"/>
                  </a:lnTo>
                  <a:lnTo>
                    <a:pt x="126302" y="12442"/>
                  </a:lnTo>
                  <a:lnTo>
                    <a:pt x="126302" y="12665"/>
                  </a:lnTo>
                  <a:lnTo>
                    <a:pt x="126302" y="12887"/>
                  </a:lnTo>
                  <a:lnTo>
                    <a:pt x="126228" y="13085"/>
                  </a:lnTo>
                  <a:lnTo>
                    <a:pt x="126129" y="13283"/>
                  </a:lnTo>
                  <a:lnTo>
                    <a:pt x="125980" y="13481"/>
                  </a:lnTo>
                  <a:lnTo>
                    <a:pt x="125807" y="13605"/>
                  </a:lnTo>
                  <a:lnTo>
                    <a:pt x="125609" y="13728"/>
                  </a:lnTo>
                  <a:lnTo>
                    <a:pt x="125387" y="13778"/>
                  </a:lnTo>
                  <a:lnTo>
                    <a:pt x="125164" y="13803"/>
                  </a:lnTo>
                  <a:lnTo>
                    <a:pt x="124941" y="13778"/>
                  </a:lnTo>
                  <a:lnTo>
                    <a:pt x="124744" y="13728"/>
                  </a:lnTo>
                  <a:lnTo>
                    <a:pt x="124546" y="13605"/>
                  </a:lnTo>
                  <a:lnTo>
                    <a:pt x="124372" y="13481"/>
                  </a:lnTo>
                  <a:lnTo>
                    <a:pt x="124224" y="13283"/>
                  </a:lnTo>
                  <a:lnTo>
                    <a:pt x="124100" y="13085"/>
                  </a:lnTo>
                  <a:lnTo>
                    <a:pt x="124051" y="12887"/>
                  </a:lnTo>
                  <a:lnTo>
                    <a:pt x="124026" y="12665"/>
                  </a:lnTo>
                  <a:lnTo>
                    <a:pt x="124051" y="12442"/>
                  </a:lnTo>
                  <a:lnTo>
                    <a:pt x="124100" y="12244"/>
                  </a:lnTo>
                  <a:lnTo>
                    <a:pt x="124224" y="12022"/>
                  </a:lnTo>
                  <a:lnTo>
                    <a:pt x="124372" y="11849"/>
                  </a:lnTo>
                  <a:lnTo>
                    <a:pt x="124546" y="11700"/>
                  </a:lnTo>
                  <a:lnTo>
                    <a:pt x="124744" y="11601"/>
                  </a:lnTo>
                  <a:lnTo>
                    <a:pt x="124941" y="11552"/>
                  </a:lnTo>
                  <a:lnTo>
                    <a:pt x="125164" y="11527"/>
                  </a:lnTo>
                  <a:close/>
                  <a:moveTo>
                    <a:pt x="56893" y="12516"/>
                  </a:moveTo>
                  <a:lnTo>
                    <a:pt x="57016" y="12541"/>
                  </a:lnTo>
                  <a:lnTo>
                    <a:pt x="57140" y="12566"/>
                  </a:lnTo>
                  <a:lnTo>
                    <a:pt x="57264" y="12640"/>
                  </a:lnTo>
                  <a:lnTo>
                    <a:pt x="57387" y="12714"/>
                  </a:lnTo>
                  <a:lnTo>
                    <a:pt x="57486" y="12838"/>
                  </a:lnTo>
                  <a:lnTo>
                    <a:pt x="57536" y="12962"/>
                  </a:lnTo>
                  <a:lnTo>
                    <a:pt x="57585" y="13085"/>
                  </a:lnTo>
                  <a:lnTo>
                    <a:pt x="57585" y="13234"/>
                  </a:lnTo>
                  <a:lnTo>
                    <a:pt x="57585" y="13357"/>
                  </a:lnTo>
                  <a:lnTo>
                    <a:pt x="57536" y="13481"/>
                  </a:lnTo>
                  <a:lnTo>
                    <a:pt x="57486" y="13605"/>
                  </a:lnTo>
                  <a:lnTo>
                    <a:pt x="57387" y="13728"/>
                  </a:lnTo>
                  <a:lnTo>
                    <a:pt x="57264" y="13827"/>
                  </a:lnTo>
                  <a:lnTo>
                    <a:pt x="57140" y="13877"/>
                  </a:lnTo>
                  <a:lnTo>
                    <a:pt x="57016" y="13926"/>
                  </a:lnTo>
                  <a:lnTo>
                    <a:pt x="56744" y="13926"/>
                  </a:lnTo>
                  <a:lnTo>
                    <a:pt x="56621" y="13877"/>
                  </a:lnTo>
                  <a:lnTo>
                    <a:pt x="56497" y="13827"/>
                  </a:lnTo>
                  <a:lnTo>
                    <a:pt x="56373" y="13728"/>
                  </a:lnTo>
                  <a:lnTo>
                    <a:pt x="56299" y="13605"/>
                  </a:lnTo>
                  <a:lnTo>
                    <a:pt x="56225" y="13481"/>
                  </a:lnTo>
                  <a:lnTo>
                    <a:pt x="56175" y="13357"/>
                  </a:lnTo>
                  <a:lnTo>
                    <a:pt x="56175" y="13234"/>
                  </a:lnTo>
                  <a:lnTo>
                    <a:pt x="56175" y="13085"/>
                  </a:lnTo>
                  <a:lnTo>
                    <a:pt x="56225" y="12962"/>
                  </a:lnTo>
                  <a:lnTo>
                    <a:pt x="56299" y="12838"/>
                  </a:lnTo>
                  <a:lnTo>
                    <a:pt x="56373" y="12714"/>
                  </a:lnTo>
                  <a:lnTo>
                    <a:pt x="56497" y="12640"/>
                  </a:lnTo>
                  <a:lnTo>
                    <a:pt x="56621" y="12566"/>
                  </a:lnTo>
                  <a:lnTo>
                    <a:pt x="56744" y="12541"/>
                  </a:lnTo>
                  <a:lnTo>
                    <a:pt x="56893" y="12516"/>
                  </a:lnTo>
                  <a:close/>
                  <a:moveTo>
                    <a:pt x="21545" y="11057"/>
                  </a:moveTo>
                  <a:lnTo>
                    <a:pt x="21842" y="11082"/>
                  </a:lnTo>
                  <a:lnTo>
                    <a:pt x="22114" y="11156"/>
                  </a:lnTo>
                  <a:lnTo>
                    <a:pt x="22262" y="11230"/>
                  </a:lnTo>
                  <a:lnTo>
                    <a:pt x="22386" y="11304"/>
                  </a:lnTo>
                  <a:lnTo>
                    <a:pt x="22510" y="11403"/>
                  </a:lnTo>
                  <a:lnTo>
                    <a:pt x="22633" y="11502"/>
                  </a:lnTo>
                  <a:lnTo>
                    <a:pt x="22732" y="11626"/>
                  </a:lnTo>
                  <a:lnTo>
                    <a:pt x="22807" y="11725"/>
                  </a:lnTo>
                  <a:lnTo>
                    <a:pt x="22881" y="11873"/>
                  </a:lnTo>
                  <a:lnTo>
                    <a:pt x="22955" y="11997"/>
                  </a:lnTo>
                  <a:lnTo>
                    <a:pt x="23029" y="12269"/>
                  </a:lnTo>
                  <a:lnTo>
                    <a:pt x="23054" y="12566"/>
                  </a:lnTo>
                  <a:lnTo>
                    <a:pt x="23029" y="12863"/>
                  </a:lnTo>
                  <a:lnTo>
                    <a:pt x="22955" y="13135"/>
                  </a:lnTo>
                  <a:lnTo>
                    <a:pt x="22881" y="13258"/>
                  </a:lnTo>
                  <a:lnTo>
                    <a:pt x="22807" y="13407"/>
                  </a:lnTo>
                  <a:lnTo>
                    <a:pt x="22732" y="13531"/>
                  </a:lnTo>
                  <a:lnTo>
                    <a:pt x="22633" y="13629"/>
                  </a:lnTo>
                  <a:lnTo>
                    <a:pt x="22510" y="13728"/>
                  </a:lnTo>
                  <a:lnTo>
                    <a:pt x="22386" y="13827"/>
                  </a:lnTo>
                  <a:lnTo>
                    <a:pt x="22262" y="13902"/>
                  </a:lnTo>
                  <a:lnTo>
                    <a:pt x="22114" y="13976"/>
                  </a:lnTo>
                  <a:lnTo>
                    <a:pt x="21842" y="14050"/>
                  </a:lnTo>
                  <a:lnTo>
                    <a:pt x="21545" y="14075"/>
                  </a:lnTo>
                  <a:lnTo>
                    <a:pt x="21273" y="14050"/>
                  </a:lnTo>
                  <a:lnTo>
                    <a:pt x="20976" y="13976"/>
                  </a:lnTo>
                  <a:lnTo>
                    <a:pt x="20852" y="13902"/>
                  </a:lnTo>
                  <a:lnTo>
                    <a:pt x="20729" y="13827"/>
                  </a:lnTo>
                  <a:lnTo>
                    <a:pt x="20605" y="13728"/>
                  </a:lnTo>
                  <a:lnTo>
                    <a:pt x="20481" y="13629"/>
                  </a:lnTo>
                  <a:lnTo>
                    <a:pt x="20382" y="13531"/>
                  </a:lnTo>
                  <a:lnTo>
                    <a:pt x="20284" y="13407"/>
                  </a:lnTo>
                  <a:lnTo>
                    <a:pt x="20209" y="13258"/>
                  </a:lnTo>
                  <a:lnTo>
                    <a:pt x="20160" y="13135"/>
                  </a:lnTo>
                  <a:lnTo>
                    <a:pt x="20061" y="12863"/>
                  </a:lnTo>
                  <a:lnTo>
                    <a:pt x="20036" y="12566"/>
                  </a:lnTo>
                  <a:lnTo>
                    <a:pt x="20061" y="12269"/>
                  </a:lnTo>
                  <a:lnTo>
                    <a:pt x="20160" y="11997"/>
                  </a:lnTo>
                  <a:lnTo>
                    <a:pt x="20209" y="11873"/>
                  </a:lnTo>
                  <a:lnTo>
                    <a:pt x="20284" y="11725"/>
                  </a:lnTo>
                  <a:lnTo>
                    <a:pt x="20382" y="11626"/>
                  </a:lnTo>
                  <a:lnTo>
                    <a:pt x="20481" y="11502"/>
                  </a:lnTo>
                  <a:lnTo>
                    <a:pt x="20605" y="11403"/>
                  </a:lnTo>
                  <a:lnTo>
                    <a:pt x="20729" y="11304"/>
                  </a:lnTo>
                  <a:lnTo>
                    <a:pt x="20852" y="11230"/>
                  </a:lnTo>
                  <a:lnTo>
                    <a:pt x="20976" y="11156"/>
                  </a:lnTo>
                  <a:lnTo>
                    <a:pt x="21273" y="11082"/>
                  </a:lnTo>
                  <a:lnTo>
                    <a:pt x="21545" y="11057"/>
                  </a:lnTo>
                  <a:close/>
                  <a:moveTo>
                    <a:pt x="38613" y="11947"/>
                  </a:moveTo>
                  <a:lnTo>
                    <a:pt x="38811" y="12022"/>
                  </a:lnTo>
                  <a:lnTo>
                    <a:pt x="39009" y="12121"/>
                  </a:lnTo>
                  <a:lnTo>
                    <a:pt x="39182" y="12269"/>
                  </a:lnTo>
                  <a:lnTo>
                    <a:pt x="39305" y="12442"/>
                  </a:lnTo>
                  <a:lnTo>
                    <a:pt x="39404" y="12615"/>
                  </a:lnTo>
                  <a:lnTo>
                    <a:pt x="39479" y="12838"/>
                  </a:lnTo>
                  <a:lnTo>
                    <a:pt x="39503" y="13036"/>
                  </a:lnTo>
                  <a:lnTo>
                    <a:pt x="39479" y="13258"/>
                  </a:lnTo>
                  <a:lnTo>
                    <a:pt x="39404" y="13456"/>
                  </a:lnTo>
                  <a:lnTo>
                    <a:pt x="39305" y="13654"/>
                  </a:lnTo>
                  <a:lnTo>
                    <a:pt x="39182" y="13827"/>
                  </a:lnTo>
                  <a:lnTo>
                    <a:pt x="39009" y="13976"/>
                  </a:lnTo>
                  <a:lnTo>
                    <a:pt x="38811" y="14075"/>
                  </a:lnTo>
                  <a:lnTo>
                    <a:pt x="38613" y="14124"/>
                  </a:lnTo>
                  <a:lnTo>
                    <a:pt x="38390" y="14149"/>
                  </a:lnTo>
                  <a:lnTo>
                    <a:pt x="38168" y="14124"/>
                  </a:lnTo>
                  <a:lnTo>
                    <a:pt x="37970" y="14075"/>
                  </a:lnTo>
                  <a:lnTo>
                    <a:pt x="37772" y="13976"/>
                  </a:lnTo>
                  <a:lnTo>
                    <a:pt x="37599" y="13827"/>
                  </a:lnTo>
                  <a:lnTo>
                    <a:pt x="37475" y="13654"/>
                  </a:lnTo>
                  <a:lnTo>
                    <a:pt x="37376" y="13456"/>
                  </a:lnTo>
                  <a:lnTo>
                    <a:pt x="37302" y="13258"/>
                  </a:lnTo>
                  <a:lnTo>
                    <a:pt x="37277" y="13036"/>
                  </a:lnTo>
                  <a:lnTo>
                    <a:pt x="37302" y="12838"/>
                  </a:lnTo>
                  <a:lnTo>
                    <a:pt x="37376" y="12615"/>
                  </a:lnTo>
                  <a:lnTo>
                    <a:pt x="37475" y="12442"/>
                  </a:lnTo>
                  <a:lnTo>
                    <a:pt x="37599" y="12269"/>
                  </a:lnTo>
                  <a:lnTo>
                    <a:pt x="37772" y="12121"/>
                  </a:lnTo>
                  <a:lnTo>
                    <a:pt x="37970" y="12022"/>
                  </a:lnTo>
                  <a:lnTo>
                    <a:pt x="38168" y="11947"/>
                  </a:lnTo>
                  <a:close/>
                  <a:moveTo>
                    <a:pt x="73293" y="13382"/>
                  </a:moveTo>
                  <a:lnTo>
                    <a:pt x="73441" y="13432"/>
                  </a:lnTo>
                  <a:lnTo>
                    <a:pt x="73515" y="13456"/>
                  </a:lnTo>
                  <a:lnTo>
                    <a:pt x="73565" y="13506"/>
                  </a:lnTo>
                  <a:lnTo>
                    <a:pt x="73614" y="13580"/>
                  </a:lnTo>
                  <a:lnTo>
                    <a:pt x="73664" y="13629"/>
                  </a:lnTo>
                  <a:lnTo>
                    <a:pt x="73688" y="13778"/>
                  </a:lnTo>
                  <a:lnTo>
                    <a:pt x="73664" y="13926"/>
                  </a:lnTo>
                  <a:lnTo>
                    <a:pt x="73614" y="14001"/>
                  </a:lnTo>
                  <a:lnTo>
                    <a:pt x="73565" y="14050"/>
                  </a:lnTo>
                  <a:lnTo>
                    <a:pt x="73515" y="14124"/>
                  </a:lnTo>
                  <a:lnTo>
                    <a:pt x="73441" y="14149"/>
                  </a:lnTo>
                  <a:lnTo>
                    <a:pt x="73293" y="14174"/>
                  </a:lnTo>
                  <a:lnTo>
                    <a:pt x="73144" y="14149"/>
                  </a:lnTo>
                  <a:lnTo>
                    <a:pt x="73070" y="14124"/>
                  </a:lnTo>
                  <a:lnTo>
                    <a:pt x="73021" y="14050"/>
                  </a:lnTo>
                  <a:lnTo>
                    <a:pt x="72971" y="14001"/>
                  </a:lnTo>
                  <a:lnTo>
                    <a:pt x="72922" y="13926"/>
                  </a:lnTo>
                  <a:lnTo>
                    <a:pt x="72897" y="13778"/>
                  </a:lnTo>
                  <a:lnTo>
                    <a:pt x="72922" y="13629"/>
                  </a:lnTo>
                  <a:lnTo>
                    <a:pt x="72971" y="13580"/>
                  </a:lnTo>
                  <a:lnTo>
                    <a:pt x="73021" y="13506"/>
                  </a:lnTo>
                  <a:lnTo>
                    <a:pt x="73070" y="13456"/>
                  </a:lnTo>
                  <a:lnTo>
                    <a:pt x="73144" y="13432"/>
                  </a:lnTo>
                  <a:lnTo>
                    <a:pt x="73293" y="13382"/>
                  </a:lnTo>
                  <a:close/>
                  <a:moveTo>
                    <a:pt x="106760" y="12912"/>
                  </a:moveTo>
                  <a:lnTo>
                    <a:pt x="106884" y="12962"/>
                  </a:lnTo>
                  <a:lnTo>
                    <a:pt x="107008" y="13011"/>
                  </a:lnTo>
                  <a:lnTo>
                    <a:pt x="107107" y="13110"/>
                  </a:lnTo>
                  <a:lnTo>
                    <a:pt x="107206" y="13209"/>
                  </a:lnTo>
                  <a:lnTo>
                    <a:pt x="107255" y="13333"/>
                  </a:lnTo>
                  <a:lnTo>
                    <a:pt x="107305" y="13456"/>
                  </a:lnTo>
                  <a:lnTo>
                    <a:pt x="107305" y="13580"/>
                  </a:lnTo>
                  <a:lnTo>
                    <a:pt x="107305" y="13704"/>
                  </a:lnTo>
                  <a:lnTo>
                    <a:pt x="107255" y="13827"/>
                  </a:lnTo>
                  <a:lnTo>
                    <a:pt x="107206" y="13951"/>
                  </a:lnTo>
                  <a:lnTo>
                    <a:pt x="107107" y="14050"/>
                  </a:lnTo>
                  <a:lnTo>
                    <a:pt x="107008" y="14149"/>
                  </a:lnTo>
                  <a:lnTo>
                    <a:pt x="106884" y="14198"/>
                  </a:lnTo>
                  <a:lnTo>
                    <a:pt x="106760" y="14248"/>
                  </a:lnTo>
                  <a:lnTo>
                    <a:pt x="106513" y="14248"/>
                  </a:lnTo>
                  <a:lnTo>
                    <a:pt x="106389" y="14198"/>
                  </a:lnTo>
                  <a:lnTo>
                    <a:pt x="106266" y="14149"/>
                  </a:lnTo>
                  <a:lnTo>
                    <a:pt x="106167" y="14050"/>
                  </a:lnTo>
                  <a:lnTo>
                    <a:pt x="106068" y="13951"/>
                  </a:lnTo>
                  <a:lnTo>
                    <a:pt x="106018" y="13827"/>
                  </a:lnTo>
                  <a:lnTo>
                    <a:pt x="105969" y="13704"/>
                  </a:lnTo>
                  <a:lnTo>
                    <a:pt x="105969" y="13580"/>
                  </a:lnTo>
                  <a:lnTo>
                    <a:pt x="105969" y="13456"/>
                  </a:lnTo>
                  <a:lnTo>
                    <a:pt x="106018" y="13333"/>
                  </a:lnTo>
                  <a:lnTo>
                    <a:pt x="106068" y="13209"/>
                  </a:lnTo>
                  <a:lnTo>
                    <a:pt x="106167" y="13110"/>
                  </a:lnTo>
                  <a:lnTo>
                    <a:pt x="106266" y="13011"/>
                  </a:lnTo>
                  <a:lnTo>
                    <a:pt x="106389" y="12962"/>
                  </a:lnTo>
                  <a:lnTo>
                    <a:pt x="106513" y="12912"/>
                  </a:lnTo>
                  <a:close/>
                  <a:moveTo>
                    <a:pt x="17488" y="11131"/>
                  </a:moveTo>
                  <a:lnTo>
                    <a:pt x="17785" y="11181"/>
                  </a:lnTo>
                  <a:lnTo>
                    <a:pt x="17934" y="11205"/>
                  </a:lnTo>
                  <a:lnTo>
                    <a:pt x="18082" y="11255"/>
                  </a:lnTo>
                  <a:lnTo>
                    <a:pt x="18230" y="11329"/>
                  </a:lnTo>
                  <a:lnTo>
                    <a:pt x="18379" y="11403"/>
                  </a:lnTo>
                  <a:lnTo>
                    <a:pt x="18503" y="11502"/>
                  </a:lnTo>
                  <a:lnTo>
                    <a:pt x="18626" y="11601"/>
                  </a:lnTo>
                  <a:lnTo>
                    <a:pt x="18725" y="11725"/>
                  </a:lnTo>
                  <a:lnTo>
                    <a:pt x="18824" y="11873"/>
                  </a:lnTo>
                  <a:lnTo>
                    <a:pt x="18898" y="11997"/>
                  </a:lnTo>
                  <a:lnTo>
                    <a:pt x="18972" y="12145"/>
                  </a:lnTo>
                  <a:lnTo>
                    <a:pt x="19022" y="12294"/>
                  </a:lnTo>
                  <a:lnTo>
                    <a:pt x="19071" y="12442"/>
                  </a:lnTo>
                  <a:lnTo>
                    <a:pt x="19096" y="12739"/>
                  </a:lnTo>
                  <a:lnTo>
                    <a:pt x="19071" y="13061"/>
                  </a:lnTo>
                  <a:lnTo>
                    <a:pt x="19022" y="13209"/>
                  </a:lnTo>
                  <a:lnTo>
                    <a:pt x="18972" y="13357"/>
                  </a:lnTo>
                  <a:lnTo>
                    <a:pt x="18898" y="13506"/>
                  </a:lnTo>
                  <a:lnTo>
                    <a:pt x="18824" y="13629"/>
                  </a:lnTo>
                  <a:lnTo>
                    <a:pt x="18725" y="13753"/>
                  </a:lnTo>
                  <a:lnTo>
                    <a:pt x="18626" y="13877"/>
                  </a:lnTo>
                  <a:lnTo>
                    <a:pt x="18503" y="14001"/>
                  </a:lnTo>
                  <a:lnTo>
                    <a:pt x="18379" y="14099"/>
                  </a:lnTo>
                  <a:lnTo>
                    <a:pt x="18230" y="14174"/>
                  </a:lnTo>
                  <a:lnTo>
                    <a:pt x="18082" y="14248"/>
                  </a:lnTo>
                  <a:lnTo>
                    <a:pt x="17934" y="14297"/>
                  </a:lnTo>
                  <a:lnTo>
                    <a:pt x="17785" y="14322"/>
                  </a:lnTo>
                  <a:lnTo>
                    <a:pt x="17488" y="14347"/>
                  </a:lnTo>
                  <a:lnTo>
                    <a:pt x="17167" y="14322"/>
                  </a:lnTo>
                  <a:lnTo>
                    <a:pt x="17018" y="14297"/>
                  </a:lnTo>
                  <a:lnTo>
                    <a:pt x="16870" y="14248"/>
                  </a:lnTo>
                  <a:lnTo>
                    <a:pt x="16746" y="14174"/>
                  </a:lnTo>
                  <a:lnTo>
                    <a:pt x="16598" y="14099"/>
                  </a:lnTo>
                  <a:lnTo>
                    <a:pt x="16474" y="14001"/>
                  </a:lnTo>
                  <a:lnTo>
                    <a:pt x="16350" y="13877"/>
                  </a:lnTo>
                  <a:lnTo>
                    <a:pt x="16227" y="13753"/>
                  </a:lnTo>
                  <a:lnTo>
                    <a:pt x="16128" y="13629"/>
                  </a:lnTo>
                  <a:lnTo>
                    <a:pt x="16054" y="13506"/>
                  </a:lnTo>
                  <a:lnTo>
                    <a:pt x="16004" y="13357"/>
                  </a:lnTo>
                  <a:lnTo>
                    <a:pt x="15930" y="13209"/>
                  </a:lnTo>
                  <a:lnTo>
                    <a:pt x="15905" y="13061"/>
                  </a:lnTo>
                  <a:lnTo>
                    <a:pt x="15880" y="12739"/>
                  </a:lnTo>
                  <a:lnTo>
                    <a:pt x="15905" y="12442"/>
                  </a:lnTo>
                  <a:lnTo>
                    <a:pt x="15930" y="12294"/>
                  </a:lnTo>
                  <a:lnTo>
                    <a:pt x="16004" y="12145"/>
                  </a:lnTo>
                  <a:lnTo>
                    <a:pt x="16054" y="11997"/>
                  </a:lnTo>
                  <a:lnTo>
                    <a:pt x="16128" y="11873"/>
                  </a:lnTo>
                  <a:lnTo>
                    <a:pt x="16227" y="11725"/>
                  </a:lnTo>
                  <a:lnTo>
                    <a:pt x="16350" y="11601"/>
                  </a:lnTo>
                  <a:lnTo>
                    <a:pt x="16474" y="11502"/>
                  </a:lnTo>
                  <a:lnTo>
                    <a:pt x="16598" y="11403"/>
                  </a:lnTo>
                  <a:lnTo>
                    <a:pt x="16746" y="11329"/>
                  </a:lnTo>
                  <a:lnTo>
                    <a:pt x="16870" y="11255"/>
                  </a:lnTo>
                  <a:lnTo>
                    <a:pt x="17018" y="11205"/>
                  </a:lnTo>
                  <a:lnTo>
                    <a:pt x="17167" y="11181"/>
                  </a:lnTo>
                  <a:lnTo>
                    <a:pt x="17488" y="11131"/>
                  </a:lnTo>
                  <a:close/>
                  <a:moveTo>
                    <a:pt x="110718" y="12986"/>
                  </a:moveTo>
                  <a:lnTo>
                    <a:pt x="110867" y="13036"/>
                  </a:lnTo>
                  <a:lnTo>
                    <a:pt x="111015" y="13110"/>
                  </a:lnTo>
                  <a:lnTo>
                    <a:pt x="111139" y="13209"/>
                  </a:lnTo>
                  <a:lnTo>
                    <a:pt x="111238" y="13333"/>
                  </a:lnTo>
                  <a:lnTo>
                    <a:pt x="111312" y="13481"/>
                  </a:lnTo>
                  <a:lnTo>
                    <a:pt x="111337" y="13629"/>
                  </a:lnTo>
                  <a:lnTo>
                    <a:pt x="111361" y="13778"/>
                  </a:lnTo>
                  <a:lnTo>
                    <a:pt x="111337" y="13926"/>
                  </a:lnTo>
                  <a:lnTo>
                    <a:pt x="111312" y="14075"/>
                  </a:lnTo>
                  <a:lnTo>
                    <a:pt x="111238" y="14198"/>
                  </a:lnTo>
                  <a:lnTo>
                    <a:pt x="111139" y="14322"/>
                  </a:lnTo>
                  <a:lnTo>
                    <a:pt x="111015" y="14421"/>
                  </a:lnTo>
                  <a:lnTo>
                    <a:pt x="110867" y="14495"/>
                  </a:lnTo>
                  <a:lnTo>
                    <a:pt x="110718" y="14545"/>
                  </a:lnTo>
                  <a:lnTo>
                    <a:pt x="110570" y="14569"/>
                  </a:lnTo>
                  <a:lnTo>
                    <a:pt x="110421" y="14545"/>
                  </a:lnTo>
                  <a:lnTo>
                    <a:pt x="110273" y="14495"/>
                  </a:lnTo>
                  <a:lnTo>
                    <a:pt x="110125" y="14421"/>
                  </a:lnTo>
                  <a:lnTo>
                    <a:pt x="110001" y="14322"/>
                  </a:lnTo>
                  <a:lnTo>
                    <a:pt x="109902" y="14198"/>
                  </a:lnTo>
                  <a:lnTo>
                    <a:pt x="109828" y="14075"/>
                  </a:lnTo>
                  <a:lnTo>
                    <a:pt x="109803" y="13926"/>
                  </a:lnTo>
                  <a:lnTo>
                    <a:pt x="109778" y="13778"/>
                  </a:lnTo>
                  <a:lnTo>
                    <a:pt x="109803" y="13629"/>
                  </a:lnTo>
                  <a:lnTo>
                    <a:pt x="109828" y="13481"/>
                  </a:lnTo>
                  <a:lnTo>
                    <a:pt x="109902" y="13333"/>
                  </a:lnTo>
                  <a:lnTo>
                    <a:pt x="110001" y="13209"/>
                  </a:lnTo>
                  <a:lnTo>
                    <a:pt x="110125" y="13110"/>
                  </a:lnTo>
                  <a:lnTo>
                    <a:pt x="110273" y="13036"/>
                  </a:lnTo>
                  <a:lnTo>
                    <a:pt x="110421" y="12986"/>
                  </a:lnTo>
                  <a:close/>
                  <a:moveTo>
                    <a:pt x="81653" y="14396"/>
                  </a:moveTo>
                  <a:lnTo>
                    <a:pt x="81703" y="14421"/>
                  </a:lnTo>
                  <a:lnTo>
                    <a:pt x="81728" y="14495"/>
                  </a:lnTo>
                  <a:lnTo>
                    <a:pt x="81752" y="14545"/>
                  </a:lnTo>
                  <a:lnTo>
                    <a:pt x="81728" y="14594"/>
                  </a:lnTo>
                  <a:lnTo>
                    <a:pt x="81703" y="14668"/>
                  </a:lnTo>
                  <a:lnTo>
                    <a:pt x="81653" y="14693"/>
                  </a:lnTo>
                  <a:lnTo>
                    <a:pt x="81530" y="14693"/>
                  </a:lnTo>
                  <a:lnTo>
                    <a:pt x="81480" y="14668"/>
                  </a:lnTo>
                  <a:lnTo>
                    <a:pt x="81431" y="14594"/>
                  </a:lnTo>
                  <a:lnTo>
                    <a:pt x="81431" y="14545"/>
                  </a:lnTo>
                  <a:lnTo>
                    <a:pt x="81431" y="14495"/>
                  </a:lnTo>
                  <a:lnTo>
                    <a:pt x="81480" y="14421"/>
                  </a:lnTo>
                  <a:lnTo>
                    <a:pt x="81530" y="14396"/>
                  </a:lnTo>
                  <a:close/>
                  <a:moveTo>
                    <a:pt x="86848" y="14644"/>
                  </a:moveTo>
                  <a:lnTo>
                    <a:pt x="86897" y="14668"/>
                  </a:lnTo>
                  <a:lnTo>
                    <a:pt x="86947" y="14693"/>
                  </a:lnTo>
                  <a:lnTo>
                    <a:pt x="86996" y="14743"/>
                  </a:lnTo>
                  <a:lnTo>
                    <a:pt x="86996" y="14817"/>
                  </a:lnTo>
                  <a:lnTo>
                    <a:pt x="86996" y="14866"/>
                  </a:lnTo>
                  <a:lnTo>
                    <a:pt x="86947" y="14916"/>
                  </a:lnTo>
                  <a:lnTo>
                    <a:pt x="86897" y="14965"/>
                  </a:lnTo>
                  <a:lnTo>
                    <a:pt x="86774" y="14965"/>
                  </a:lnTo>
                  <a:lnTo>
                    <a:pt x="86724" y="14916"/>
                  </a:lnTo>
                  <a:lnTo>
                    <a:pt x="86700" y="14866"/>
                  </a:lnTo>
                  <a:lnTo>
                    <a:pt x="86675" y="14817"/>
                  </a:lnTo>
                  <a:lnTo>
                    <a:pt x="86700" y="14743"/>
                  </a:lnTo>
                  <a:lnTo>
                    <a:pt x="86724" y="14693"/>
                  </a:lnTo>
                  <a:lnTo>
                    <a:pt x="86774" y="14668"/>
                  </a:lnTo>
                  <a:lnTo>
                    <a:pt x="86848" y="14644"/>
                  </a:lnTo>
                  <a:close/>
                  <a:moveTo>
                    <a:pt x="25008" y="12170"/>
                  </a:moveTo>
                  <a:lnTo>
                    <a:pt x="25280" y="12195"/>
                  </a:lnTo>
                  <a:lnTo>
                    <a:pt x="25528" y="12294"/>
                  </a:lnTo>
                  <a:lnTo>
                    <a:pt x="25775" y="12417"/>
                  </a:lnTo>
                  <a:lnTo>
                    <a:pt x="25998" y="12591"/>
                  </a:lnTo>
                  <a:lnTo>
                    <a:pt x="26195" y="12813"/>
                  </a:lnTo>
                  <a:lnTo>
                    <a:pt x="26319" y="13061"/>
                  </a:lnTo>
                  <a:lnTo>
                    <a:pt x="26393" y="13308"/>
                  </a:lnTo>
                  <a:lnTo>
                    <a:pt x="26418" y="13580"/>
                  </a:lnTo>
                  <a:lnTo>
                    <a:pt x="26393" y="13852"/>
                  </a:lnTo>
                  <a:lnTo>
                    <a:pt x="26319" y="14124"/>
                  </a:lnTo>
                  <a:lnTo>
                    <a:pt x="26195" y="14372"/>
                  </a:lnTo>
                  <a:lnTo>
                    <a:pt x="25998" y="14594"/>
                  </a:lnTo>
                  <a:lnTo>
                    <a:pt x="25775" y="14767"/>
                  </a:lnTo>
                  <a:lnTo>
                    <a:pt x="25528" y="14891"/>
                  </a:lnTo>
                  <a:lnTo>
                    <a:pt x="25280" y="14965"/>
                  </a:lnTo>
                  <a:lnTo>
                    <a:pt x="25008" y="14990"/>
                  </a:lnTo>
                  <a:lnTo>
                    <a:pt x="24736" y="14965"/>
                  </a:lnTo>
                  <a:lnTo>
                    <a:pt x="24489" y="14891"/>
                  </a:lnTo>
                  <a:lnTo>
                    <a:pt x="24241" y="14767"/>
                  </a:lnTo>
                  <a:lnTo>
                    <a:pt x="24019" y="14594"/>
                  </a:lnTo>
                  <a:lnTo>
                    <a:pt x="23821" y="14372"/>
                  </a:lnTo>
                  <a:lnTo>
                    <a:pt x="23697" y="14124"/>
                  </a:lnTo>
                  <a:lnTo>
                    <a:pt x="23623" y="13852"/>
                  </a:lnTo>
                  <a:lnTo>
                    <a:pt x="23598" y="13580"/>
                  </a:lnTo>
                  <a:lnTo>
                    <a:pt x="23623" y="13308"/>
                  </a:lnTo>
                  <a:lnTo>
                    <a:pt x="23697" y="13061"/>
                  </a:lnTo>
                  <a:lnTo>
                    <a:pt x="23821" y="12813"/>
                  </a:lnTo>
                  <a:lnTo>
                    <a:pt x="24019" y="12591"/>
                  </a:lnTo>
                  <a:lnTo>
                    <a:pt x="24241" y="12417"/>
                  </a:lnTo>
                  <a:lnTo>
                    <a:pt x="24489" y="12294"/>
                  </a:lnTo>
                  <a:lnTo>
                    <a:pt x="24736" y="12195"/>
                  </a:lnTo>
                  <a:lnTo>
                    <a:pt x="25008" y="12170"/>
                  </a:lnTo>
                  <a:close/>
                  <a:moveTo>
                    <a:pt x="53776" y="13704"/>
                  </a:moveTo>
                  <a:lnTo>
                    <a:pt x="53900" y="13728"/>
                  </a:lnTo>
                  <a:lnTo>
                    <a:pt x="54048" y="13753"/>
                  </a:lnTo>
                  <a:lnTo>
                    <a:pt x="54172" y="13827"/>
                  </a:lnTo>
                  <a:lnTo>
                    <a:pt x="54295" y="13926"/>
                  </a:lnTo>
                  <a:lnTo>
                    <a:pt x="54394" y="14050"/>
                  </a:lnTo>
                  <a:lnTo>
                    <a:pt x="54469" y="14174"/>
                  </a:lnTo>
                  <a:lnTo>
                    <a:pt x="54493" y="14322"/>
                  </a:lnTo>
                  <a:lnTo>
                    <a:pt x="54518" y="14446"/>
                  </a:lnTo>
                  <a:lnTo>
                    <a:pt x="54493" y="14594"/>
                  </a:lnTo>
                  <a:lnTo>
                    <a:pt x="54469" y="14743"/>
                  </a:lnTo>
                  <a:lnTo>
                    <a:pt x="54394" y="14866"/>
                  </a:lnTo>
                  <a:lnTo>
                    <a:pt x="54295" y="14990"/>
                  </a:lnTo>
                  <a:lnTo>
                    <a:pt x="54172" y="15064"/>
                  </a:lnTo>
                  <a:lnTo>
                    <a:pt x="54048" y="15138"/>
                  </a:lnTo>
                  <a:lnTo>
                    <a:pt x="53900" y="15188"/>
                  </a:lnTo>
                  <a:lnTo>
                    <a:pt x="53628" y="15188"/>
                  </a:lnTo>
                  <a:lnTo>
                    <a:pt x="53479" y="15138"/>
                  </a:lnTo>
                  <a:lnTo>
                    <a:pt x="53356" y="15064"/>
                  </a:lnTo>
                  <a:lnTo>
                    <a:pt x="53232" y="14990"/>
                  </a:lnTo>
                  <a:lnTo>
                    <a:pt x="53158" y="14866"/>
                  </a:lnTo>
                  <a:lnTo>
                    <a:pt x="53083" y="14743"/>
                  </a:lnTo>
                  <a:lnTo>
                    <a:pt x="53034" y="14594"/>
                  </a:lnTo>
                  <a:lnTo>
                    <a:pt x="53034" y="14446"/>
                  </a:lnTo>
                  <a:lnTo>
                    <a:pt x="53034" y="14322"/>
                  </a:lnTo>
                  <a:lnTo>
                    <a:pt x="53083" y="14174"/>
                  </a:lnTo>
                  <a:lnTo>
                    <a:pt x="53158" y="14050"/>
                  </a:lnTo>
                  <a:lnTo>
                    <a:pt x="53232" y="13926"/>
                  </a:lnTo>
                  <a:lnTo>
                    <a:pt x="53356" y="13827"/>
                  </a:lnTo>
                  <a:lnTo>
                    <a:pt x="53479" y="13753"/>
                  </a:lnTo>
                  <a:lnTo>
                    <a:pt x="53628" y="13728"/>
                  </a:lnTo>
                  <a:lnTo>
                    <a:pt x="53776" y="13704"/>
                  </a:lnTo>
                  <a:close/>
                  <a:moveTo>
                    <a:pt x="114775" y="13456"/>
                  </a:moveTo>
                  <a:lnTo>
                    <a:pt x="114923" y="13506"/>
                  </a:lnTo>
                  <a:lnTo>
                    <a:pt x="115097" y="13605"/>
                  </a:lnTo>
                  <a:lnTo>
                    <a:pt x="115245" y="13704"/>
                  </a:lnTo>
                  <a:lnTo>
                    <a:pt x="115344" y="13852"/>
                  </a:lnTo>
                  <a:lnTo>
                    <a:pt x="115443" y="14025"/>
                  </a:lnTo>
                  <a:lnTo>
                    <a:pt x="115492" y="14174"/>
                  </a:lnTo>
                  <a:lnTo>
                    <a:pt x="115492" y="14347"/>
                  </a:lnTo>
                  <a:lnTo>
                    <a:pt x="115492" y="14520"/>
                  </a:lnTo>
                  <a:lnTo>
                    <a:pt x="115443" y="14693"/>
                  </a:lnTo>
                  <a:lnTo>
                    <a:pt x="115344" y="14842"/>
                  </a:lnTo>
                  <a:lnTo>
                    <a:pt x="115245" y="14990"/>
                  </a:lnTo>
                  <a:lnTo>
                    <a:pt x="115097" y="15114"/>
                  </a:lnTo>
                  <a:lnTo>
                    <a:pt x="114923" y="15188"/>
                  </a:lnTo>
                  <a:lnTo>
                    <a:pt x="114775" y="15237"/>
                  </a:lnTo>
                  <a:lnTo>
                    <a:pt x="114602" y="15262"/>
                  </a:lnTo>
                  <a:lnTo>
                    <a:pt x="114429" y="15237"/>
                  </a:lnTo>
                  <a:lnTo>
                    <a:pt x="114255" y="15188"/>
                  </a:lnTo>
                  <a:lnTo>
                    <a:pt x="114107" y="15114"/>
                  </a:lnTo>
                  <a:lnTo>
                    <a:pt x="113959" y="14990"/>
                  </a:lnTo>
                  <a:lnTo>
                    <a:pt x="113835" y="14842"/>
                  </a:lnTo>
                  <a:lnTo>
                    <a:pt x="113761" y="14693"/>
                  </a:lnTo>
                  <a:lnTo>
                    <a:pt x="113711" y="14520"/>
                  </a:lnTo>
                  <a:lnTo>
                    <a:pt x="113687" y="14347"/>
                  </a:lnTo>
                  <a:lnTo>
                    <a:pt x="113711" y="14174"/>
                  </a:lnTo>
                  <a:lnTo>
                    <a:pt x="113761" y="14025"/>
                  </a:lnTo>
                  <a:lnTo>
                    <a:pt x="113835" y="13852"/>
                  </a:lnTo>
                  <a:lnTo>
                    <a:pt x="113959" y="13704"/>
                  </a:lnTo>
                  <a:lnTo>
                    <a:pt x="114107" y="13605"/>
                  </a:lnTo>
                  <a:lnTo>
                    <a:pt x="114255" y="13506"/>
                  </a:lnTo>
                  <a:lnTo>
                    <a:pt x="114429" y="13456"/>
                  </a:lnTo>
                  <a:close/>
                  <a:moveTo>
                    <a:pt x="42026" y="13308"/>
                  </a:moveTo>
                  <a:lnTo>
                    <a:pt x="42200" y="13333"/>
                  </a:lnTo>
                  <a:lnTo>
                    <a:pt x="42397" y="13382"/>
                  </a:lnTo>
                  <a:lnTo>
                    <a:pt x="42571" y="13481"/>
                  </a:lnTo>
                  <a:lnTo>
                    <a:pt x="42719" y="13605"/>
                  </a:lnTo>
                  <a:lnTo>
                    <a:pt x="42843" y="13753"/>
                  </a:lnTo>
                  <a:lnTo>
                    <a:pt x="42942" y="13926"/>
                  </a:lnTo>
                  <a:lnTo>
                    <a:pt x="42991" y="14124"/>
                  </a:lnTo>
                  <a:lnTo>
                    <a:pt x="43016" y="14322"/>
                  </a:lnTo>
                  <a:lnTo>
                    <a:pt x="42991" y="14495"/>
                  </a:lnTo>
                  <a:lnTo>
                    <a:pt x="42942" y="14693"/>
                  </a:lnTo>
                  <a:lnTo>
                    <a:pt x="42843" y="14866"/>
                  </a:lnTo>
                  <a:lnTo>
                    <a:pt x="42719" y="15015"/>
                  </a:lnTo>
                  <a:lnTo>
                    <a:pt x="42571" y="15138"/>
                  </a:lnTo>
                  <a:lnTo>
                    <a:pt x="42397" y="15237"/>
                  </a:lnTo>
                  <a:lnTo>
                    <a:pt x="42200" y="15287"/>
                  </a:lnTo>
                  <a:lnTo>
                    <a:pt x="42026" y="15312"/>
                  </a:lnTo>
                  <a:lnTo>
                    <a:pt x="41829" y="15287"/>
                  </a:lnTo>
                  <a:lnTo>
                    <a:pt x="41631" y="15237"/>
                  </a:lnTo>
                  <a:lnTo>
                    <a:pt x="41457" y="15138"/>
                  </a:lnTo>
                  <a:lnTo>
                    <a:pt x="41309" y="15015"/>
                  </a:lnTo>
                  <a:lnTo>
                    <a:pt x="41185" y="14866"/>
                  </a:lnTo>
                  <a:lnTo>
                    <a:pt x="41086" y="14693"/>
                  </a:lnTo>
                  <a:lnTo>
                    <a:pt x="41037" y="14495"/>
                  </a:lnTo>
                  <a:lnTo>
                    <a:pt x="41012" y="14322"/>
                  </a:lnTo>
                  <a:lnTo>
                    <a:pt x="41037" y="14124"/>
                  </a:lnTo>
                  <a:lnTo>
                    <a:pt x="41086" y="13926"/>
                  </a:lnTo>
                  <a:lnTo>
                    <a:pt x="41185" y="13753"/>
                  </a:lnTo>
                  <a:lnTo>
                    <a:pt x="41309" y="13605"/>
                  </a:lnTo>
                  <a:lnTo>
                    <a:pt x="41457" y="13481"/>
                  </a:lnTo>
                  <a:lnTo>
                    <a:pt x="41631" y="13382"/>
                  </a:lnTo>
                  <a:lnTo>
                    <a:pt x="41829" y="13333"/>
                  </a:lnTo>
                  <a:lnTo>
                    <a:pt x="42026" y="13308"/>
                  </a:lnTo>
                  <a:close/>
                  <a:moveTo>
                    <a:pt x="91350" y="14718"/>
                  </a:moveTo>
                  <a:lnTo>
                    <a:pt x="91474" y="14743"/>
                  </a:lnTo>
                  <a:lnTo>
                    <a:pt x="91573" y="14792"/>
                  </a:lnTo>
                  <a:lnTo>
                    <a:pt x="91622" y="14891"/>
                  </a:lnTo>
                  <a:lnTo>
                    <a:pt x="91647" y="15015"/>
                  </a:lnTo>
                  <a:lnTo>
                    <a:pt x="91622" y="15114"/>
                  </a:lnTo>
                  <a:lnTo>
                    <a:pt x="91573" y="15213"/>
                  </a:lnTo>
                  <a:lnTo>
                    <a:pt x="91474" y="15287"/>
                  </a:lnTo>
                  <a:lnTo>
                    <a:pt x="91350" y="15312"/>
                  </a:lnTo>
                  <a:lnTo>
                    <a:pt x="91251" y="15287"/>
                  </a:lnTo>
                  <a:lnTo>
                    <a:pt x="91152" y="15213"/>
                  </a:lnTo>
                  <a:lnTo>
                    <a:pt x="91078" y="15114"/>
                  </a:lnTo>
                  <a:lnTo>
                    <a:pt x="91053" y="15015"/>
                  </a:lnTo>
                  <a:lnTo>
                    <a:pt x="91078" y="14891"/>
                  </a:lnTo>
                  <a:lnTo>
                    <a:pt x="91152" y="14792"/>
                  </a:lnTo>
                  <a:lnTo>
                    <a:pt x="91251" y="14743"/>
                  </a:lnTo>
                  <a:lnTo>
                    <a:pt x="91350" y="14718"/>
                  </a:lnTo>
                  <a:close/>
                  <a:moveTo>
                    <a:pt x="47023" y="13654"/>
                  </a:moveTo>
                  <a:lnTo>
                    <a:pt x="47196" y="13679"/>
                  </a:lnTo>
                  <a:lnTo>
                    <a:pt x="47345" y="13728"/>
                  </a:lnTo>
                  <a:lnTo>
                    <a:pt x="47518" y="13803"/>
                  </a:lnTo>
                  <a:lnTo>
                    <a:pt x="47641" y="13926"/>
                  </a:lnTo>
                  <a:lnTo>
                    <a:pt x="47765" y="14050"/>
                  </a:lnTo>
                  <a:lnTo>
                    <a:pt x="47839" y="14223"/>
                  </a:lnTo>
                  <a:lnTo>
                    <a:pt x="47889" y="14372"/>
                  </a:lnTo>
                  <a:lnTo>
                    <a:pt x="47889" y="14545"/>
                  </a:lnTo>
                  <a:lnTo>
                    <a:pt x="47889" y="14718"/>
                  </a:lnTo>
                  <a:lnTo>
                    <a:pt x="47839" y="14866"/>
                  </a:lnTo>
                  <a:lnTo>
                    <a:pt x="47765" y="15015"/>
                  </a:lnTo>
                  <a:lnTo>
                    <a:pt x="47641" y="15163"/>
                  </a:lnTo>
                  <a:lnTo>
                    <a:pt x="47518" y="15262"/>
                  </a:lnTo>
                  <a:lnTo>
                    <a:pt x="47345" y="15361"/>
                  </a:lnTo>
                  <a:lnTo>
                    <a:pt x="47196" y="15410"/>
                  </a:lnTo>
                  <a:lnTo>
                    <a:pt x="46850" y="15410"/>
                  </a:lnTo>
                  <a:lnTo>
                    <a:pt x="46702" y="15361"/>
                  </a:lnTo>
                  <a:lnTo>
                    <a:pt x="46553" y="15262"/>
                  </a:lnTo>
                  <a:lnTo>
                    <a:pt x="46405" y="15163"/>
                  </a:lnTo>
                  <a:lnTo>
                    <a:pt x="46306" y="15015"/>
                  </a:lnTo>
                  <a:lnTo>
                    <a:pt x="46207" y="14866"/>
                  </a:lnTo>
                  <a:lnTo>
                    <a:pt x="46157" y="14718"/>
                  </a:lnTo>
                  <a:lnTo>
                    <a:pt x="46157" y="14545"/>
                  </a:lnTo>
                  <a:lnTo>
                    <a:pt x="46157" y="14372"/>
                  </a:lnTo>
                  <a:lnTo>
                    <a:pt x="46207" y="14223"/>
                  </a:lnTo>
                  <a:lnTo>
                    <a:pt x="46306" y="14050"/>
                  </a:lnTo>
                  <a:lnTo>
                    <a:pt x="46405" y="13926"/>
                  </a:lnTo>
                  <a:lnTo>
                    <a:pt x="46553" y="13803"/>
                  </a:lnTo>
                  <a:lnTo>
                    <a:pt x="46702" y="13728"/>
                  </a:lnTo>
                  <a:lnTo>
                    <a:pt x="46850" y="13679"/>
                  </a:lnTo>
                  <a:lnTo>
                    <a:pt x="47023" y="13654"/>
                  </a:lnTo>
                  <a:close/>
                  <a:moveTo>
                    <a:pt x="76310" y="14941"/>
                  </a:moveTo>
                  <a:lnTo>
                    <a:pt x="76434" y="14965"/>
                  </a:lnTo>
                  <a:lnTo>
                    <a:pt x="76508" y="15015"/>
                  </a:lnTo>
                  <a:lnTo>
                    <a:pt x="76583" y="15114"/>
                  </a:lnTo>
                  <a:lnTo>
                    <a:pt x="76607" y="15213"/>
                  </a:lnTo>
                  <a:lnTo>
                    <a:pt x="76583" y="15336"/>
                  </a:lnTo>
                  <a:lnTo>
                    <a:pt x="76508" y="15410"/>
                  </a:lnTo>
                  <a:lnTo>
                    <a:pt x="76434" y="15485"/>
                  </a:lnTo>
                  <a:lnTo>
                    <a:pt x="76310" y="15509"/>
                  </a:lnTo>
                  <a:lnTo>
                    <a:pt x="76212" y="15485"/>
                  </a:lnTo>
                  <a:lnTo>
                    <a:pt x="76113" y="15410"/>
                  </a:lnTo>
                  <a:lnTo>
                    <a:pt x="76063" y="15336"/>
                  </a:lnTo>
                  <a:lnTo>
                    <a:pt x="76038" y="15213"/>
                  </a:lnTo>
                  <a:lnTo>
                    <a:pt x="76063" y="15114"/>
                  </a:lnTo>
                  <a:lnTo>
                    <a:pt x="76113" y="15015"/>
                  </a:lnTo>
                  <a:lnTo>
                    <a:pt x="76212" y="14965"/>
                  </a:lnTo>
                  <a:lnTo>
                    <a:pt x="76310" y="14941"/>
                  </a:lnTo>
                  <a:close/>
                  <a:moveTo>
                    <a:pt x="32750" y="13283"/>
                  </a:moveTo>
                  <a:lnTo>
                    <a:pt x="32973" y="13308"/>
                  </a:lnTo>
                  <a:lnTo>
                    <a:pt x="33196" y="13382"/>
                  </a:lnTo>
                  <a:lnTo>
                    <a:pt x="33418" y="13481"/>
                  </a:lnTo>
                  <a:lnTo>
                    <a:pt x="33591" y="13654"/>
                  </a:lnTo>
                  <a:lnTo>
                    <a:pt x="33740" y="13827"/>
                  </a:lnTo>
                  <a:lnTo>
                    <a:pt x="33864" y="14050"/>
                  </a:lnTo>
                  <a:lnTo>
                    <a:pt x="33938" y="14273"/>
                  </a:lnTo>
                  <a:lnTo>
                    <a:pt x="33962" y="14495"/>
                  </a:lnTo>
                  <a:lnTo>
                    <a:pt x="33938" y="14718"/>
                  </a:lnTo>
                  <a:lnTo>
                    <a:pt x="33864" y="14965"/>
                  </a:lnTo>
                  <a:lnTo>
                    <a:pt x="33740" y="15163"/>
                  </a:lnTo>
                  <a:lnTo>
                    <a:pt x="33591" y="15361"/>
                  </a:lnTo>
                  <a:lnTo>
                    <a:pt x="33418" y="15509"/>
                  </a:lnTo>
                  <a:lnTo>
                    <a:pt x="33196" y="15608"/>
                  </a:lnTo>
                  <a:lnTo>
                    <a:pt x="32973" y="15683"/>
                  </a:lnTo>
                  <a:lnTo>
                    <a:pt x="32750" y="15707"/>
                  </a:lnTo>
                  <a:lnTo>
                    <a:pt x="32503" y="15683"/>
                  </a:lnTo>
                  <a:lnTo>
                    <a:pt x="32280" y="15608"/>
                  </a:lnTo>
                  <a:lnTo>
                    <a:pt x="32083" y="15509"/>
                  </a:lnTo>
                  <a:lnTo>
                    <a:pt x="31885" y="15361"/>
                  </a:lnTo>
                  <a:lnTo>
                    <a:pt x="31736" y="15163"/>
                  </a:lnTo>
                  <a:lnTo>
                    <a:pt x="31613" y="14965"/>
                  </a:lnTo>
                  <a:lnTo>
                    <a:pt x="31563" y="14718"/>
                  </a:lnTo>
                  <a:lnTo>
                    <a:pt x="31538" y="14495"/>
                  </a:lnTo>
                  <a:lnTo>
                    <a:pt x="31563" y="14273"/>
                  </a:lnTo>
                  <a:lnTo>
                    <a:pt x="31613" y="14050"/>
                  </a:lnTo>
                  <a:lnTo>
                    <a:pt x="31736" y="13827"/>
                  </a:lnTo>
                  <a:lnTo>
                    <a:pt x="31885" y="13654"/>
                  </a:lnTo>
                  <a:lnTo>
                    <a:pt x="32083" y="13481"/>
                  </a:lnTo>
                  <a:lnTo>
                    <a:pt x="32280" y="13382"/>
                  </a:lnTo>
                  <a:lnTo>
                    <a:pt x="32503" y="13308"/>
                  </a:lnTo>
                  <a:lnTo>
                    <a:pt x="32750" y="13283"/>
                  </a:lnTo>
                  <a:close/>
                  <a:moveTo>
                    <a:pt x="95728" y="14941"/>
                  </a:moveTo>
                  <a:lnTo>
                    <a:pt x="95802" y="14965"/>
                  </a:lnTo>
                  <a:lnTo>
                    <a:pt x="95877" y="14990"/>
                  </a:lnTo>
                  <a:lnTo>
                    <a:pt x="95951" y="15015"/>
                  </a:lnTo>
                  <a:lnTo>
                    <a:pt x="96025" y="15089"/>
                  </a:lnTo>
                  <a:lnTo>
                    <a:pt x="96075" y="15138"/>
                  </a:lnTo>
                  <a:lnTo>
                    <a:pt x="96124" y="15213"/>
                  </a:lnTo>
                  <a:lnTo>
                    <a:pt x="96149" y="15312"/>
                  </a:lnTo>
                  <a:lnTo>
                    <a:pt x="96149" y="15386"/>
                  </a:lnTo>
                  <a:lnTo>
                    <a:pt x="96149" y="15460"/>
                  </a:lnTo>
                  <a:lnTo>
                    <a:pt x="96124" y="15534"/>
                  </a:lnTo>
                  <a:lnTo>
                    <a:pt x="96075" y="15608"/>
                  </a:lnTo>
                  <a:lnTo>
                    <a:pt x="96025" y="15683"/>
                  </a:lnTo>
                  <a:lnTo>
                    <a:pt x="95951" y="15732"/>
                  </a:lnTo>
                  <a:lnTo>
                    <a:pt x="95877" y="15782"/>
                  </a:lnTo>
                  <a:lnTo>
                    <a:pt x="95802" y="15806"/>
                  </a:lnTo>
                  <a:lnTo>
                    <a:pt x="95629" y="15806"/>
                  </a:lnTo>
                  <a:lnTo>
                    <a:pt x="95555" y="15782"/>
                  </a:lnTo>
                  <a:lnTo>
                    <a:pt x="95481" y="15732"/>
                  </a:lnTo>
                  <a:lnTo>
                    <a:pt x="95407" y="15683"/>
                  </a:lnTo>
                  <a:lnTo>
                    <a:pt x="95357" y="15608"/>
                  </a:lnTo>
                  <a:lnTo>
                    <a:pt x="95308" y="15534"/>
                  </a:lnTo>
                  <a:lnTo>
                    <a:pt x="95283" y="15460"/>
                  </a:lnTo>
                  <a:lnTo>
                    <a:pt x="95283" y="15386"/>
                  </a:lnTo>
                  <a:lnTo>
                    <a:pt x="95283" y="15312"/>
                  </a:lnTo>
                  <a:lnTo>
                    <a:pt x="95308" y="15213"/>
                  </a:lnTo>
                  <a:lnTo>
                    <a:pt x="95357" y="15138"/>
                  </a:lnTo>
                  <a:lnTo>
                    <a:pt x="95407" y="15089"/>
                  </a:lnTo>
                  <a:lnTo>
                    <a:pt x="95481" y="15015"/>
                  </a:lnTo>
                  <a:lnTo>
                    <a:pt x="95555" y="14990"/>
                  </a:lnTo>
                  <a:lnTo>
                    <a:pt x="95629" y="14965"/>
                  </a:lnTo>
                  <a:lnTo>
                    <a:pt x="95728" y="14941"/>
                  </a:lnTo>
                  <a:close/>
                  <a:moveTo>
                    <a:pt x="28471" y="13333"/>
                  </a:moveTo>
                  <a:lnTo>
                    <a:pt x="28718" y="13357"/>
                  </a:lnTo>
                  <a:lnTo>
                    <a:pt x="28941" y="13432"/>
                  </a:lnTo>
                  <a:lnTo>
                    <a:pt x="29188" y="13555"/>
                  </a:lnTo>
                  <a:lnTo>
                    <a:pt x="29386" y="13728"/>
                  </a:lnTo>
                  <a:lnTo>
                    <a:pt x="29559" y="13926"/>
                  </a:lnTo>
                  <a:lnTo>
                    <a:pt x="29658" y="14149"/>
                  </a:lnTo>
                  <a:lnTo>
                    <a:pt x="29733" y="14396"/>
                  </a:lnTo>
                  <a:lnTo>
                    <a:pt x="29757" y="14644"/>
                  </a:lnTo>
                  <a:lnTo>
                    <a:pt x="29733" y="14891"/>
                  </a:lnTo>
                  <a:lnTo>
                    <a:pt x="29658" y="15138"/>
                  </a:lnTo>
                  <a:lnTo>
                    <a:pt x="29559" y="15361"/>
                  </a:lnTo>
                  <a:lnTo>
                    <a:pt x="29386" y="15559"/>
                  </a:lnTo>
                  <a:lnTo>
                    <a:pt x="29188" y="15732"/>
                  </a:lnTo>
                  <a:lnTo>
                    <a:pt x="28941" y="15856"/>
                  </a:lnTo>
                  <a:lnTo>
                    <a:pt x="28718" y="15930"/>
                  </a:lnTo>
                  <a:lnTo>
                    <a:pt x="28224" y="15930"/>
                  </a:lnTo>
                  <a:lnTo>
                    <a:pt x="27976" y="15856"/>
                  </a:lnTo>
                  <a:lnTo>
                    <a:pt x="27754" y="15732"/>
                  </a:lnTo>
                  <a:lnTo>
                    <a:pt x="27531" y="15559"/>
                  </a:lnTo>
                  <a:lnTo>
                    <a:pt x="27383" y="15361"/>
                  </a:lnTo>
                  <a:lnTo>
                    <a:pt x="27259" y="15138"/>
                  </a:lnTo>
                  <a:lnTo>
                    <a:pt x="27185" y="14891"/>
                  </a:lnTo>
                  <a:lnTo>
                    <a:pt x="27160" y="14644"/>
                  </a:lnTo>
                  <a:lnTo>
                    <a:pt x="27185" y="14396"/>
                  </a:lnTo>
                  <a:lnTo>
                    <a:pt x="27259" y="14149"/>
                  </a:lnTo>
                  <a:lnTo>
                    <a:pt x="27383" y="13926"/>
                  </a:lnTo>
                  <a:lnTo>
                    <a:pt x="27531" y="13728"/>
                  </a:lnTo>
                  <a:lnTo>
                    <a:pt x="27754" y="13555"/>
                  </a:lnTo>
                  <a:lnTo>
                    <a:pt x="27976" y="13432"/>
                  </a:lnTo>
                  <a:lnTo>
                    <a:pt x="28224" y="13357"/>
                  </a:lnTo>
                  <a:lnTo>
                    <a:pt x="28471" y="13333"/>
                  </a:lnTo>
                  <a:close/>
                  <a:moveTo>
                    <a:pt x="118560" y="13951"/>
                  </a:moveTo>
                  <a:lnTo>
                    <a:pt x="118757" y="13976"/>
                  </a:lnTo>
                  <a:lnTo>
                    <a:pt x="118931" y="14025"/>
                  </a:lnTo>
                  <a:lnTo>
                    <a:pt x="119128" y="14124"/>
                  </a:lnTo>
                  <a:lnTo>
                    <a:pt x="119277" y="14248"/>
                  </a:lnTo>
                  <a:lnTo>
                    <a:pt x="119401" y="14421"/>
                  </a:lnTo>
                  <a:lnTo>
                    <a:pt x="119500" y="14594"/>
                  </a:lnTo>
                  <a:lnTo>
                    <a:pt x="119549" y="14767"/>
                  </a:lnTo>
                  <a:lnTo>
                    <a:pt x="119574" y="14965"/>
                  </a:lnTo>
                  <a:lnTo>
                    <a:pt x="119549" y="15163"/>
                  </a:lnTo>
                  <a:lnTo>
                    <a:pt x="119500" y="15361"/>
                  </a:lnTo>
                  <a:lnTo>
                    <a:pt x="119401" y="15534"/>
                  </a:lnTo>
                  <a:lnTo>
                    <a:pt x="119277" y="15707"/>
                  </a:lnTo>
                  <a:lnTo>
                    <a:pt x="119128" y="15831"/>
                  </a:lnTo>
                  <a:lnTo>
                    <a:pt x="118931" y="15930"/>
                  </a:lnTo>
                  <a:lnTo>
                    <a:pt x="118757" y="15979"/>
                  </a:lnTo>
                  <a:lnTo>
                    <a:pt x="118560" y="16004"/>
                  </a:lnTo>
                  <a:lnTo>
                    <a:pt x="118362" y="15979"/>
                  </a:lnTo>
                  <a:lnTo>
                    <a:pt x="118164" y="15930"/>
                  </a:lnTo>
                  <a:lnTo>
                    <a:pt x="117991" y="15831"/>
                  </a:lnTo>
                  <a:lnTo>
                    <a:pt x="117842" y="15707"/>
                  </a:lnTo>
                  <a:lnTo>
                    <a:pt x="117694" y="15534"/>
                  </a:lnTo>
                  <a:lnTo>
                    <a:pt x="117620" y="15361"/>
                  </a:lnTo>
                  <a:lnTo>
                    <a:pt x="117545" y="15163"/>
                  </a:lnTo>
                  <a:lnTo>
                    <a:pt x="117521" y="14965"/>
                  </a:lnTo>
                  <a:lnTo>
                    <a:pt x="117545" y="14767"/>
                  </a:lnTo>
                  <a:lnTo>
                    <a:pt x="117620" y="14594"/>
                  </a:lnTo>
                  <a:lnTo>
                    <a:pt x="117694" y="14421"/>
                  </a:lnTo>
                  <a:lnTo>
                    <a:pt x="117842" y="14248"/>
                  </a:lnTo>
                  <a:lnTo>
                    <a:pt x="117991" y="14124"/>
                  </a:lnTo>
                  <a:lnTo>
                    <a:pt x="118164" y="14025"/>
                  </a:lnTo>
                  <a:lnTo>
                    <a:pt x="118362" y="13976"/>
                  </a:lnTo>
                  <a:lnTo>
                    <a:pt x="118560" y="13951"/>
                  </a:lnTo>
                  <a:close/>
                  <a:moveTo>
                    <a:pt x="64412" y="15064"/>
                  </a:moveTo>
                  <a:lnTo>
                    <a:pt x="64511" y="15089"/>
                  </a:lnTo>
                  <a:lnTo>
                    <a:pt x="64586" y="15138"/>
                  </a:lnTo>
                  <a:lnTo>
                    <a:pt x="64685" y="15213"/>
                  </a:lnTo>
                  <a:lnTo>
                    <a:pt x="64734" y="15287"/>
                  </a:lnTo>
                  <a:lnTo>
                    <a:pt x="64784" y="15386"/>
                  </a:lnTo>
                  <a:lnTo>
                    <a:pt x="64808" y="15485"/>
                  </a:lnTo>
                  <a:lnTo>
                    <a:pt x="64833" y="15584"/>
                  </a:lnTo>
                  <a:lnTo>
                    <a:pt x="64808" y="15683"/>
                  </a:lnTo>
                  <a:lnTo>
                    <a:pt x="64784" y="15782"/>
                  </a:lnTo>
                  <a:lnTo>
                    <a:pt x="64734" y="15856"/>
                  </a:lnTo>
                  <a:lnTo>
                    <a:pt x="64685" y="15955"/>
                  </a:lnTo>
                  <a:lnTo>
                    <a:pt x="64586" y="16004"/>
                  </a:lnTo>
                  <a:lnTo>
                    <a:pt x="64511" y="16054"/>
                  </a:lnTo>
                  <a:lnTo>
                    <a:pt x="64412" y="16103"/>
                  </a:lnTo>
                  <a:lnTo>
                    <a:pt x="64215" y="16103"/>
                  </a:lnTo>
                  <a:lnTo>
                    <a:pt x="64116" y="16054"/>
                  </a:lnTo>
                  <a:lnTo>
                    <a:pt x="64017" y="16004"/>
                  </a:lnTo>
                  <a:lnTo>
                    <a:pt x="63943" y="15955"/>
                  </a:lnTo>
                  <a:lnTo>
                    <a:pt x="63868" y="15856"/>
                  </a:lnTo>
                  <a:lnTo>
                    <a:pt x="63819" y="15782"/>
                  </a:lnTo>
                  <a:lnTo>
                    <a:pt x="63794" y="15683"/>
                  </a:lnTo>
                  <a:lnTo>
                    <a:pt x="63794" y="15584"/>
                  </a:lnTo>
                  <a:lnTo>
                    <a:pt x="63794" y="15485"/>
                  </a:lnTo>
                  <a:lnTo>
                    <a:pt x="63819" y="15386"/>
                  </a:lnTo>
                  <a:lnTo>
                    <a:pt x="63868" y="15287"/>
                  </a:lnTo>
                  <a:lnTo>
                    <a:pt x="63943" y="15213"/>
                  </a:lnTo>
                  <a:lnTo>
                    <a:pt x="64017" y="15138"/>
                  </a:lnTo>
                  <a:lnTo>
                    <a:pt x="64116" y="15089"/>
                  </a:lnTo>
                  <a:lnTo>
                    <a:pt x="64215" y="15064"/>
                  </a:lnTo>
                  <a:close/>
                  <a:moveTo>
                    <a:pt x="99810" y="15015"/>
                  </a:moveTo>
                  <a:lnTo>
                    <a:pt x="99909" y="15039"/>
                  </a:lnTo>
                  <a:lnTo>
                    <a:pt x="100008" y="15064"/>
                  </a:lnTo>
                  <a:lnTo>
                    <a:pt x="100107" y="15114"/>
                  </a:lnTo>
                  <a:lnTo>
                    <a:pt x="100181" y="15188"/>
                  </a:lnTo>
                  <a:lnTo>
                    <a:pt x="100255" y="15262"/>
                  </a:lnTo>
                  <a:lnTo>
                    <a:pt x="100304" y="15361"/>
                  </a:lnTo>
                  <a:lnTo>
                    <a:pt x="100329" y="15460"/>
                  </a:lnTo>
                  <a:lnTo>
                    <a:pt x="100329" y="15559"/>
                  </a:lnTo>
                  <a:lnTo>
                    <a:pt x="100329" y="15658"/>
                  </a:lnTo>
                  <a:lnTo>
                    <a:pt x="100304" y="15757"/>
                  </a:lnTo>
                  <a:lnTo>
                    <a:pt x="100255" y="15856"/>
                  </a:lnTo>
                  <a:lnTo>
                    <a:pt x="100181" y="15955"/>
                  </a:lnTo>
                  <a:lnTo>
                    <a:pt x="100107" y="16004"/>
                  </a:lnTo>
                  <a:lnTo>
                    <a:pt x="100008" y="16054"/>
                  </a:lnTo>
                  <a:lnTo>
                    <a:pt x="99909" y="16103"/>
                  </a:lnTo>
                  <a:lnTo>
                    <a:pt x="99686" y="16103"/>
                  </a:lnTo>
                  <a:lnTo>
                    <a:pt x="99587" y="16054"/>
                  </a:lnTo>
                  <a:lnTo>
                    <a:pt x="99513" y="16004"/>
                  </a:lnTo>
                  <a:lnTo>
                    <a:pt x="99414" y="15955"/>
                  </a:lnTo>
                  <a:lnTo>
                    <a:pt x="99340" y="15856"/>
                  </a:lnTo>
                  <a:lnTo>
                    <a:pt x="99290" y="15757"/>
                  </a:lnTo>
                  <a:lnTo>
                    <a:pt x="99265" y="15658"/>
                  </a:lnTo>
                  <a:lnTo>
                    <a:pt x="99265" y="15559"/>
                  </a:lnTo>
                  <a:lnTo>
                    <a:pt x="99265" y="15460"/>
                  </a:lnTo>
                  <a:lnTo>
                    <a:pt x="99290" y="15361"/>
                  </a:lnTo>
                  <a:lnTo>
                    <a:pt x="99340" y="15262"/>
                  </a:lnTo>
                  <a:lnTo>
                    <a:pt x="99414" y="15188"/>
                  </a:lnTo>
                  <a:lnTo>
                    <a:pt x="99513" y="15114"/>
                  </a:lnTo>
                  <a:lnTo>
                    <a:pt x="99587" y="15064"/>
                  </a:lnTo>
                  <a:lnTo>
                    <a:pt x="99686" y="15039"/>
                  </a:lnTo>
                  <a:lnTo>
                    <a:pt x="99810" y="15015"/>
                  </a:lnTo>
                  <a:close/>
                  <a:moveTo>
                    <a:pt x="122319" y="14050"/>
                  </a:moveTo>
                  <a:lnTo>
                    <a:pt x="122517" y="14075"/>
                  </a:lnTo>
                  <a:lnTo>
                    <a:pt x="122740" y="14124"/>
                  </a:lnTo>
                  <a:lnTo>
                    <a:pt x="122938" y="14223"/>
                  </a:lnTo>
                  <a:lnTo>
                    <a:pt x="123111" y="14372"/>
                  </a:lnTo>
                  <a:lnTo>
                    <a:pt x="123259" y="14545"/>
                  </a:lnTo>
                  <a:lnTo>
                    <a:pt x="123358" y="14743"/>
                  </a:lnTo>
                  <a:lnTo>
                    <a:pt x="123408" y="14941"/>
                  </a:lnTo>
                  <a:lnTo>
                    <a:pt x="123433" y="15163"/>
                  </a:lnTo>
                  <a:lnTo>
                    <a:pt x="123408" y="15386"/>
                  </a:lnTo>
                  <a:lnTo>
                    <a:pt x="123358" y="15584"/>
                  </a:lnTo>
                  <a:lnTo>
                    <a:pt x="123259" y="15782"/>
                  </a:lnTo>
                  <a:lnTo>
                    <a:pt x="123111" y="15955"/>
                  </a:lnTo>
                  <a:lnTo>
                    <a:pt x="122938" y="16103"/>
                  </a:lnTo>
                  <a:lnTo>
                    <a:pt x="122740" y="16202"/>
                  </a:lnTo>
                  <a:lnTo>
                    <a:pt x="122517" y="16252"/>
                  </a:lnTo>
                  <a:lnTo>
                    <a:pt x="122319" y="16276"/>
                  </a:lnTo>
                  <a:lnTo>
                    <a:pt x="122097" y="16252"/>
                  </a:lnTo>
                  <a:lnTo>
                    <a:pt x="121899" y="16202"/>
                  </a:lnTo>
                  <a:lnTo>
                    <a:pt x="121701" y="16103"/>
                  </a:lnTo>
                  <a:lnTo>
                    <a:pt x="121528" y="15955"/>
                  </a:lnTo>
                  <a:lnTo>
                    <a:pt x="121379" y="15782"/>
                  </a:lnTo>
                  <a:lnTo>
                    <a:pt x="121280" y="15584"/>
                  </a:lnTo>
                  <a:lnTo>
                    <a:pt x="121206" y="15386"/>
                  </a:lnTo>
                  <a:lnTo>
                    <a:pt x="121206" y="15163"/>
                  </a:lnTo>
                  <a:lnTo>
                    <a:pt x="121206" y="14941"/>
                  </a:lnTo>
                  <a:lnTo>
                    <a:pt x="121280" y="14743"/>
                  </a:lnTo>
                  <a:lnTo>
                    <a:pt x="121379" y="14545"/>
                  </a:lnTo>
                  <a:lnTo>
                    <a:pt x="121528" y="14372"/>
                  </a:lnTo>
                  <a:lnTo>
                    <a:pt x="121701" y="14223"/>
                  </a:lnTo>
                  <a:lnTo>
                    <a:pt x="121899" y="14124"/>
                  </a:lnTo>
                  <a:lnTo>
                    <a:pt x="122097" y="14075"/>
                  </a:lnTo>
                  <a:lnTo>
                    <a:pt x="122319" y="14050"/>
                  </a:lnTo>
                  <a:close/>
                  <a:moveTo>
                    <a:pt x="67678" y="15386"/>
                  </a:moveTo>
                  <a:lnTo>
                    <a:pt x="67777" y="15410"/>
                  </a:lnTo>
                  <a:lnTo>
                    <a:pt x="67851" y="15460"/>
                  </a:lnTo>
                  <a:lnTo>
                    <a:pt x="67925" y="15509"/>
                  </a:lnTo>
                  <a:lnTo>
                    <a:pt x="67974" y="15584"/>
                  </a:lnTo>
                  <a:lnTo>
                    <a:pt x="68024" y="15658"/>
                  </a:lnTo>
                  <a:lnTo>
                    <a:pt x="68049" y="15757"/>
                  </a:lnTo>
                  <a:lnTo>
                    <a:pt x="68049" y="15831"/>
                  </a:lnTo>
                  <a:lnTo>
                    <a:pt x="68049" y="15930"/>
                  </a:lnTo>
                  <a:lnTo>
                    <a:pt x="68024" y="16004"/>
                  </a:lnTo>
                  <a:lnTo>
                    <a:pt x="67974" y="16103"/>
                  </a:lnTo>
                  <a:lnTo>
                    <a:pt x="67925" y="16153"/>
                  </a:lnTo>
                  <a:lnTo>
                    <a:pt x="67851" y="16227"/>
                  </a:lnTo>
                  <a:lnTo>
                    <a:pt x="67777" y="16276"/>
                  </a:lnTo>
                  <a:lnTo>
                    <a:pt x="67678" y="16301"/>
                  </a:lnTo>
                  <a:lnTo>
                    <a:pt x="67504" y="16301"/>
                  </a:lnTo>
                  <a:lnTo>
                    <a:pt x="67430" y="16276"/>
                  </a:lnTo>
                  <a:lnTo>
                    <a:pt x="67356" y="16227"/>
                  </a:lnTo>
                  <a:lnTo>
                    <a:pt x="67282" y="16153"/>
                  </a:lnTo>
                  <a:lnTo>
                    <a:pt x="67208" y="16103"/>
                  </a:lnTo>
                  <a:lnTo>
                    <a:pt x="67183" y="16004"/>
                  </a:lnTo>
                  <a:lnTo>
                    <a:pt x="67158" y="15930"/>
                  </a:lnTo>
                  <a:lnTo>
                    <a:pt x="67133" y="15831"/>
                  </a:lnTo>
                  <a:lnTo>
                    <a:pt x="67158" y="15757"/>
                  </a:lnTo>
                  <a:lnTo>
                    <a:pt x="67183" y="15658"/>
                  </a:lnTo>
                  <a:lnTo>
                    <a:pt x="67208" y="15584"/>
                  </a:lnTo>
                  <a:lnTo>
                    <a:pt x="67282" y="15509"/>
                  </a:lnTo>
                  <a:lnTo>
                    <a:pt x="67356" y="15460"/>
                  </a:lnTo>
                  <a:lnTo>
                    <a:pt x="67430" y="15410"/>
                  </a:lnTo>
                  <a:lnTo>
                    <a:pt x="67504" y="15386"/>
                  </a:lnTo>
                  <a:close/>
                  <a:moveTo>
                    <a:pt x="61024" y="15262"/>
                  </a:moveTo>
                  <a:lnTo>
                    <a:pt x="61123" y="15287"/>
                  </a:lnTo>
                  <a:lnTo>
                    <a:pt x="61246" y="15312"/>
                  </a:lnTo>
                  <a:lnTo>
                    <a:pt x="61345" y="15361"/>
                  </a:lnTo>
                  <a:lnTo>
                    <a:pt x="61419" y="15435"/>
                  </a:lnTo>
                  <a:lnTo>
                    <a:pt x="61494" y="15534"/>
                  </a:lnTo>
                  <a:lnTo>
                    <a:pt x="61543" y="15633"/>
                  </a:lnTo>
                  <a:lnTo>
                    <a:pt x="61593" y="15732"/>
                  </a:lnTo>
                  <a:lnTo>
                    <a:pt x="61593" y="15831"/>
                  </a:lnTo>
                  <a:lnTo>
                    <a:pt x="61593" y="15955"/>
                  </a:lnTo>
                  <a:lnTo>
                    <a:pt x="61543" y="16054"/>
                  </a:lnTo>
                  <a:lnTo>
                    <a:pt x="61494" y="16153"/>
                  </a:lnTo>
                  <a:lnTo>
                    <a:pt x="61419" y="16252"/>
                  </a:lnTo>
                  <a:lnTo>
                    <a:pt x="61345" y="16326"/>
                  </a:lnTo>
                  <a:lnTo>
                    <a:pt x="61246" y="16375"/>
                  </a:lnTo>
                  <a:lnTo>
                    <a:pt x="61123" y="16400"/>
                  </a:lnTo>
                  <a:lnTo>
                    <a:pt x="61024" y="16425"/>
                  </a:lnTo>
                  <a:lnTo>
                    <a:pt x="60900" y="16400"/>
                  </a:lnTo>
                  <a:lnTo>
                    <a:pt x="60801" y="16375"/>
                  </a:lnTo>
                  <a:lnTo>
                    <a:pt x="60702" y="16326"/>
                  </a:lnTo>
                  <a:lnTo>
                    <a:pt x="60603" y="16252"/>
                  </a:lnTo>
                  <a:lnTo>
                    <a:pt x="60529" y="16153"/>
                  </a:lnTo>
                  <a:lnTo>
                    <a:pt x="60479" y="16054"/>
                  </a:lnTo>
                  <a:lnTo>
                    <a:pt x="60455" y="15955"/>
                  </a:lnTo>
                  <a:lnTo>
                    <a:pt x="60455" y="15831"/>
                  </a:lnTo>
                  <a:lnTo>
                    <a:pt x="60455" y="15732"/>
                  </a:lnTo>
                  <a:lnTo>
                    <a:pt x="60479" y="15633"/>
                  </a:lnTo>
                  <a:lnTo>
                    <a:pt x="60529" y="15534"/>
                  </a:lnTo>
                  <a:lnTo>
                    <a:pt x="60603" y="15435"/>
                  </a:lnTo>
                  <a:lnTo>
                    <a:pt x="60702" y="15361"/>
                  </a:lnTo>
                  <a:lnTo>
                    <a:pt x="60801" y="15312"/>
                  </a:lnTo>
                  <a:lnTo>
                    <a:pt x="60900" y="15287"/>
                  </a:lnTo>
                  <a:lnTo>
                    <a:pt x="61024" y="15262"/>
                  </a:lnTo>
                  <a:close/>
                  <a:moveTo>
                    <a:pt x="36486" y="14520"/>
                  </a:moveTo>
                  <a:lnTo>
                    <a:pt x="36683" y="14594"/>
                  </a:lnTo>
                  <a:lnTo>
                    <a:pt x="36857" y="14693"/>
                  </a:lnTo>
                  <a:lnTo>
                    <a:pt x="37030" y="14842"/>
                  </a:lnTo>
                  <a:lnTo>
                    <a:pt x="37178" y="15015"/>
                  </a:lnTo>
                  <a:lnTo>
                    <a:pt x="37277" y="15188"/>
                  </a:lnTo>
                  <a:lnTo>
                    <a:pt x="37351" y="15410"/>
                  </a:lnTo>
                  <a:lnTo>
                    <a:pt x="37351" y="15608"/>
                  </a:lnTo>
                  <a:lnTo>
                    <a:pt x="37351" y="15831"/>
                  </a:lnTo>
                  <a:lnTo>
                    <a:pt x="37277" y="16029"/>
                  </a:lnTo>
                  <a:lnTo>
                    <a:pt x="37178" y="16227"/>
                  </a:lnTo>
                  <a:lnTo>
                    <a:pt x="37030" y="16400"/>
                  </a:lnTo>
                  <a:lnTo>
                    <a:pt x="36857" y="16524"/>
                  </a:lnTo>
                  <a:lnTo>
                    <a:pt x="36683" y="16623"/>
                  </a:lnTo>
                  <a:lnTo>
                    <a:pt x="36486" y="16697"/>
                  </a:lnTo>
                  <a:lnTo>
                    <a:pt x="36263" y="16721"/>
                  </a:lnTo>
                  <a:lnTo>
                    <a:pt x="36065" y="16697"/>
                  </a:lnTo>
                  <a:lnTo>
                    <a:pt x="35842" y="16623"/>
                  </a:lnTo>
                  <a:lnTo>
                    <a:pt x="35669" y="16524"/>
                  </a:lnTo>
                  <a:lnTo>
                    <a:pt x="35496" y="16400"/>
                  </a:lnTo>
                  <a:lnTo>
                    <a:pt x="35348" y="16227"/>
                  </a:lnTo>
                  <a:lnTo>
                    <a:pt x="35249" y="16029"/>
                  </a:lnTo>
                  <a:lnTo>
                    <a:pt x="35175" y="15831"/>
                  </a:lnTo>
                  <a:lnTo>
                    <a:pt x="35175" y="15608"/>
                  </a:lnTo>
                  <a:lnTo>
                    <a:pt x="35175" y="15410"/>
                  </a:lnTo>
                  <a:lnTo>
                    <a:pt x="35249" y="15188"/>
                  </a:lnTo>
                  <a:lnTo>
                    <a:pt x="35348" y="15015"/>
                  </a:lnTo>
                  <a:lnTo>
                    <a:pt x="35496" y="14842"/>
                  </a:lnTo>
                  <a:lnTo>
                    <a:pt x="35669" y="14693"/>
                  </a:lnTo>
                  <a:lnTo>
                    <a:pt x="35842" y="14594"/>
                  </a:lnTo>
                  <a:lnTo>
                    <a:pt x="36065" y="14520"/>
                  </a:lnTo>
                  <a:close/>
                  <a:moveTo>
                    <a:pt x="104064" y="15410"/>
                  </a:moveTo>
                  <a:lnTo>
                    <a:pt x="104188" y="15460"/>
                  </a:lnTo>
                  <a:lnTo>
                    <a:pt x="104287" y="15509"/>
                  </a:lnTo>
                  <a:lnTo>
                    <a:pt x="104411" y="15608"/>
                  </a:lnTo>
                  <a:lnTo>
                    <a:pt x="104485" y="15707"/>
                  </a:lnTo>
                  <a:lnTo>
                    <a:pt x="104534" y="15831"/>
                  </a:lnTo>
                  <a:lnTo>
                    <a:pt x="104584" y="15955"/>
                  </a:lnTo>
                  <a:lnTo>
                    <a:pt x="104584" y="16078"/>
                  </a:lnTo>
                  <a:lnTo>
                    <a:pt x="104584" y="16202"/>
                  </a:lnTo>
                  <a:lnTo>
                    <a:pt x="104534" y="16326"/>
                  </a:lnTo>
                  <a:lnTo>
                    <a:pt x="104485" y="16449"/>
                  </a:lnTo>
                  <a:lnTo>
                    <a:pt x="104411" y="16548"/>
                  </a:lnTo>
                  <a:lnTo>
                    <a:pt x="104287" y="16623"/>
                  </a:lnTo>
                  <a:lnTo>
                    <a:pt x="104188" y="16697"/>
                  </a:lnTo>
                  <a:lnTo>
                    <a:pt x="104064" y="16721"/>
                  </a:lnTo>
                  <a:lnTo>
                    <a:pt x="103941" y="16746"/>
                  </a:lnTo>
                  <a:lnTo>
                    <a:pt x="103792" y="16721"/>
                  </a:lnTo>
                  <a:lnTo>
                    <a:pt x="103668" y="16697"/>
                  </a:lnTo>
                  <a:lnTo>
                    <a:pt x="103570" y="16623"/>
                  </a:lnTo>
                  <a:lnTo>
                    <a:pt x="103446" y="16548"/>
                  </a:lnTo>
                  <a:lnTo>
                    <a:pt x="103372" y="16449"/>
                  </a:lnTo>
                  <a:lnTo>
                    <a:pt x="103322" y="16326"/>
                  </a:lnTo>
                  <a:lnTo>
                    <a:pt x="103273" y="16202"/>
                  </a:lnTo>
                  <a:lnTo>
                    <a:pt x="103273" y="16078"/>
                  </a:lnTo>
                  <a:lnTo>
                    <a:pt x="103273" y="15955"/>
                  </a:lnTo>
                  <a:lnTo>
                    <a:pt x="103322" y="15831"/>
                  </a:lnTo>
                  <a:lnTo>
                    <a:pt x="103372" y="15707"/>
                  </a:lnTo>
                  <a:lnTo>
                    <a:pt x="103446" y="15608"/>
                  </a:lnTo>
                  <a:lnTo>
                    <a:pt x="103570" y="15509"/>
                  </a:lnTo>
                  <a:lnTo>
                    <a:pt x="103668" y="15460"/>
                  </a:lnTo>
                  <a:lnTo>
                    <a:pt x="103792" y="15410"/>
                  </a:lnTo>
                  <a:close/>
                  <a:moveTo>
                    <a:pt x="50857" y="15336"/>
                  </a:moveTo>
                  <a:lnTo>
                    <a:pt x="51006" y="15361"/>
                  </a:lnTo>
                  <a:lnTo>
                    <a:pt x="51129" y="15386"/>
                  </a:lnTo>
                  <a:lnTo>
                    <a:pt x="51278" y="15460"/>
                  </a:lnTo>
                  <a:lnTo>
                    <a:pt x="51401" y="15559"/>
                  </a:lnTo>
                  <a:lnTo>
                    <a:pt x="51476" y="15683"/>
                  </a:lnTo>
                  <a:lnTo>
                    <a:pt x="51550" y="15806"/>
                  </a:lnTo>
                  <a:lnTo>
                    <a:pt x="51599" y="15955"/>
                  </a:lnTo>
                  <a:lnTo>
                    <a:pt x="51624" y="16103"/>
                  </a:lnTo>
                  <a:lnTo>
                    <a:pt x="51599" y="16252"/>
                  </a:lnTo>
                  <a:lnTo>
                    <a:pt x="51550" y="16375"/>
                  </a:lnTo>
                  <a:lnTo>
                    <a:pt x="51476" y="16524"/>
                  </a:lnTo>
                  <a:lnTo>
                    <a:pt x="51401" y="16623"/>
                  </a:lnTo>
                  <a:lnTo>
                    <a:pt x="51278" y="16721"/>
                  </a:lnTo>
                  <a:lnTo>
                    <a:pt x="51129" y="16796"/>
                  </a:lnTo>
                  <a:lnTo>
                    <a:pt x="51006" y="16845"/>
                  </a:lnTo>
                  <a:lnTo>
                    <a:pt x="50709" y="16845"/>
                  </a:lnTo>
                  <a:lnTo>
                    <a:pt x="50560" y="16796"/>
                  </a:lnTo>
                  <a:lnTo>
                    <a:pt x="50437" y="16721"/>
                  </a:lnTo>
                  <a:lnTo>
                    <a:pt x="50313" y="16623"/>
                  </a:lnTo>
                  <a:lnTo>
                    <a:pt x="50214" y="16524"/>
                  </a:lnTo>
                  <a:lnTo>
                    <a:pt x="50165" y="16375"/>
                  </a:lnTo>
                  <a:lnTo>
                    <a:pt x="50115" y="16252"/>
                  </a:lnTo>
                  <a:lnTo>
                    <a:pt x="50090" y="16103"/>
                  </a:lnTo>
                  <a:lnTo>
                    <a:pt x="50115" y="15955"/>
                  </a:lnTo>
                  <a:lnTo>
                    <a:pt x="50165" y="15806"/>
                  </a:lnTo>
                  <a:lnTo>
                    <a:pt x="50214" y="15683"/>
                  </a:lnTo>
                  <a:lnTo>
                    <a:pt x="50313" y="15559"/>
                  </a:lnTo>
                  <a:lnTo>
                    <a:pt x="50437" y="15460"/>
                  </a:lnTo>
                  <a:lnTo>
                    <a:pt x="50560" y="15386"/>
                  </a:lnTo>
                  <a:lnTo>
                    <a:pt x="50709" y="15361"/>
                  </a:lnTo>
                  <a:lnTo>
                    <a:pt x="50857" y="15336"/>
                  </a:lnTo>
                  <a:close/>
                  <a:moveTo>
                    <a:pt x="70794" y="16227"/>
                  </a:moveTo>
                  <a:lnTo>
                    <a:pt x="70943" y="16276"/>
                  </a:lnTo>
                  <a:lnTo>
                    <a:pt x="71017" y="16301"/>
                  </a:lnTo>
                  <a:lnTo>
                    <a:pt x="71066" y="16350"/>
                  </a:lnTo>
                  <a:lnTo>
                    <a:pt x="71116" y="16400"/>
                  </a:lnTo>
                  <a:lnTo>
                    <a:pt x="71141" y="16474"/>
                  </a:lnTo>
                  <a:lnTo>
                    <a:pt x="71165" y="16623"/>
                  </a:lnTo>
                  <a:lnTo>
                    <a:pt x="71141" y="16746"/>
                  </a:lnTo>
                  <a:lnTo>
                    <a:pt x="71116" y="16820"/>
                  </a:lnTo>
                  <a:lnTo>
                    <a:pt x="71066" y="16870"/>
                  </a:lnTo>
                  <a:lnTo>
                    <a:pt x="71017" y="16919"/>
                  </a:lnTo>
                  <a:lnTo>
                    <a:pt x="70943" y="16944"/>
                  </a:lnTo>
                  <a:lnTo>
                    <a:pt x="70794" y="16994"/>
                  </a:lnTo>
                  <a:lnTo>
                    <a:pt x="70671" y="16944"/>
                  </a:lnTo>
                  <a:lnTo>
                    <a:pt x="70596" y="16919"/>
                  </a:lnTo>
                  <a:lnTo>
                    <a:pt x="70547" y="16870"/>
                  </a:lnTo>
                  <a:lnTo>
                    <a:pt x="70498" y="16820"/>
                  </a:lnTo>
                  <a:lnTo>
                    <a:pt x="70448" y="16746"/>
                  </a:lnTo>
                  <a:lnTo>
                    <a:pt x="70423" y="16623"/>
                  </a:lnTo>
                  <a:lnTo>
                    <a:pt x="70448" y="16474"/>
                  </a:lnTo>
                  <a:lnTo>
                    <a:pt x="70498" y="16400"/>
                  </a:lnTo>
                  <a:lnTo>
                    <a:pt x="70547" y="16350"/>
                  </a:lnTo>
                  <a:lnTo>
                    <a:pt x="70596" y="16301"/>
                  </a:lnTo>
                  <a:lnTo>
                    <a:pt x="70671" y="16276"/>
                  </a:lnTo>
                  <a:lnTo>
                    <a:pt x="70794" y="16227"/>
                  </a:lnTo>
                  <a:close/>
                  <a:moveTo>
                    <a:pt x="20011" y="14050"/>
                  </a:moveTo>
                  <a:lnTo>
                    <a:pt x="20308" y="14075"/>
                  </a:lnTo>
                  <a:lnTo>
                    <a:pt x="20580" y="14149"/>
                  </a:lnTo>
                  <a:lnTo>
                    <a:pt x="20828" y="14297"/>
                  </a:lnTo>
                  <a:lnTo>
                    <a:pt x="20951" y="14372"/>
                  </a:lnTo>
                  <a:lnTo>
                    <a:pt x="21075" y="14495"/>
                  </a:lnTo>
                  <a:lnTo>
                    <a:pt x="21174" y="14594"/>
                  </a:lnTo>
                  <a:lnTo>
                    <a:pt x="21248" y="14718"/>
                  </a:lnTo>
                  <a:lnTo>
                    <a:pt x="21397" y="14990"/>
                  </a:lnTo>
                  <a:lnTo>
                    <a:pt x="21471" y="15262"/>
                  </a:lnTo>
                  <a:lnTo>
                    <a:pt x="21496" y="15534"/>
                  </a:lnTo>
                  <a:lnTo>
                    <a:pt x="21471" y="15831"/>
                  </a:lnTo>
                  <a:lnTo>
                    <a:pt x="21397" y="16103"/>
                  </a:lnTo>
                  <a:lnTo>
                    <a:pt x="21248" y="16350"/>
                  </a:lnTo>
                  <a:lnTo>
                    <a:pt x="21174" y="16474"/>
                  </a:lnTo>
                  <a:lnTo>
                    <a:pt x="21075" y="16598"/>
                  </a:lnTo>
                  <a:lnTo>
                    <a:pt x="20951" y="16697"/>
                  </a:lnTo>
                  <a:lnTo>
                    <a:pt x="20828" y="16796"/>
                  </a:lnTo>
                  <a:lnTo>
                    <a:pt x="20580" y="16919"/>
                  </a:lnTo>
                  <a:lnTo>
                    <a:pt x="20308" y="16994"/>
                  </a:lnTo>
                  <a:lnTo>
                    <a:pt x="20011" y="17018"/>
                  </a:lnTo>
                  <a:lnTo>
                    <a:pt x="19739" y="16994"/>
                  </a:lnTo>
                  <a:lnTo>
                    <a:pt x="19442" y="16919"/>
                  </a:lnTo>
                  <a:lnTo>
                    <a:pt x="19195" y="16796"/>
                  </a:lnTo>
                  <a:lnTo>
                    <a:pt x="19071" y="16697"/>
                  </a:lnTo>
                  <a:lnTo>
                    <a:pt x="18948" y="16598"/>
                  </a:lnTo>
                  <a:lnTo>
                    <a:pt x="18849" y="16474"/>
                  </a:lnTo>
                  <a:lnTo>
                    <a:pt x="18775" y="16350"/>
                  </a:lnTo>
                  <a:lnTo>
                    <a:pt x="18626" y="16103"/>
                  </a:lnTo>
                  <a:lnTo>
                    <a:pt x="18552" y="15831"/>
                  </a:lnTo>
                  <a:lnTo>
                    <a:pt x="18527" y="15534"/>
                  </a:lnTo>
                  <a:lnTo>
                    <a:pt x="18552" y="15262"/>
                  </a:lnTo>
                  <a:lnTo>
                    <a:pt x="18626" y="14990"/>
                  </a:lnTo>
                  <a:lnTo>
                    <a:pt x="18775" y="14718"/>
                  </a:lnTo>
                  <a:lnTo>
                    <a:pt x="18849" y="14594"/>
                  </a:lnTo>
                  <a:lnTo>
                    <a:pt x="18948" y="14495"/>
                  </a:lnTo>
                  <a:lnTo>
                    <a:pt x="19071" y="14372"/>
                  </a:lnTo>
                  <a:lnTo>
                    <a:pt x="19195" y="14297"/>
                  </a:lnTo>
                  <a:lnTo>
                    <a:pt x="19442" y="14149"/>
                  </a:lnTo>
                  <a:lnTo>
                    <a:pt x="19739" y="14075"/>
                  </a:lnTo>
                  <a:lnTo>
                    <a:pt x="20011" y="14050"/>
                  </a:lnTo>
                  <a:close/>
                  <a:moveTo>
                    <a:pt x="57932" y="16004"/>
                  </a:moveTo>
                  <a:lnTo>
                    <a:pt x="58055" y="16029"/>
                  </a:lnTo>
                  <a:lnTo>
                    <a:pt x="58154" y="16103"/>
                  </a:lnTo>
                  <a:lnTo>
                    <a:pt x="58253" y="16177"/>
                  </a:lnTo>
                  <a:lnTo>
                    <a:pt x="58327" y="16276"/>
                  </a:lnTo>
                  <a:lnTo>
                    <a:pt x="58377" y="16375"/>
                  </a:lnTo>
                  <a:lnTo>
                    <a:pt x="58402" y="16499"/>
                  </a:lnTo>
                  <a:lnTo>
                    <a:pt x="58426" y="16598"/>
                  </a:lnTo>
                  <a:lnTo>
                    <a:pt x="58402" y="16721"/>
                  </a:lnTo>
                  <a:lnTo>
                    <a:pt x="58377" y="16845"/>
                  </a:lnTo>
                  <a:lnTo>
                    <a:pt x="58327" y="16944"/>
                  </a:lnTo>
                  <a:lnTo>
                    <a:pt x="58253" y="17043"/>
                  </a:lnTo>
                  <a:lnTo>
                    <a:pt x="58154" y="17117"/>
                  </a:lnTo>
                  <a:lnTo>
                    <a:pt x="58055" y="17167"/>
                  </a:lnTo>
                  <a:lnTo>
                    <a:pt x="57932" y="17216"/>
                  </a:lnTo>
                  <a:lnTo>
                    <a:pt x="57684" y="17216"/>
                  </a:lnTo>
                  <a:lnTo>
                    <a:pt x="57585" y="17167"/>
                  </a:lnTo>
                  <a:lnTo>
                    <a:pt x="57486" y="17117"/>
                  </a:lnTo>
                  <a:lnTo>
                    <a:pt x="57387" y="17043"/>
                  </a:lnTo>
                  <a:lnTo>
                    <a:pt x="57313" y="16944"/>
                  </a:lnTo>
                  <a:lnTo>
                    <a:pt x="57239" y="16845"/>
                  </a:lnTo>
                  <a:lnTo>
                    <a:pt x="57214" y="16721"/>
                  </a:lnTo>
                  <a:lnTo>
                    <a:pt x="57190" y="16598"/>
                  </a:lnTo>
                  <a:lnTo>
                    <a:pt x="57214" y="16499"/>
                  </a:lnTo>
                  <a:lnTo>
                    <a:pt x="57239" y="16375"/>
                  </a:lnTo>
                  <a:lnTo>
                    <a:pt x="57313" y="16276"/>
                  </a:lnTo>
                  <a:lnTo>
                    <a:pt x="57387" y="16177"/>
                  </a:lnTo>
                  <a:lnTo>
                    <a:pt x="57486" y="16103"/>
                  </a:lnTo>
                  <a:lnTo>
                    <a:pt x="57585" y="16029"/>
                  </a:lnTo>
                  <a:lnTo>
                    <a:pt x="57684" y="16004"/>
                  </a:lnTo>
                  <a:close/>
                  <a:moveTo>
                    <a:pt x="79180" y="16919"/>
                  </a:moveTo>
                  <a:lnTo>
                    <a:pt x="79229" y="16944"/>
                  </a:lnTo>
                  <a:lnTo>
                    <a:pt x="79254" y="16994"/>
                  </a:lnTo>
                  <a:lnTo>
                    <a:pt x="79279" y="17068"/>
                  </a:lnTo>
                  <a:lnTo>
                    <a:pt x="79254" y="17117"/>
                  </a:lnTo>
                  <a:lnTo>
                    <a:pt x="79229" y="17167"/>
                  </a:lnTo>
                  <a:lnTo>
                    <a:pt x="79180" y="17216"/>
                  </a:lnTo>
                  <a:lnTo>
                    <a:pt x="79056" y="17216"/>
                  </a:lnTo>
                  <a:lnTo>
                    <a:pt x="79007" y="17167"/>
                  </a:lnTo>
                  <a:lnTo>
                    <a:pt x="78982" y="17117"/>
                  </a:lnTo>
                  <a:lnTo>
                    <a:pt x="78957" y="17068"/>
                  </a:lnTo>
                  <a:lnTo>
                    <a:pt x="78982" y="16994"/>
                  </a:lnTo>
                  <a:lnTo>
                    <a:pt x="79007" y="16944"/>
                  </a:lnTo>
                  <a:lnTo>
                    <a:pt x="79056" y="16919"/>
                  </a:lnTo>
                  <a:close/>
                  <a:moveTo>
                    <a:pt x="16078" y="14149"/>
                  </a:moveTo>
                  <a:lnTo>
                    <a:pt x="16375" y="14174"/>
                  </a:lnTo>
                  <a:lnTo>
                    <a:pt x="16524" y="14223"/>
                  </a:lnTo>
                  <a:lnTo>
                    <a:pt x="16672" y="14273"/>
                  </a:lnTo>
                  <a:lnTo>
                    <a:pt x="16820" y="14322"/>
                  </a:lnTo>
                  <a:lnTo>
                    <a:pt x="16944" y="14396"/>
                  </a:lnTo>
                  <a:lnTo>
                    <a:pt x="17068" y="14495"/>
                  </a:lnTo>
                  <a:lnTo>
                    <a:pt x="17192" y="14619"/>
                  </a:lnTo>
                  <a:lnTo>
                    <a:pt x="17315" y="14743"/>
                  </a:lnTo>
                  <a:lnTo>
                    <a:pt x="17389" y="14866"/>
                  </a:lnTo>
                  <a:lnTo>
                    <a:pt x="17488" y="14990"/>
                  </a:lnTo>
                  <a:lnTo>
                    <a:pt x="17538" y="15138"/>
                  </a:lnTo>
                  <a:lnTo>
                    <a:pt x="17587" y="15287"/>
                  </a:lnTo>
                  <a:lnTo>
                    <a:pt x="17637" y="15435"/>
                  </a:lnTo>
                  <a:lnTo>
                    <a:pt x="17661" y="15732"/>
                  </a:lnTo>
                  <a:lnTo>
                    <a:pt x="17637" y="16029"/>
                  </a:lnTo>
                  <a:lnTo>
                    <a:pt x="17587" y="16177"/>
                  </a:lnTo>
                  <a:lnTo>
                    <a:pt x="17538" y="16326"/>
                  </a:lnTo>
                  <a:lnTo>
                    <a:pt x="17488" y="16474"/>
                  </a:lnTo>
                  <a:lnTo>
                    <a:pt x="17389" y="16598"/>
                  </a:lnTo>
                  <a:lnTo>
                    <a:pt x="17315" y="16746"/>
                  </a:lnTo>
                  <a:lnTo>
                    <a:pt x="17192" y="16845"/>
                  </a:lnTo>
                  <a:lnTo>
                    <a:pt x="17068" y="16969"/>
                  </a:lnTo>
                  <a:lnTo>
                    <a:pt x="16944" y="17068"/>
                  </a:lnTo>
                  <a:lnTo>
                    <a:pt x="16820" y="17142"/>
                  </a:lnTo>
                  <a:lnTo>
                    <a:pt x="16672" y="17191"/>
                  </a:lnTo>
                  <a:lnTo>
                    <a:pt x="16524" y="17266"/>
                  </a:lnTo>
                  <a:lnTo>
                    <a:pt x="16375" y="17290"/>
                  </a:lnTo>
                  <a:lnTo>
                    <a:pt x="16078" y="17315"/>
                  </a:lnTo>
                  <a:lnTo>
                    <a:pt x="15782" y="17290"/>
                  </a:lnTo>
                  <a:lnTo>
                    <a:pt x="15633" y="17266"/>
                  </a:lnTo>
                  <a:lnTo>
                    <a:pt x="15485" y="17191"/>
                  </a:lnTo>
                  <a:lnTo>
                    <a:pt x="15336" y="17142"/>
                  </a:lnTo>
                  <a:lnTo>
                    <a:pt x="15213" y="17068"/>
                  </a:lnTo>
                  <a:lnTo>
                    <a:pt x="15064" y="16969"/>
                  </a:lnTo>
                  <a:lnTo>
                    <a:pt x="14965" y="16845"/>
                  </a:lnTo>
                  <a:lnTo>
                    <a:pt x="14842" y="16746"/>
                  </a:lnTo>
                  <a:lnTo>
                    <a:pt x="14743" y="16598"/>
                  </a:lnTo>
                  <a:lnTo>
                    <a:pt x="14668" y="16474"/>
                  </a:lnTo>
                  <a:lnTo>
                    <a:pt x="14619" y="16326"/>
                  </a:lnTo>
                  <a:lnTo>
                    <a:pt x="14545" y="16177"/>
                  </a:lnTo>
                  <a:lnTo>
                    <a:pt x="14520" y="16029"/>
                  </a:lnTo>
                  <a:lnTo>
                    <a:pt x="14495" y="15732"/>
                  </a:lnTo>
                  <a:lnTo>
                    <a:pt x="14520" y="15435"/>
                  </a:lnTo>
                  <a:lnTo>
                    <a:pt x="14545" y="15287"/>
                  </a:lnTo>
                  <a:lnTo>
                    <a:pt x="14619" y="15138"/>
                  </a:lnTo>
                  <a:lnTo>
                    <a:pt x="14668" y="14990"/>
                  </a:lnTo>
                  <a:lnTo>
                    <a:pt x="14743" y="14866"/>
                  </a:lnTo>
                  <a:lnTo>
                    <a:pt x="14842" y="14743"/>
                  </a:lnTo>
                  <a:lnTo>
                    <a:pt x="14965" y="14619"/>
                  </a:lnTo>
                  <a:lnTo>
                    <a:pt x="15064" y="14495"/>
                  </a:lnTo>
                  <a:lnTo>
                    <a:pt x="15213" y="14396"/>
                  </a:lnTo>
                  <a:lnTo>
                    <a:pt x="15336" y="14322"/>
                  </a:lnTo>
                  <a:lnTo>
                    <a:pt x="15485" y="14273"/>
                  </a:lnTo>
                  <a:lnTo>
                    <a:pt x="15633" y="14223"/>
                  </a:lnTo>
                  <a:lnTo>
                    <a:pt x="15782" y="14174"/>
                  </a:lnTo>
                  <a:lnTo>
                    <a:pt x="16078" y="14149"/>
                  </a:lnTo>
                  <a:close/>
                  <a:moveTo>
                    <a:pt x="108121" y="15880"/>
                  </a:moveTo>
                  <a:lnTo>
                    <a:pt x="108269" y="15930"/>
                  </a:lnTo>
                  <a:lnTo>
                    <a:pt x="108393" y="16004"/>
                  </a:lnTo>
                  <a:lnTo>
                    <a:pt x="108517" y="16103"/>
                  </a:lnTo>
                  <a:lnTo>
                    <a:pt x="108616" y="16227"/>
                  </a:lnTo>
                  <a:lnTo>
                    <a:pt x="108690" y="16350"/>
                  </a:lnTo>
                  <a:lnTo>
                    <a:pt x="108739" y="16499"/>
                  </a:lnTo>
                  <a:lnTo>
                    <a:pt x="108764" y="16647"/>
                  </a:lnTo>
                  <a:lnTo>
                    <a:pt x="108739" y="16796"/>
                  </a:lnTo>
                  <a:lnTo>
                    <a:pt x="108690" y="16944"/>
                  </a:lnTo>
                  <a:lnTo>
                    <a:pt x="108616" y="17093"/>
                  </a:lnTo>
                  <a:lnTo>
                    <a:pt x="108517" y="17216"/>
                  </a:lnTo>
                  <a:lnTo>
                    <a:pt x="108393" y="17315"/>
                  </a:lnTo>
                  <a:lnTo>
                    <a:pt x="108269" y="17389"/>
                  </a:lnTo>
                  <a:lnTo>
                    <a:pt x="108121" y="17414"/>
                  </a:lnTo>
                  <a:lnTo>
                    <a:pt x="107973" y="17439"/>
                  </a:lnTo>
                  <a:lnTo>
                    <a:pt x="107824" y="17414"/>
                  </a:lnTo>
                  <a:lnTo>
                    <a:pt x="107676" y="17389"/>
                  </a:lnTo>
                  <a:lnTo>
                    <a:pt x="107527" y="17315"/>
                  </a:lnTo>
                  <a:lnTo>
                    <a:pt x="107404" y="17216"/>
                  </a:lnTo>
                  <a:lnTo>
                    <a:pt x="107305" y="17093"/>
                  </a:lnTo>
                  <a:lnTo>
                    <a:pt x="107255" y="16944"/>
                  </a:lnTo>
                  <a:lnTo>
                    <a:pt x="107206" y="16796"/>
                  </a:lnTo>
                  <a:lnTo>
                    <a:pt x="107181" y="16647"/>
                  </a:lnTo>
                  <a:lnTo>
                    <a:pt x="107206" y="16499"/>
                  </a:lnTo>
                  <a:lnTo>
                    <a:pt x="107255" y="16350"/>
                  </a:lnTo>
                  <a:lnTo>
                    <a:pt x="107305" y="16227"/>
                  </a:lnTo>
                  <a:lnTo>
                    <a:pt x="107404" y="16103"/>
                  </a:lnTo>
                  <a:lnTo>
                    <a:pt x="107527" y="16004"/>
                  </a:lnTo>
                  <a:lnTo>
                    <a:pt x="107676" y="15930"/>
                  </a:lnTo>
                  <a:lnTo>
                    <a:pt x="107824" y="15880"/>
                  </a:lnTo>
                  <a:close/>
                  <a:moveTo>
                    <a:pt x="84473" y="17216"/>
                  </a:moveTo>
                  <a:lnTo>
                    <a:pt x="84523" y="17241"/>
                  </a:lnTo>
                  <a:lnTo>
                    <a:pt x="84548" y="17315"/>
                  </a:lnTo>
                  <a:lnTo>
                    <a:pt x="84572" y="17365"/>
                  </a:lnTo>
                  <a:lnTo>
                    <a:pt x="84548" y="17414"/>
                  </a:lnTo>
                  <a:lnTo>
                    <a:pt x="84523" y="17488"/>
                  </a:lnTo>
                  <a:lnTo>
                    <a:pt x="84473" y="17513"/>
                  </a:lnTo>
                  <a:lnTo>
                    <a:pt x="84350" y="17513"/>
                  </a:lnTo>
                  <a:lnTo>
                    <a:pt x="84300" y="17488"/>
                  </a:lnTo>
                  <a:lnTo>
                    <a:pt x="84251" y="17414"/>
                  </a:lnTo>
                  <a:lnTo>
                    <a:pt x="84251" y="17365"/>
                  </a:lnTo>
                  <a:lnTo>
                    <a:pt x="84251" y="17315"/>
                  </a:lnTo>
                  <a:lnTo>
                    <a:pt x="84300" y="17241"/>
                  </a:lnTo>
                  <a:lnTo>
                    <a:pt x="84350" y="17216"/>
                  </a:lnTo>
                  <a:close/>
                  <a:moveTo>
                    <a:pt x="44673" y="15905"/>
                  </a:moveTo>
                  <a:lnTo>
                    <a:pt x="44822" y="15955"/>
                  </a:lnTo>
                  <a:lnTo>
                    <a:pt x="44995" y="16054"/>
                  </a:lnTo>
                  <a:lnTo>
                    <a:pt x="45118" y="16153"/>
                  </a:lnTo>
                  <a:lnTo>
                    <a:pt x="45242" y="16301"/>
                  </a:lnTo>
                  <a:lnTo>
                    <a:pt x="45316" y="16449"/>
                  </a:lnTo>
                  <a:lnTo>
                    <a:pt x="45366" y="16623"/>
                  </a:lnTo>
                  <a:lnTo>
                    <a:pt x="45391" y="16796"/>
                  </a:lnTo>
                  <a:lnTo>
                    <a:pt x="45366" y="16969"/>
                  </a:lnTo>
                  <a:lnTo>
                    <a:pt x="45316" y="17117"/>
                  </a:lnTo>
                  <a:lnTo>
                    <a:pt x="45242" y="17266"/>
                  </a:lnTo>
                  <a:lnTo>
                    <a:pt x="45118" y="17414"/>
                  </a:lnTo>
                  <a:lnTo>
                    <a:pt x="44995" y="17538"/>
                  </a:lnTo>
                  <a:lnTo>
                    <a:pt x="44822" y="17612"/>
                  </a:lnTo>
                  <a:lnTo>
                    <a:pt x="44673" y="17661"/>
                  </a:lnTo>
                  <a:lnTo>
                    <a:pt x="44500" y="17686"/>
                  </a:lnTo>
                  <a:lnTo>
                    <a:pt x="44327" y="17661"/>
                  </a:lnTo>
                  <a:lnTo>
                    <a:pt x="44154" y="17612"/>
                  </a:lnTo>
                  <a:lnTo>
                    <a:pt x="44005" y="17538"/>
                  </a:lnTo>
                  <a:lnTo>
                    <a:pt x="43857" y="17414"/>
                  </a:lnTo>
                  <a:lnTo>
                    <a:pt x="43758" y="17266"/>
                  </a:lnTo>
                  <a:lnTo>
                    <a:pt x="43684" y="17117"/>
                  </a:lnTo>
                  <a:lnTo>
                    <a:pt x="43634" y="16969"/>
                  </a:lnTo>
                  <a:lnTo>
                    <a:pt x="43610" y="16796"/>
                  </a:lnTo>
                  <a:lnTo>
                    <a:pt x="43634" y="16623"/>
                  </a:lnTo>
                  <a:lnTo>
                    <a:pt x="43684" y="16449"/>
                  </a:lnTo>
                  <a:lnTo>
                    <a:pt x="43758" y="16301"/>
                  </a:lnTo>
                  <a:lnTo>
                    <a:pt x="43857" y="16153"/>
                  </a:lnTo>
                  <a:lnTo>
                    <a:pt x="44005" y="16054"/>
                  </a:lnTo>
                  <a:lnTo>
                    <a:pt x="44154" y="15955"/>
                  </a:lnTo>
                  <a:lnTo>
                    <a:pt x="44327" y="15905"/>
                  </a:lnTo>
                  <a:close/>
                  <a:moveTo>
                    <a:pt x="111782" y="15955"/>
                  </a:moveTo>
                  <a:lnTo>
                    <a:pt x="111955" y="15979"/>
                  </a:lnTo>
                  <a:lnTo>
                    <a:pt x="112128" y="16029"/>
                  </a:lnTo>
                  <a:lnTo>
                    <a:pt x="112277" y="16103"/>
                  </a:lnTo>
                  <a:lnTo>
                    <a:pt x="112400" y="16227"/>
                  </a:lnTo>
                  <a:lnTo>
                    <a:pt x="112524" y="16350"/>
                  </a:lnTo>
                  <a:lnTo>
                    <a:pt x="112598" y="16499"/>
                  </a:lnTo>
                  <a:lnTo>
                    <a:pt x="112648" y="16672"/>
                  </a:lnTo>
                  <a:lnTo>
                    <a:pt x="112672" y="16845"/>
                  </a:lnTo>
                  <a:lnTo>
                    <a:pt x="112648" y="17018"/>
                  </a:lnTo>
                  <a:lnTo>
                    <a:pt x="112598" y="17167"/>
                  </a:lnTo>
                  <a:lnTo>
                    <a:pt x="112524" y="17340"/>
                  </a:lnTo>
                  <a:lnTo>
                    <a:pt x="112400" y="17464"/>
                  </a:lnTo>
                  <a:lnTo>
                    <a:pt x="112277" y="17587"/>
                  </a:lnTo>
                  <a:lnTo>
                    <a:pt x="112128" y="17661"/>
                  </a:lnTo>
                  <a:lnTo>
                    <a:pt x="111955" y="17711"/>
                  </a:lnTo>
                  <a:lnTo>
                    <a:pt x="111782" y="17736"/>
                  </a:lnTo>
                  <a:lnTo>
                    <a:pt x="111609" y="17711"/>
                  </a:lnTo>
                  <a:lnTo>
                    <a:pt x="111460" y="17661"/>
                  </a:lnTo>
                  <a:lnTo>
                    <a:pt x="111287" y="17587"/>
                  </a:lnTo>
                  <a:lnTo>
                    <a:pt x="111163" y="17464"/>
                  </a:lnTo>
                  <a:lnTo>
                    <a:pt x="111040" y="17340"/>
                  </a:lnTo>
                  <a:lnTo>
                    <a:pt x="110966" y="17167"/>
                  </a:lnTo>
                  <a:lnTo>
                    <a:pt x="110916" y="17018"/>
                  </a:lnTo>
                  <a:lnTo>
                    <a:pt x="110891" y="16845"/>
                  </a:lnTo>
                  <a:lnTo>
                    <a:pt x="110916" y="16672"/>
                  </a:lnTo>
                  <a:lnTo>
                    <a:pt x="110966" y="16499"/>
                  </a:lnTo>
                  <a:lnTo>
                    <a:pt x="111040" y="16350"/>
                  </a:lnTo>
                  <a:lnTo>
                    <a:pt x="111163" y="16227"/>
                  </a:lnTo>
                  <a:lnTo>
                    <a:pt x="111287" y="16103"/>
                  </a:lnTo>
                  <a:lnTo>
                    <a:pt x="111460" y="16029"/>
                  </a:lnTo>
                  <a:lnTo>
                    <a:pt x="111609" y="15979"/>
                  </a:lnTo>
                  <a:lnTo>
                    <a:pt x="111782" y="15955"/>
                  </a:lnTo>
                  <a:close/>
                  <a:moveTo>
                    <a:pt x="39998" y="15782"/>
                  </a:moveTo>
                  <a:lnTo>
                    <a:pt x="40171" y="15831"/>
                  </a:lnTo>
                  <a:lnTo>
                    <a:pt x="40344" y="15930"/>
                  </a:lnTo>
                  <a:lnTo>
                    <a:pt x="40518" y="16054"/>
                  </a:lnTo>
                  <a:lnTo>
                    <a:pt x="40641" y="16227"/>
                  </a:lnTo>
                  <a:lnTo>
                    <a:pt x="40715" y="16400"/>
                  </a:lnTo>
                  <a:lnTo>
                    <a:pt x="40790" y="16573"/>
                  </a:lnTo>
                  <a:lnTo>
                    <a:pt x="40790" y="16771"/>
                  </a:lnTo>
                  <a:lnTo>
                    <a:pt x="40790" y="16944"/>
                  </a:lnTo>
                  <a:lnTo>
                    <a:pt x="40715" y="17142"/>
                  </a:lnTo>
                  <a:lnTo>
                    <a:pt x="40641" y="17315"/>
                  </a:lnTo>
                  <a:lnTo>
                    <a:pt x="40518" y="17464"/>
                  </a:lnTo>
                  <a:lnTo>
                    <a:pt x="40344" y="17587"/>
                  </a:lnTo>
                  <a:lnTo>
                    <a:pt x="40171" y="17686"/>
                  </a:lnTo>
                  <a:lnTo>
                    <a:pt x="39998" y="17736"/>
                  </a:lnTo>
                  <a:lnTo>
                    <a:pt x="39800" y="17760"/>
                  </a:lnTo>
                  <a:lnTo>
                    <a:pt x="39627" y="17736"/>
                  </a:lnTo>
                  <a:lnTo>
                    <a:pt x="39429" y="17686"/>
                  </a:lnTo>
                  <a:lnTo>
                    <a:pt x="39256" y="17587"/>
                  </a:lnTo>
                  <a:lnTo>
                    <a:pt x="39108" y="17464"/>
                  </a:lnTo>
                  <a:lnTo>
                    <a:pt x="38984" y="17315"/>
                  </a:lnTo>
                  <a:lnTo>
                    <a:pt x="38885" y="17142"/>
                  </a:lnTo>
                  <a:lnTo>
                    <a:pt x="38835" y="16944"/>
                  </a:lnTo>
                  <a:lnTo>
                    <a:pt x="38811" y="16771"/>
                  </a:lnTo>
                  <a:lnTo>
                    <a:pt x="38835" y="16573"/>
                  </a:lnTo>
                  <a:lnTo>
                    <a:pt x="38885" y="16400"/>
                  </a:lnTo>
                  <a:lnTo>
                    <a:pt x="38984" y="16227"/>
                  </a:lnTo>
                  <a:lnTo>
                    <a:pt x="39108" y="16054"/>
                  </a:lnTo>
                  <a:lnTo>
                    <a:pt x="39256" y="15930"/>
                  </a:lnTo>
                  <a:lnTo>
                    <a:pt x="39429" y="15831"/>
                  </a:lnTo>
                  <a:lnTo>
                    <a:pt x="39627" y="15782"/>
                  </a:lnTo>
                  <a:close/>
                  <a:moveTo>
                    <a:pt x="88901" y="17191"/>
                  </a:moveTo>
                  <a:lnTo>
                    <a:pt x="89000" y="17266"/>
                  </a:lnTo>
                  <a:lnTo>
                    <a:pt x="89050" y="17365"/>
                  </a:lnTo>
                  <a:lnTo>
                    <a:pt x="89074" y="17464"/>
                  </a:lnTo>
                  <a:lnTo>
                    <a:pt x="89050" y="17587"/>
                  </a:lnTo>
                  <a:lnTo>
                    <a:pt x="89000" y="17686"/>
                  </a:lnTo>
                  <a:lnTo>
                    <a:pt x="88901" y="17736"/>
                  </a:lnTo>
                  <a:lnTo>
                    <a:pt x="88777" y="17760"/>
                  </a:lnTo>
                  <a:lnTo>
                    <a:pt x="88678" y="17736"/>
                  </a:lnTo>
                  <a:lnTo>
                    <a:pt x="88580" y="17686"/>
                  </a:lnTo>
                  <a:lnTo>
                    <a:pt x="88505" y="17587"/>
                  </a:lnTo>
                  <a:lnTo>
                    <a:pt x="88481" y="17464"/>
                  </a:lnTo>
                  <a:lnTo>
                    <a:pt x="88505" y="17365"/>
                  </a:lnTo>
                  <a:lnTo>
                    <a:pt x="88580" y="17266"/>
                  </a:lnTo>
                  <a:lnTo>
                    <a:pt x="88678" y="17191"/>
                  </a:lnTo>
                  <a:close/>
                  <a:moveTo>
                    <a:pt x="23425" y="15138"/>
                  </a:moveTo>
                  <a:lnTo>
                    <a:pt x="23697" y="15163"/>
                  </a:lnTo>
                  <a:lnTo>
                    <a:pt x="23944" y="15237"/>
                  </a:lnTo>
                  <a:lnTo>
                    <a:pt x="24192" y="15361"/>
                  </a:lnTo>
                  <a:lnTo>
                    <a:pt x="24414" y="15534"/>
                  </a:lnTo>
                  <a:lnTo>
                    <a:pt x="24588" y="15757"/>
                  </a:lnTo>
                  <a:lnTo>
                    <a:pt x="24711" y="16004"/>
                  </a:lnTo>
                  <a:lnTo>
                    <a:pt x="24785" y="16252"/>
                  </a:lnTo>
                  <a:lnTo>
                    <a:pt x="24810" y="16524"/>
                  </a:lnTo>
                  <a:lnTo>
                    <a:pt x="24785" y="16771"/>
                  </a:lnTo>
                  <a:lnTo>
                    <a:pt x="24711" y="17043"/>
                  </a:lnTo>
                  <a:lnTo>
                    <a:pt x="24588" y="17290"/>
                  </a:lnTo>
                  <a:lnTo>
                    <a:pt x="24414" y="17488"/>
                  </a:lnTo>
                  <a:lnTo>
                    <a:pt x="24192" y="17686"/>
                  </a:lnTo>
                  <a:lnTo>
                    <a:pt x="23944" y="17810"/>
                  </a:lnTo>
                  <a:lnTo>
                    <a:pt x="23697" y="17884"/>
                  </a:lnTo>
                  <a:lnTo>
                    <a:pt x="23425" y="17909"/>
                  </a:lnTo>
                  <a:lnTo>
                    <a:pt x="23153" y="17884"/>
                  </a:lnTo>
                  <a:lnTo>
                    <a:pt x="22906" y="17810"/>
                  </a:lnTo>
                  <a:lnTo>
                    <a:pt x="22658" y="17686"/>
                  </a:lnTo>
                  <a:lnTo>
                    <a:pt x="22436" y="17488"/>
                  </a:lnTo>
                  <a:lnTo>
                    <a:pt x="22262" y="17290"/>
                  </a:lnTo>
                  <a:lnTo>
                    <a:pt x="22139" y="17043"/>
                  </a:lnTo>
                  <a:lnTo>
                    <a:pt x="22064" y="16771"/>
                  </a:lnTo>
                  <a:lnTo>
                    <a:pt x="22040" y="16524"/>
                  </a:lnTo>
                  <a:lnTo>
                    <a:pt x="22064" y="16252"/>
                  </a:lnTo>
                  <a:lnTo>
                    <a:pt x="22139" y="16004"/>
                  </a:lnTo>
                  <a:lnTo>
                    <a:pt x="22262" y="15757"/>
                  </a:lnTo>
                  <a:lnTo>
                    <a:pt x="22436" y="15534"/>
                  </a:lnTo>
                  <a:lnTo>
                    <a:pt x="22658" y="15361"/>
                  </a:lnTo>
                  <a:lnTo>
                    <a:pt x="22906" y="15237"/>
                  </a:lnTo>
                  <a:lnTo>
                    <a:pt x="23153" y="15163"/>
                  </a:lnTo>
                  <a:lnTo>
                    <a:pt x="23425" y="15138"/>
                  </a:lnTo>
                  <a:close/>
                  <a:moveTo>
                    <a:pt x="73961" y="17612"/>
                  </a:moveTo>
                  <a:lnTo>
                    <a:pt x="74035" y="17686"/>
                  </a:lnTo>
                  <a:lnTo>
                    <a:pt x="74109" y="17760"/>
                  </a:lnTo>
                  <a:lnTo>
                    <a:pt x="74134" y="17884"/>
                  </a:lnTo>
                  <a:lnTo>
                    <a:pt x="74109" y="17983"/>
                  </a:lnTo>
                  <a:lnTo>
                    <a:pt x="74035" y="18057"/>
                  </a:lnTo>
                  <a:lnTo>
                    <a:pt x="73961" y="18131"/>
                  </a:lnTo>
                  <a:lnTo>
                    <a:pt x="73862" y="18156"/>
                  </a:lnTo>
                  <a:lnTo>
                    <a:pt x="73738" y="18131"/>
                  </a:lnTo>
                  <a:lnTo>
                    <a:pt x="73664" y="18057"/>
                  </a:lnTo>
                  <a:lnTo>
                    <a:pt x="73590" y="17983"/>
                  </a:lnTo>
                  <a:lnTo>
                    <a:pt x="73590" y="17884"/>
                  </a:lnTo>
                  <a:lnTo>
                    <a:pt x="73590" y="17760"/>
                  </a:lnTo>
                  <a:lnTo>
                    <a:pt x="73664" y="17686"/>
                  </a:lnTo>
                  <a:lnTo>
                    <a:pt x="73738" y="17612"/>
                  </a:lnTo>
                  <a:close/>
                  <a:moveTo>
                    <a:pt x="93180" y="17439"/>
                  </a:moveTo>
                  <a:lnTo>
                    <a:pt x="93255" y="17464"/>
                  </a:lnTo>
                  <a:lnTo>
                    <a:pt x="93329" y="17513"/>
                  </a:lnTo>
                  <a:lnTo>
                    <a:pt x="93378" y="17563"/>
                  </a:lnTo>
                  <a:lnTo>
                    <a:pt x="93428" y="17637"/>
                  </a:lnTo>
                  <a:lnTo>
                    <a:pt x="93477" y="17711"/>
                  </a:lnTo>
                  <a:lnTo>
                    <a:pt x="93502" y="17785"/>
                  </a:lnTo>
                  <a:lnTo>
                    <a:pt x="93502" y="17859"/>
                  </a:lnTo>
                  <a:lnTo>
                    <a:pt x="93502" y="17934"/>
                  </a:lnTo>
                  <a:lnTo>
                    <a:pt x="93477" y="18008"/>
                  </a:lnTo>
                  <a:lnTo>
                    <a:pt x="93428" y="18082"/>
                  </a:lnTo>
                  <a:lnTo>
                    <a:pt x="93378" y="18156"/>
                  </a:lnTo>
                  <a:lnTo>
                    <a:pt x="93329" y="18206"/>
                  </a:lnTo>
                  <a:lnTo>
                    <a:pt x="93255" y="18255"/>
                  </a:lnTo>
                  <a:lnTo>
                    <a:pt x="93180" y="18255"/>
                  </a:lnTo>
                  <a:lnTo>
                    <a:pt x="93081" y="18280"/>
                  </a:lnTo>
                  <a:lnTo>
                    <a:pt x="93007" y="18255"/>
                  </a:lnTo>
                  <a:lnTo>
                    <a:pt x="92933" y="18255"/>
                  </a:lnTo>
                  <a:lnTo>
                    <a:pt x="92859" y="18206"/>
                  </a:lnTo>
                  <a:lnTo>
                    <a:pt x="92785" y="18156"/>
                  </a:lnTo>
                  <a:lnTo>
                    <a:pt x="92735" y="18082"/>
                  </a:lnTo>
                  <a:lnTo>
                    <a:pt x="92710" y="18008"/>
                  </a:lnTo>
                  <a:lnTo>
                    <a:pt x="92686" y="17934"/>
                  </a:lnTo>
                  <a:lnTo>
                    <a:pt x="92686" y="17859"/>
                  </a:lnTo>
                  <a:lnTo>
                    <a:pt x="92686" y="17785"/>
                  </a:lnTo>
                  <a:lnTo>
                    <a:pt x="92710" y="17711"/>
                  </a:lnTo>
                  <a:lnTo>
                    <a:pt x="92735" y="17637"/>
                  </a:lnTo>
                  <a:lnTo>
                    <a:pt x="92785" y="17563"/>
                  </a:lnTo>
                  <a:lnTo>
                    <a:pt x="92859" y="17513"/>
                  </a:lnTo>
                  <a:lnTo>
                    <a:pt x="92933" y="17464"/>
                  </a:lnTo>
                  <a:lnTo>
                    <a:pt x="93007" y="17439"/>
                  </a:lnTo>
                  <a:close/>
                  <a:moveTo>
                    <a:pt x="115715" y="16499"/>
                  </a:moveTo>
                  <a:lnTo>
                    <a:pt x="115888" y="16524"/>
                  </a:lnTo>
                  <a:lnTo>
                    <a:pt x="116086" y="16573"/>
                  </a:lnTo>
                  <a:lnTo>
                    <a:pt x="116259" y="16647"/>
                  </a:lnTo>
                  <a:lnTo>
                    <a:pt x="116408" y="16796"/>
                  </a:lnTo>
                  <a:lnTo>
                    <a:pt x="116531" y="16944"/>
                  </a:lnTo>
                  <a:lnTo>
                    <a:pt x="116630" y="17117"/>
                  </a:lnTo>
                  <a:lnTo>
                    <a:pt x="116680" y="17290"/>
                  </a:lnTo>
                  <a:lnTo>
                    <a:pt x="116704" y="17488"/>
                  </a:lnTo>
                  <a:lnTo>
                    <a:pt x="116680" y="17686"/>
                  </a:lnTo>
                  <a:lnTo>
                    <a:pt x="116630" y="17859"/>
                  </a:lnTo>
                  <a:lnTo>
                    <a:pt x="116531" y="18032"/>
                  </a:lnTo>
                  <a:lnTo>
                    <a:pt x="116408" y="18181"/>
                  </a:lnTo>
                  <a:lnTo>
                    <a:pt x="116259" y="18305"/>
                  </a:lnTo>
                  <a:lnTo>
                    <a:pt x="116086" y="18404"/>
                  </a:lnTo>
                  <a:lnTo>
                    <a:pt x="115888" y="18453"/>
                  </a:lnTo>
                  <a:lnTo>
                    <a:pt x="115715" y="18478"/>
                  </a:lnTo>
                  <a:lnTo>
                    <a:pt x="115517" y="18453"/>
                  </a:lnTo>
                  <a:lnTo>
                    <a:pt x="115319" y="18404"/>
                  </a:lnTo>
                  <a:lnTo>
                    <a:pt x="115146" y="18305"/>
                  </a:lnTo>
                  <a:lnTo>
                    <a:pt x="114998" y="18181"/>
                  </a:lnTo>
                  <a:lnTo>
                    <a:pt x="114874" y="18032"/>
                  </a:lnTo>
                  <a:lnTo>
                    <a:pt x="114775" y="17859"/>
                  </a:lnTo>
                  <a:lnTo>
                    <a:pt x="114725" y="17686"/>
                  </a:lnTo>
                  <a:lnTo>
                    <a:pt x="114701" y="17488"/>
                  </a:lnTo>
                  <a:lnTo>
                    <a:pt x="114725" y="17290"/>
                  </a:lnTo>
                  <a:lnTo>
                    <a:pt x="114775" y="17117"/>
                  </a:lnTo>
                  <a:lnTo>
                    <a:pt x="114874" y="16944"/>
                  </a:lnTo>
                  <a:lnTo>
                    <a:pt x="114998" y="16796"/>
                  </a:lnTo>
                  <a:lnTo>
                    <a:pt x="115146" y="16647"/>
                  </a:lnTo>
                  <a:lnTo>
                    <a:pt x="115319" y="16573"/>
                  </a:lnTo>
                  <a:lnTo>
                    <a:pt x="115517" y="16524"/>
                  </a:lnTo>
                  <a:lnTo>
                    <a:pt x="115715" y="16499"/>
                  </a:lnTo>
                  <a:close/>
                  <a:moveTo>
                    <a:pt x="54765" y="17216"/>
                  </a:moveTo>
                  <a:lnTo>
                    <a:pt x="54889" y="17241"/>
                  </a:lnTo>
                  <a:lnTo>
                    <a:pt x="55013" y="17266"/>
                  </a:lnTo>
                  <a:lnTo>
                    <a:pt x="55112" y="17340"/>
                  </a:lnTo>
                  <a:lnTo>
                    <a:pt x="55211" y="17414"/>
                  </a:lnTo>
                  <a:lnTo>
                    <a:pt x="55310" y="17513"/>
                  </a:lnTo>
                  <a:lnTo>
                    <a:pt x="55359" y="17637"/>
                  </a:lnTo>
                  <a:lnTo>
                    <a:pt x="55384" y="17736"/>
                  </a:lnTo>
                  <a:lnTo>
                    <a:pt x="55409" y="17859"/>
                  </a:lnTo>
                  <a:lnTo>
                    <a:pt x="55384" y="17983"/>
                  </a:lnTo>
                  <a:lnTo>
                    <a:pt x="55359" y="18107"/>
                  </a:lnTo>
                  <a:lnTo>
                    <a:pt x="55310" y="18230"/>
                  </a:lnTo>
                  <a:lnTo>
                    <a:pt x="55211" y="18329"/>
                  </a:lnTo>
                  <a:lnTo>
                    <a:pt x="55112" y="18404"/>
                  </a:lnTo>
                  <a:lnTo>
                    <a:pt x="55013" y="18453"/>
                  </a:lnTo>
                  <a:lnTo>
                    <a:pt x="54889" y="18502"/>
                  </a:lnTo>
                  <a:lnTo>
                    <a:pt x="54642" y="18502"/>
                  </a:lnTo>
                  <a:lnTo>
                    <a:pt x="54518" y="18453"/>
                  </a:lnTo>
                  <a:lnTo>
                    <a:pt x="54419" y="18404"/>
                  </a:lnTo>
                  <a:lnTo>
                    <a:pt x="54320" y="18329"/>
                  </a:lnTo>
                  <a:lnTo>
                    <a:pt x="54221" y="18230"/>
                  </a:lnTo>
                  <a:lnTo>
                    <a:pt x="54172" y="18107"/>
                  </a:lnTo>
                  <a:lnTo>
                    <a:pt x="54147" y="17983"/>
                  </a:lnTo>
                  <a:lnTo>
                    <a:pt x="54122" y="17859"/>
                  </a:lnTo>
                  <a:lnTo>
                    <a:pt x="54147" y="17736"/>
                  </a:lnTo>
                  <a:lnTo>
                    <a:pt x="54172" y="17637"/>
                  </a:lnTo>
                  <a:lnTo>
                    <a:pt x="54221" y="17513"/>
                  </a:lnTo>
                  <a:lnTo>
                    <a:pt x="54320" y="17414"/>
                  </a:lnTo>
                  <a:lnTo>
                    <a:pt x="54419" y="17340"/>
                  </a:lnTo>
                  <a:lnTo>
                    <a:pt x="54518" y="17266"/>
                  </a:lnTo>
                  <a:lnTo>
                    <a:pt x="54642" y="17241"/>
                  </a:lnTo>
                  <a:lnTo>
                    <a:pt x="54765" y="17216"/>
                  </a:lnTo>
                  <a:close/>
                  <a:moveTo>
                    <a:pt x="31167" y="16153"/>
                  </a:moveTo>
                  <a:lnTo>
                    <a:pt x="31390" y="16227"/>
                  </a:lnTo>
                  <a:lnTo>
                    <a:pt x="31588" y="16326"/>
                  </a:lnTo>
                  <a:lnTo>
                    <a:pt x="31786" y="16499"/>
                  </a:lnTo>
                  <a:lnTo>
                    <a:pt x="31934" y="16672"/>
                  </a:lnTo>
                  <a:lnTo>
                    <a:pt x="32033" y="16895"/>
                  </a:lnTo>
                  <a:lnTo>
                    <a:pt x="32107" y="17093"/>
                  </a:lnTo>
                  <a:lnTo>
                    <a:pt x="32132" y="17340"/>
                  </a:lnTo>
                  <a:lnTo>
                    <a:pt x="32107" y="17563"/>
                  </a:lnTo>
                  <a:lnTo>
                    <a:pt x="32033" y="17785"/>
                  </a:lnTo>
                  <a:lnTo>
                    <a:pt x="31934" y="17983"/>
                  </a:lnTo>
                  <a:lnTo>
                    <a:pt x="31786" y="18181"/>
                  </a:lnTo>
                  <a:lnTo>
                    <a:pt x="31588" y="18329"/>
                  </a:lnTo>
                  <a:lnTo>
                    <a:pt x="31390" y="18428"/>
                  </a:lnTo>
                  <a:lnTo>
                    <a:pt x="31167" y="18502"/>
                  </a:lnTo>
                  <a:lnTo>
                    <a:pt x="30945" y="18527"/>
                  </a:lnTo>
                  <a:lnTo>
                    <a:pt x="30697" y="18502"/>
                  </a:lnTo>
                  <a:lnTo>
                    <a:pt x="30475" y="18428"/>
                  </a:lnTo>
                  <a:lnTo>
                    <a:pt x="30277" y="18329"/>
                  </a:lnTo>
                  <a:lnTo>
                    <a:pt x="30104" y="18181"/>
                  </a:lnTo>
                  <a:lnTo>
                    <a:pt x="29931" y="17983"/>
                  </a:lnTo>
                  <a:lnTo>
                    <a:pt x="29832" y="17785"/>
                  </a:lnTo>
                  <a:lnTo>
                    <a:pt x="29757" y="17563"/>
                  </a:lnTo>
                  <a:lnTo>
                    <a:pt x="29733" y="17340"/>
                  </a:lnTo>
                  <a:lnTo>
                    <a:pt x="29757" y="17093"/>
                  </a:lnTo>
                  <a:lnTo>
                    <a:pt x="29832" y="16895"/>
                  </a:lnTo>
                  <a:lnTo>
                    <a:pt x="29931" y="16672"/>
                  </a:lnTo>
                  <a:lnTo>
                    <a:pt x="30104" y="16499"/>
                  </a:lnTo>
                  <a:lnTo>
                    <a:pt x="30277" y="16326"/>
                  </a:lnTo>
                  <a:lnTo>
                    <a:pt x="30475" y="16227"/>
                  </a:lnTo>
                  <a:lnTo>
                    <a:pt x="30697" y="16153"/>
                  </a:lnTo>
                  <a:close/>
                  <a:moveTo>
                    <a:pt x="26839" y="16227"/>
                  </a:moveTo>
                  <a:lnTo>
                    <a:pt x="27086" y="16252"/>
                  </a:lnTo>
                  <a:lnTo>
                    <a:pt x="27333" y="16326"/>
                  </a:lnTo>
                  <a:lnTo>
                    <a:pt x="27556" y="16449"/>
                  </a:lnTo>
                  <a:lnTo>
                    <a:pt x="27754" y="16598"/>
                  </a:lnTo>
                  <a:lnTo>
                    <a:pt x="27927" y="16820"/>
                  </a:lnTo>
                  <a:lnTo>
                    <a:pt x="28026" y="17043"/>
                  </a:lnTo>
                  <a:lnTo>
                    <a:pt x="28100" y="17266"/>
                  </a:lnTo>
                  <a:lnTo>
                    <a:pt x="28125" y="17513"/>
                  </a:lnTo>
                  <a:lnTo>
                    <a:pt x="28100" y="17760"/>
                  </a:lnTo>
                  <a:lnTo>
                    <a:pt x="28026" y="18008"/>
                  </a:lnTo>
                  <a:lnTo>
                    <a:pt x="27927" y="18230"/>
                  </a:lnTo>
                  <a:lnTo>
                    <a:pt x="27754" y="18428"/>
                  </a:lnTo>
                  <a:lnTo>
                    <a:pt x="27556" y="18601"/>
                  </a:lnTo>
                  <a:lnTo>
                    <a:pt x="27333" y="18700"/>
                  </a:lnTo>
                  <a:lnTo>
                    <a:pt x="27086" y="18775"/>
                  </a:lnTo>
                  <a:lnTo>
                    <a:pt x="26839" y="18799"/>
                  </a:lnTo>
                  <a:lnTo>
                    <a:pt x="26591" y="18775"/>
                  </a:lnTo>
                  <a:lnTo>
                    <a:pt x="26369" y="18700"/>
                  </a:lnTo>
                  <a:lnTo>
                    <a:pt x="26146" y="18577"/>
                  </a:lnTo>
                  <a:lnTo>
                    <a:pt x="25948" y="18428"/>
                  </a:lnTo>
                  <a:lnTo>
                    <a:pt x="25775" y="18230"/>
                  </a:lnTo>
                  <a:lnTo>
                    <a:pt x="25651" y="18008"/>
                  </a:lnTo>
                  <a:lnTo>
                    <a:pt x="25577" y="17760"/>
                  </a:lnTo>
                  <a:lnTo>
                    <a:pt x="25552" y="17513"/>
                  </a:lnTo>
                  <a:lnTo>
                    <a:pt x="25577" y="17266"/>
                  </a:lnTo>
                  <a:lnTo>
                    <a:pt x="25651" y="17043"/>
                  </a:lnTo>
                  <a:lnTo>
                    <a:pt x="25775" y="16820"/>
                  </a:lnTo>
                  <a:lnTo>
                    <a:pt x="25948" y="16598"/>
                  </a:lnTo>
                  <a:lnTo>
                    <a:pt x="26146" y="16449"/>
                  </a:lnTo>
                  <a:lnTo>
                    <a:pt x="26369" y="16326"/>
                  </a:lnTo>
                  <a:lnTo>
                    <a:pt x="26591" y="16252"/>
                  </a:lnTo>
                  <a:lnTo>
                    <a:pt x="26839" y="16227"/>
                  </a:lnTo>
                  <a:close/>
                  <a:moveTo>
                    <a:pt x="48334" y="17365"/>
                  </a:moveTo>
                  <a:lnTo>
                    <a:pt x="48483" y="17414"/>
                  </a:lnTo>
                  <a:lnTo>
                    <a:pt x="48606" y="17488"/>
                  </a:lnTo>
                  <a:lnTo>
                    <a:pt x="48730" y="17587"/>
                  </a:lnTo>
                  <a:lnTo>
                    <a:pt x="48829" y="17686"/>
                  </a:lnTo>
                  <a:lnTo>
                    <a:pt x="48903" y="17835"/>
                  </a:lnTo>
                  <a:lnTo>
                    <a:pt x="48952" y="17983"/>
                  </a:lnTo>
                  <a:lnTo>
                    <a:pt x="48952" y="18131"/>
                  </a:lnTo>
                  <a:lnTo>
                    <a:pt x="48952" y="18280"/>
                  </a:lnTo>
                  <a:lnTo>
                    <a:pt x="48903" y="18404"/>
                  </a:lnTo>
                  <a:lnTo>
                    <a:pt x="48829" y="18552"/>
                  </a:lnTo>
                  <a:lnTo>
                    <a:pt x="48730" y="18676"/>
                  </a:lnTo>
                  <a:lnTo>
                    <a:pt x="48606" y="18775"/>
                  </a:lnTo>
                  <a:lnTo>
                    <a:pt x="48483" y="18824"/>
                  </a:lnTo>
                  <a:lnTo>
                    <a:pt x="48334" y="18874"/>
                  </a:lnTo>
                  <a:lnTo>
                    <a:pt x="48186" y="18898"/>
                  </a:lnTo>
                  <a:lnTo>
                    <a:pt x="48037" y="18874"/>
                  </a:lnTo>
                  <a:lnTo>
                    <a:pt x="47914" y="18824"/>
                  </a:lnTo>
                  <a:lnTo>
                    <a:pt x="47765" y="18775"/>
                  </a:lnTo>
                  <a:lnTo>
                    <a:pt x="47641" y="18676"/>
                  </a:lnTo>
                  <a:lnTo>
                    <a:pt x="47543" y="18552"/>
                  </a:lnTo>
                  <a:lnTo>
                    <a:pt x="47468" y="18404"/>
                  </a:lnTo>
                  <a:lnTo>
                    <a:pt x="47444" y="18280"/>
                  </a:lnTo>
                  <a:lnTo>
                    <a:pt x="47419" y="18131"/>
                  </a:lnTo>
                  <a:lnTo>
                    <a:pt x="47444" y="17983"/>
                  </a:lnTo>
                  <a:lnTo>
                    <a:pt x="47468" y="17835"/>
                  </a:lnTo>
                  <a:lnTo>
                    <a:pt x="47543" y="17686"/>
                  </a:lnTo>
                  <a:lnTo>
                    <a:pt x="47641" y="17587"/>
                  </a:lnTo>
                  <a:lnTo>
                    <a:pt x="47765" y="17488"/>
                  </a:lnTo>
                  <a:lnTo>
                    <a:pt x="47914" y="17414"/>
                  </a:lnTo>
                  <a:lnTo>
                    <a:pt x="48037" y="17365"/>
                  </a:lnTo>
                  <a:close/>
                  <a:moveTo>
                    <a:pt x="97262" y="17810"/>
                  </a:moveTo>
                  <a:lnTo>
                    <a:pt x="97386" y="17835"/>
                  </a:lnTo>
                  <a:lnTo>
                    <a:pt x="97484" y="17859"/>
                  </a:lnTo>
                  <a:lnTo>
                    <a:pt x="97559" y="17909"/>
                  </a:lnTo>
                  <a:lnTo>
                    <a:pt x="97658" y="17983"/>
                  </a:lnTo>
                  <a:lnTo>
                    <a:pt x="97732" y="18057"/>
                  </a:lnTo>
                  <a:lnTo>
                    <a:pt x="97781" y="18156"/>
                  </a:lnTo>
                  <a:lnTo>
                    <a:pt x="97806" y="18255"/>
                  </a:lnTo>
                  <a:lnTo>
                    <a:pt x="97806" y="18354"/>
                  </a:lnTo>
                  <a:lnTo>
                    <a:pt x="97806" y="18478"/>
                  </a:lnTo>
                  <a:lnTo>
                    <a:pt x="97781" y="18577"/>
                  </a:lnTo>
                  <a:lnTo>
                    <a:pt x="97732" y="18651"/>
                  </a:lnTo>
                  <a:lnTo>
                    <a:pt x="97658" y="18750"/>
                  </a:lnTo>
                  <a:lnTo>
                    <a:pt x="97559" y="18824"/>
                  </a:lnTo>
                  <a:lnTo>
                    <a:pt x="97484" y="18874"/>
                  </a:lnTo>
                  <a:lnTo>
                    <a:pt x="97386" y="18898"/>
                  </a:lnTo>
                  <a:lnTo>
                    <a:pt x="97163" y="18898"/>
                  </a:lnTo>
                  <a:lnTo>
                    <a:pt x="97064" y="18874"/>
                  </a:lnTo>
                  <a:lnTo>
                    <a:pt x="96965" y="18824"/>
                  </a:lnTo>
                  <a:lnTo>
                    <a:pt x="96891" y="18750"/>
                  </a:lnTo>
                  <a:lnTo>
                    <a:pt x="96817" y="18651"/>
                  </a:lnTo>
                  <a:lnTo>
                    <a:pt x="96767" y="18577"/>
                  </a:lnTo>
                  <a:lnTo>
                    <a:pt x="96742" y="18478"/>
                  </a:lnTo>
                  <a:lnTo>
                    <a:pt x="96718" y="18354"/>
                  </a:lnTo>
                  <a:lnTo>
                    <a:pt x="96742" y="18255"/>
                  </a:lnTo>
                  <a:lnTo>
                    <a:pt x="96767" y="18156"/>
                  </a:lnTo>
                  <a:lnTo>
                    <a:pt x="96817" y="18057"/>
                  </a:lnTo>
                  <a:lnTo>
                    <a:pt x="96891" y="17983"/>
                  </a:lnTo>
                  <a:lnTo>
                    <a:pt x="96965" y="17909"/>
                  </a:lnTo>
                  <a:lnTo>
                    <a:pt x="97064" y="17859"/>
                  </a:lnTo>
                  <a:lnTo>
                    <a:pt x="97163" y="17835"/>
                  </a:lnTo>
                  <a:lnTo>
                    <a:pt x="97262" y="17810"/>
                  </a:lnTo>
                  <a:close/>
                  <a:moveTo>
                    <a:pt x="101319" y="17909"/>
                  </a:moveTo>
                  <a:lnTo>
                    <a:pt x="101418" y="17958"/>
                  </a:lnTo>
                  <a:lnTo>
                    <a:pt x="101541" y="18008"/>
                  </a:lnTo>
                  <a:lnTo>
                    <a:pt x="101640" y="18107"/>
                  </a:lnTo>
                  <a:lnTo>
                    <a:pt x="101714" y="18206"/>
                  </a:lnTo>
                  <a:lnTo>
                    <a:pt x="101789" y="18305"/>
                  </a:lnTo>
                  <a:lnTo>
                    <a:pt x="101813" y="18428"/>
                  </a:lnTo>
                  <a:lnTo>
                    <a:pt x="101838" y="18552"/>
                  </a:lnTo>
                  <a:lnTo>
                    <a:pt x="101813" y="18676"/>
                  </a:lnTo>
                  <a:lnTo>
                    <a:pt x="101789" y="18799"/>
                  </a:lnTo>
                  <a:lnTo>
                    <a:pt x="101714" y="18923"/>
                  </a:lnTo>
                  <a:lnTo>
                    <a:pt x="101640" y="19022"/>
                  </a:lnTo>
                  <a:lnTo>
                    <a:pt x="101541" y="19096"/>
                  </a:lnTo>
                  <a:lnTo>
                    <a:pt x="101418" y="19170"/>
                  </a:lnTo>
                  <a:lnTo>
                    <a:pt x="101319" y="19195"/>
                  </a:lnTo>
                  <a:lnTo>
                    <a:pt x="101195" y="19220"/>
                  </a:lnTo>
                  <a:lnTo>
                    <a:pt x="101071" y="19195"/>
                  </a:lnTo>
                  <a:lnTo>
                    <a:pt x="100948" y="19170"/>
                  </a:lnTo>
                  <a:lnTo>
                    <a:pt x="100824" y="19096"/>
                  </a:lnTo>
                  <a:lnTo>
                    <a:pt x="100725" y="19022"/>
                  </a:lnTo>
                  <a:lnTo>
                    <a:pt x="100651" y="18923"/>
                  </a:lnTo>
                  <a:lnTo>
                    <a:pt x="100576" y="18799"/>
                  </a:lnTo>
                  <a:lnTo>
                    <a:pt x="100552" y="18676"/>
                  </a:lnTo>
                  <a:lnTo>
                    <a:pt x="100527" y="18552"/>
                  </a:lnTo>
                  <a:lnTo>
                    <a:pt x="100552" y="18428"/>
                  </a:lnTo>
                  <a:lnTo>
                    <a:pt x="100576" y="18305"/>
                  </a:lnTo>
                  <a:lnTo>
                    <a:pt x="100651" y="18206"/>
                  </a:lnTo>
                  <a:lnTo>
                    <a:pt x="100725" y="18107"/>
                  </a:lnTo>
                  <a:lnTo>
                    <a:pt x="100824" y="18008"/>
                  </a:lnTo>
                  <a:lnTo>
                    <a:pt x="100948" y="17958"/>
                  </a:lnTo>
                  <a:lnTo>
                    <a:pt x="101071" y="17909"/>
                  </a:lnTo>
                  <a:close/>
                  <a:moveTo>
                    <a:pt x="119574" y="17043"/>
                  </a:moveTo>
                  <a:lnTo>
                    <a:pt x="119772" y="17068"/>
                  </a:lnTo>
                  <a:lnTo>
                    <a:pt x="119994" y="17117"/>
                  </a:lnTo>
                  <a:lnTo>
                    <a:pt x="120192" y="17216"/>
                  </a:lnTo>
                  <a:lnTo>
                    <a:pt x="120365" y="17365"/>
                  </a:lnTo>
                  <a:lnTo>
                    <a:pt x="120489" y="17538"/>
                  </a:lnTo>
                  <a:lnTo>
                    <a:pt x="120613" y="17736"/>
                  </a:lnTo>
                  <a:lnTo>
                    <a:pt x="120662" y="17934"/>
                  </a:lnTo>
                  <a:lnTo>
                    <a:pt x="120687" y="18156"/>
                  </a:lnTo>
                  <a:lnTo>
                    <a:pt x="120662" y="18379"/>
                  </a:lnTo>
                  <a:lnTo>
                    <a:pt x="120613" y="18577"/>
                  </a:lnTo>
                  <a:lnTo>
                    <a:pt x="120489" y="18775"/>
                  </a:lnTo>
                  <a:lnTo>
                    <a:pt x="120365" y="18948"/>
                  </a:lnTo>
                  <a:lnTo>
                    <a:pt x="120192" y="19096"/>
                  </a:lnTo>
                  <a:lnTo>
                    <a:pt x="119994" y="19195"/>
                  </a:lnTo>
                  <a:lnTo>
                    <a:pt x="119772" y="19245"/>
                  </a:lnTo>
                  <a:lnTo>
                    <a:pt x="119574" y="19269"/>
                  </a:lnTo>
                  <a:lnTo>
                    <a:pt x="119351" y="19245"/>
                  </a:lnTo>
                  <a:lnTo>
                    <a:pt x="119153" y="19195"/>
                  </a:lnTo>
                  <a:lnTo>
                    <a:pt x="118955" y="19096"/>
                  </a:lnTo>
                  <a:lnTo>
                    <a:pt x="118782" y="18948"/>
                  </a:lnTo>
                  <a:lnTo>
                    <a:pt x="118634" y="18775"/>
                  </a:lnTo>
                  <a:lnTo>
                    <a:pt x="118535" y="18577"/>
                  </a:lnTo>
                  <a:lnTo>
                    <a:pt x="118461" y="18379"/>
                  </a:lnTo>
                  <a:lnTo>
                    <a:pt x="118461" y="18156"/>
                  </a:lnTo>
                  <a:lnTo>
                    <a:pt x="118461" y="17934"/>
                  </a:lnTo>
                  <a:lnTo>
                    <a:pt x="118535" y="17736"/>
                  </a:lnTo>
                  <a:lnTo>
                    <a:pt x="118634" y="17538"/>
                  </a:lnTo>
                  <a:lnTo>
                    <a:pt x="118782" y="17365"/>
                  </a:lnTo>
                  <a:lnTo>
                    <a:pt x="118955" y="17216"/>
                  </a:lnTo>
                  <a:lnTo>
                    <a:pt x="119153" y="17117"/>
                  </a:lnTo>
                  <a:lnTo>
                    <a:pt x="119351" y="17068"/>
                  </a:lnTo>
                  <a:lnTo>
                    <a:pt x="119574" y="17043"/>
                  </a:lnTo>
                  <a:close/>
                  <a:moveTo>
                    <a:pt x="34383" y="17290"/>
                  </a:moveTo>
                  <a:lnTo>
                    <a:pt x="34606" y="17315"/>
                  </a:lnTo>
                  <a:lnTo>
                    <a:pt x="34804" y="17365"/>
                  </a:lnTo>
                  <a:lnTo>
                    <a:pt x="35001" y="17464"/>
                  </a:lnTo>
                  <a:lnTo>
                    <a:pt x="35150" y="17612"/>
                  </a:lnTo>
                  <a:lnTo>
                    <a:pt x="35298" y="17760"/>
                  </a:lnTo>
                  <a:lnTo>
                    <a:pt x="35397" y="17958"/>
                  </a:lnTo>
                  <a:lnTo>
                    <a:pt x="35447" y="18156"/>
                  </a:lnTo>
                  <a:lnTo>
                    <a:pt x="35471" y="18379"/>
                  </a:lnTo>
                  <a:lnTo>
                    <a:pt x="35447" y="18577"/>
                  </a:lnTo>
                  <a:lnTo>
                    <a:pt x="35397" y="18775"/>
                  </a:lnTo>
                  <a:lnTo>
                    <a:pt x="35298" y="18972"/>
                  </a:lnTo>
                  <a:lnTo>
                    <a:pt x="35150" y="19146"/>
                  </a:lnTo>
                  <a:lnTo>
                    <a:pt x="35001" y="19269"/>
                  </a:lnTo>
                  <a:lnTo>
                    <a:pt x="34804" y="19368"/>
                  </a:lnTo>
                  <a:lnTo>
                    <a:pt x="34606" y="19442"/>
                  </a:lnTo>
                  <a:lnTo>
                    <a:pt x="34185" y="19442"/>
                  </a:lnTo>
                  <a:lnTo>
                    <a:pt x="33987" y="19368"/>
                  </a:lnTo>
                  <a:lnTo>
                    <a:pt x="33789" y="19269"/>
                  </a:lnTo>
                  <a:lnTo>
                    <a:pt x="33616" y="19146"/>
                  </a:lnTo>
                  <a:lnTo>
                    <a:pt x="33493" y="18972"/>
                  </a:lnTo>
                  <a:lnTo>
                    <a:pt x="33394" y="18775"/>
                  </a:lnTo>
                  <a:lnTo>
                    <a:pt x="33319" y="18577"/>
                  </a:lnTo>
                  <a:lnTo>
                    <a:pt x="33295" y="18379"/>
                  </a:lnTo>
                  <a:lnTo>
                    <a:pt x="33319" y="18156"/>
                  </a:lnTo>
                  <a:lnTo>
                    <a:pt x="33394" y="17958"/>
                  </a:lnTo>
                  <a:lnTo>
                    <a:pt x="33493" y="17760"/>
                  </a:lnTo>
                  <a:lnTo>
                    <a:pt x="33616" y="17612"/>
                  </a:lnTo>
                  <a:lnTo>
                    <a:pt x="33789" y="17464"/>
                  </a:lnTo>
                  <a:lnTo>
                    <a:pt x="33987" y="17365"/>
                  </a:lnTo>
                  <a:lnTo>
                    <a:pt x="34185" y="17315"/>
                  </a:lnTo>
                  <a:lnTo>
                    <a:pt x="34383" y="17290"/>
                  </a:lnTo>
                  <a:close/>
                  <a:moveTo>
                    <a:pt x="65105" y="18676"/>
                  </a:moveTo>
                  <a:lnTo>
                    <a:pt x="65179" y="18700"/>
                  </a:lnTo>
                  <a:lnTo>
                    <a:pt x="65278" y="18725"/>
                  </a:lnTo>
                  <a:lnTo>
                    <a:pt x="65328" y="18750"/>
                  </a:lnTo>
                  <a:lnTo>
                    <a:pt x="65402" y="18799"/>
                  </a:lnTo>
                  <a:lnTo>
                    <a:pt x="65451" y="18874"/>
                  </a:lnTo>
                  <a:lnTo>
                    <a:pt x="65501" y="18948"/>
                  </a:lnTo>
                  <a:lnTo>
                    <a:pt x="65526" y="19022"/>
                  </a:lnTo>
                  <a:lnTo>
                    <a:pt x="65526" y="19096"/>
                  </a:lnTo>
                  <a:lnTo>
                    <a:pt x="65526" y="19170"/>
                  </a:lnTo>
                  <a:lnTo>
                    <a:pt x="65501" y="19269"/>
                  </a:lnTo>
                  <a:lnTo>
                    <a:pt x="65451" y="19343"/>
                  </a:lnTo>
                  <a:lnTo>
                    <a:pt x="65402" y="19393"/>
                  </a:lnTo>
                  <a:lnTo>
                    <a:pt x="65328" y="19442"/>
                  </a:lnTo>
                  <a:lnTo>
                    <a:pt x="65278" y="19492"/>
                  </a:lnTo>
                  <a:lnTo>
                    <a:pt x="65179" y="19517"/>
                  </a:lnTo>
                  <a:lnTo>
                    <a:pt x="65031" y="19517"/>
                  </a:lnTo>
                  <a:lnTo>
                    <a:pt x="64957" y="19492"/>
                  </a:lnTo>
                  <a:lnTo>
                    <a:pt x="64882" y="19442"/>
                  </a:lnTo>
                  <a:lnTo>
                    <a:pt x="64808" y="19393"/>
                  </a:lnTo>
                  <a:lnTo>
                    <a:pt x="64759" y="19343"/>
                  </a:lnTo>
                  <a:lnTo>
                    <a:pt x="64734" y="19269"/>
                  </a:lnTo>
                  <a:lnTo>
                    <a:pt x="64709" y="19170"/>
                  </a:lnTo>
                  <a:lnTo>
                    <a:pt x="64685" y="19096"/>
                  </a:lnTo>
                  <a:lnTo>
                    <a:pt x="64709" y="19022"/>
                  </a:lnTo>
                  <a:lnTo>
                    <a:pt x="64734" y="18948"/>
                  </a:lnTo>
                  <a:lnTo>
                    <a:pt x="64759" y="18874"/>
                  </a:lnTo>
                  <a:lnTo>
                    <a:pt x="64808" y="18799"/>
                  </a:lnTo>
                  <a:lnTo>
                    <a:pt x="64882" y="18750"/>
                  </a:lnTo>
                  <a:lnTo>
                    <a:pt x="64957" y="18725"/>
                  </a:lnTo>
                  <a:lnTo>
                    <a:pt x="65031" y="18700"/>
                  </a:lnTo>
                  <a:lnTo>
                    <a:pt x="65105" y="18676"/>
                  </a:lnTo>
                  <a:close/>
                  <a:moveTo>
                    <a:pt x="123259" y="17117"/>
                  </a:moveTo>
                  <a:lnTo>
                    <a:pt x="123482" y="17142"/>
                  </a:lnTo>
                  <a:lnTo>
                    <a:pt x="123705" y="17216"/>
                  </a:lnTo>
                  <a:lnTo>
                    <a:pt x="123903" y="17315"/>
                  </a:lnTo>
                  <a:lnTo>
                    <a:pt x="124100" y="17464"/>
                  </a:lnTo>
                  <a:lnTo>
                    <a:pt x="124249" y="17661"/>
                  </a:lnTo>
                  <a:lnTo>
                    <a:pt x="124372" y="17884"/>
                  </a:lnTo>
                  <a:lnTo>
                    <a:pt x="124447" y="18107"/>
                  </a:lnTo>
                  <a:lnTo>
                    <a:pt x="124447" y="18329"/>
                  </a:lnTo>
                  <a:lnTo>
                    <a:pt x="124447" y="18552"/>
                  </a:lnTo>
                  <a:lnTo>
                    <a:pt x="124372" y="18775"/>
                  </a:lnTo>
                  <a:lnTo>
                    <a:pt x="124249" y="18997"/>
                  </a:lnTo>
                  <a:lnTo>
                    <a:pt x="124100" y="19170"/>
                  </a:lnTo>
                  <a:lnTo>
                    <a:pt x="123903" y="19343"/>
                  </a:lnTo>
                  <a:lnTo>
                    <a:pt x="123705" y="19442"/>
                  </a:lnTo>
                  <a:lnTo>
                    <a:pt x="123482" y="19517"/>
                  </a:lnTo>
                  <a:lnTo>
                    <a:pt x="123259" y="19541"/>
                  </a:lnTo>
                  <a:lnTo>
                    <a:pt x="123012" y="19517"/>
                  </a:lnTo>
                  <a:lnTo>
                    <a:pt x="122789" y="19442"/>
                  </a:lnTo>
                  <a:lnTo>
                    <a:pt x="122592" y="19343"/>
                  </a:lnTo>
                  <a:lnTo>
                    <a:pt x="122394" y="19170"/>
                  </a:lnTo>
                  <a:lnTo>
                    <a:pt x="122245" y="18997"/>
                  </a:lnTo>
                  <a:lnTo>
                    <a:pt x="122122" y="18775"/>
                  </a:lnTo>
                  <a:lnTo>
                    <a:pt x="122072" y="18552"/>
                  </a:lnTo>
                  <a:lnTo>
                    <a:pt x="122047" y="18329"/>
                  </a:lnTo>
                  <a:lnTo>
                    <a:pt x="122072" y="18107"/>
                  </a:lnTo>
                  <a:lnTo>
                    <a:pt x="122122" y="17884"/>
                  </a:lnTo>
                  <a:lnTo>
                    <a:pt x="122245" y="17661"/>
                  </a:lnTo>
                  <a:lnTo>
                    <a:pt x="122394" y="17464"/>
                  </a:lnTo>
                  <a:lnTo>
                    <a:pt x="122592" y="17315"/>
                  </a:lnTo>
                  <a:lnTo>
                    <a:pt x="122789" y="17216"/>
                  </a:lnTo>
                  <a:lnTo>
                    <a:pt x="123012" y="17142"/>
                  </a:lnTo>
                  <a:lnTo>
                    <a:pt x="123259" y="17117"/>
                  </a:lnTo>
                  <a:close/>
                  <a:moveTo>
                    <a:pt x="61889" y="18775"/>
                  </a:moveTo>
                  <a:lnTo>
                    <a:pt x="61964" y="18799"/>
                  </a:lnTo>
                  <a:lnTo>
                    <a:pt x="62063" y="18824"/>
                  </a:lnTo>
                  <a:lnTo>
                    <a:pt x="62137" y="18849"/>
                  </a:lnTo>
                  <a:lnTo>
                    <a:pt x="62211" y="18923"/>
                  </a:lnTo>
                  <a:lnTo>
                    <a:pt x="62285" y="18997"/>
                  </a:lnTo>
                  <a:lnTo>
                    <a:pt x="62310" y="19071"/>
                  </a:lnTo>
                  <a:lnTo>
                    <a:pt x="62359" y="19170"/>
                  </a:lnTo>
                  <a:lnTo>
                    <a:pt x="62359" y="19245"/>
                  </a:lnTo>
                  <a:lnTo>
                    <a:pt x="62359" y="19343"/>
                  </a:lnTo>
                  <a:lnTo>
                    <a:pt x="62310" y="19418"/>
                  </a:lnTo>
                  <a:lnTo>
                    <a:pt x="62285" y="19517"/>
                  </a:lnTo>
                  <a:lnTo>
                    <a:pt x="62211" y="19591"/>
                  </a:lnTo>
                  <a:lnTo>
                    <a:pt x="62137" y="19640"/>
                  </a:lnTo>
                  <a:lnTo>
                    <a:pt x="62063" y="19690"/>
                  </a:lnTo>
                  <a:lnTo>
                    <a:pt x="61964" y="19715"/>
                  </a:lnTo>
                  <a:lnTo>
                    <a:pt x="61790" y="19715"/>
                  </a:lnTo>
                  <a:lnTo>
                    <a:pt x="61716" y="19690"/>
                  </a:lnTo>
                  <a:lnTo>
                    <a:pt x="61617" y="19640"/>
                  </a:lnTo>
                  <a:lnTo>
                    <a:pt x="61543" y="19591"/>
                  </a:lnTo>
                  <a:lnTo>
                    <a:pt x="61494" y="19517"/>
                  </a:lnTo>
                  <a:lnTo>
                    <a:pt x="61444" y="19418"/>
                  </a:lnTo>
                  <a:lnTo>
                    <a:pt x="61419" y="19343"/>
                  </a:lnTo>
                  <a:lnTo>
                    <a:pt x="61419" y="19245"/>
                  </a:lnTo>
                  <a:lnTo>
                    <a:pt x="61419" y="19170"/>
                  </a:lnTo>
                  <a:lnTo>
                    <a:pt x="61444" y="19071"/>
                  </a:lnTo>
                  <a:lnTo>
                    <a:pt x="61494" y="18997"/>
                  </a:lnTo>
                  <a:lnTo>
                    <a:pt x="61543" y="18923"/>
                  </a:lnTo>
                  <a:lnTo>
                    <a:pt x="61617" y="18849"/>
                  </a:lnTo>
                  <a:lnTo>
                    <a:pt x="61716" y="18824"/>
                  </a:lnTo>
                  <a:lnTo>
                    <a:pt x="61790" y="18799"/>
                  </a:lnTo>
                  <a:lnTo>
                    <a:pt x="61889" y="18775"/>
                  </a:lnTo>
                  <a:close/>
                  <a:moveTo>
                    <a:pt x="76657" y="19442"/>
                  </a:moveTo>
                  <a:lnTo>
                    <a:pt x="76706" y="19467"/>
                  </a:lnTo>
                  <a:lnTo>
                    <a:pt x="76756" y="19492"/>
                  </a:lnTo>
                  <a:lnTo>
                    <a:pt x="76805" y="19541"/>
                  </a:lnTo>
                  <a:lnTo>
                    <a:pt x="76805" y="19591"/>
                  </a:lnTo>
                  <a:lnTo>
                    <a:pt x="76805" y="19665"/>
                  </a:lnTo>
                  <a:lnTo>
                    <a:pt x="76756" y="19715"/>
                  </a:lnTo>
                  <a:lnTo>
                    <a:pt x="76706" y="19739"/>
                  </a:lnTo>
                  <a:lnTo>
                    <a:pt x="76657" y="19764"/>
                  </a:lnTo>
                  <a:lnTo>
                    <a:pt x="76607" y="19739"/>
                  </a:lnTo>
                  <a:lnTo>
                    <a:pt x="76558" y="19715"/>
                  </a:lnTo>
                  <a:lnTo>
                    <a:pt x="76508" y="19665"/>
                  </a:lnTo>
                  <a:lnTo>
                    <a:pt x="76508" y="19591"/>
                  </a:lnTo>
                  <a:lnTo>
                    <a:pt x="76508" y="19541"/>
                  </a:lnTo>
                  <a:lnTo>
                    <a:pt x="76558" y="19492"/>
                  </a:lnTo>
                  <a:lnTo>
                    <a:pt x="76607" y="19467"/>
                  </a:lnTo>
                  <a:lnTo>
                    <a:pt x="76657" y="19442"/>
                  </a:lnTo>
                  <a:close/>
                  <a:moveTo>
                    <a:pt x="68321" y="19195"/>
                  </a:moveTo>
                  <a:lnTo>
                    <a:pt x="68444" y="19220"/>
                  </a:lnTo>
                  <a:lnTo>
                    <a:pt x="68568" y="19294"/>
                  </a:lnTo>
                  <a:lnTo>
                    <a:pt x="68642" y="19418"/>
                  </a:lnTo>
                  <a:lnTo>
                    <a:pt x="68667" y="19541"/>
                  </a:lnTo>
                  <a:lnTo>
                    <a:pt x="68642" y="19690"/>
                  </a:lnTo>
                  <a:lnTo>
                    <a:pt x="68568" y="19789"/>
                  </a:lnTo>
                  <a:lnTo>
                    <a:pt x="68444" y="19863"/>
                  </a:lnTo>
                  <a:lnTo>
                    <a:pt x="68321" y="19888"/>
                  </a:lnTo>
                  <a:lnTo>
                    <a:pt x="68172" y="19863"/>
                  </a:lnTo>
                  <a:lnTo>
                    <a:pt x="68073" y="19789"/>
                  </a:lnTo>
                  <a:lnTo>
                    <a:pt x="67999" y="19690"/>
                  </a:lnTo>
                  <a:lnTo>
                    <a:pt x="67974" y="19541"/>
                  </a:lnTo>
                  <a:lnTo>
                    <a:pt x="67999" y="19418"/>
                  </a:lnTo>
                  <a:lnTo>
                    <a:pt x="68073" y="19294"/>
                  </a:lnTo>
                  <a:lnTo>
                    <a:pt x="68172" y="19220"/>
                  </a:lnTo>
                  <a:lnTo>
                    <a:pt x="68321" y="19195"/>
                  </a:lnTo>
                  <a:close/>
                  <a:moveTo>
                    <a:pt x="105326" y="18404"/>
                  </a:moveTo>
                  <a:lnTo>
                    <a:pt x="105449" y="18453"/>
                  </a:lnTo>
                  <a:lnTo>
                    <a:pt x="105598" y="18527"/>
                  </a:lnTo>
                  <a:lnTo>
                    <a:pt x="105722" y="18626"/>
                  </a:lnTo>
                  <a:lnTo>
                    <a:pt x="105821" y="18750"/>
                  </a:lnTo>
                  <a:lnTo>
                    <a:pt x="105870" y="18874"/>
                  </a:lnTo>
                  <a:lnTo>
                    <a:pt x="105919" y="19022"/>
                  </a:lnTo>
                  <a:lnTo>
                    <a:pt x="105944" y="19170"/>
                  </a:lnTo>
                  <a:lnTo>
                    <a:pt x="105919" y="19319"/>
                  </a:lnTo>
                  <a:lnTo>
                    <a:pt x="105870" y="19442"/>
                  </a:lnTo>
                  <a:lnTo>
                    <a:pt x="105821" y="19591"/>
                  </a:lnTo>
                  <a:lnTo>
                    <a:pt x="105722" y="19690"/>
                  </a:lnTo>
                  <a:lnTo>
                    <a:pt x="105598" y="19789"/>
                  </a:lnTo>
                  <a:lnTo>
                    <a:pt x="105449" y="19863"/>
                  </a:lnTo>
                  <a:lnTo>
                    <a:pt x="105326" y="19912"/>
                  </a:lnTo>
                  <a:lnTo>
                    <a:pt x="105177" y="19937"/>
                  </a:lnTo>
                  <a:lnTo>
                    <a:pt x="105029" y="19912"/>
                  </a:lnTo>
                  <a:lnTo>
                    <a:pt x="104881" y="19863"/>
                  </a:lnTo>
                  <a:lnTo>
                    <a:pt x="104757" y="19789"/>
                  </a:lnTo>
                  <a:lnTo>
                    <a:pt x="104633" y="19690"/>
                  </a:lnTo>
                  <a:lnTo>
                    <a:pt x="104534" y="19591"/>
                  </a:lnTo>
                  <a:lnTo>
                    <a:pt x="104460" y="19442"/>
                  </a:lnTo>
                  <a:lnTo>
                    <a:pt x="104411" y="19319"/>
                  </a:lnTo>
                  <a:lnTo>
                    <a:pt x="104411" y="19170"/>
                  </a:lnTo>
                  <a:lnTo>
                    <a:pt x="104411" y="19022"/>
                  </a:lnTo>
                  <a:lnTo>
                    <a:pt x="104460" y="18874"/>
                  </a:lnTo>
                  <a:lnTo>
                    <a:pt x="104534" y="18750"/>
                  </a:lnTo>
                  <a:lnTo>
                    <a:pt x="104633" y="18626"/>
                  </a:lnTo>
                  <a:lnTo>
                    <a:pt x="104757" y="18527"/>
                  </a:lnTo>
                  <a:lnTo>
                    <a:pt x="104881" y="18453"/>
                  </a:lnTo>
                  <a:lnTo>
                    <a:pt x="105029" y="18404"/>
                  </a:lnTo>
                  <a:close/>
                  <a:moveTo>
                    <a:pt x="81876" y="19665"/>
                  </a:moveTo>
                  <a:lnTo>
                    <a:pt x="81926" y="19690"/>
                  </a:lnTo>
                  <a:lnTo>
                    <a:pt x="82000" y="19715"/>
                  </a:lnTo>
                  <a:lnTo>
                    <a:pt x="82025" y="19764"/>
                  </a:lnTo>
                  <a:lnTo>
                    <a:pt x="82025" y="19838"/>
                  </a:lnTo>
                  <a:lnTo>
                    <a:pt x="82025" y="19888"/>
                  </a:lnTo>
                  <a:lnTo>
                    <a:pt x="82000" y="19937"/>
                  </a:lnTo>
                  <a:lnTo>
                    <a:pt x="81926" y="19962"/>
                  </a:lnTo>
                  <a:lnTo>
                    <a:pt x="81876" y="19987"/>
                  </a:lnTo>
                  <a:lnTo>
                    <a:pt x="81827" y="19962"/>
                  </a:lnTo>
                  <a:lnTo>
                    <a:pt x="81777" y="19937"/>
                  </a:lnTo>
                  <a:lnTo>
                    <a:pt x="81728" y="19888"/>
                  </a:lnTo>
                  <a:lnTo>
                    <a:pt x="81728" y="19838"/>
                  </a:lnTo>
                  <a:lnTo>
                    <a:pt x="81728" y="19764"/>
                  </a:lnTo>
                  <a:lnTo>
                    <a:pt x="81777" y="19715"/>
                  </a:lnTo>
                  <a:lnTo>
                    <a:pt x="81827" y="19690"/>
                  </a:lnTo>
                  <a:lnTo>
                    <a:pt x="81876" y="19665"/>
                  </a:lnTo>
                  <a:close/>
                  <a:moveTo>
                    <a:pt x="18676" y="17142"/>
                  </a:moveTo>
                  <a:lnTo>
                    <a:pt x="18948" y="17167"/>
                  </a:lnTo>
                  <a:lnTo>
                    <a:pt x="19220" y="17266"/>
                  </a:lnTo>
                  <a:lnTo>
                    <a:pt x="19492" y="17389"/>
                  </a:lnTo>
                  <a:lnTo>
                    <a:pt x="19591" y="17464"/>
                  </a:lnTo>
                  <a:lnTo>
                    <a:pt x="19715" y="17587"/>
                  </a:lnTo>
                  <a:lnTo>
                    <a:pt x="19814" y="17686"/>
                  </a:lnTo>
                  <a:lnTo>
                    <a:pt x="19888" y="17810"/>
                  </a:lnTo>
                  <a:lnTo>
                    <a:pt x="20036" y="18057"/>
                  </a:lnTo>
                  <a:lnTo>
                    <a:pt x="20110" y="18329"/>
                  </a:lnTo>
                  <a:lnTo>
                    <a:pt x="20135" y="18601"/>
                  </a:lnTo>
                  <a:lnTo>
                    <a:pt x="20110" y="18898"/>
                  </a:lnTo>
                  <a:lnTo>
                    <a:pt x="20036" y="19170"/>
                  </a:lnTo>
                  <a:lnTo>
                    <a:pt x="19888" y="19418"/>
                  </a:lnTo>
                  <a:lnTo>
                    <a:pt x="19814" y="19541"/>
                  </a:lnTo>
                  <a:lnTo>
                    <a:pt x="19715" y="19640"/>
                  </a:lnTo>
                  <a:lnTo>
                    <a:pt x="19591" y="19739"/>
                  </a:lnTo>
                  <a:lnTo>
                    <a:pt x="19492" y="19838"/>
                  </a:lnTo>
                  <a:lnTo>
                    <a:pt x="19220" y="19962"/>
                  </a:lnTo>
                  <a:lnTo>
                    <a:pt x="18948" y="20036"/>
                  </a:lnTo>
                  <a:lnTo>
                    <a:pt x="18676" y="20061"/>
                  </a:lnTo>
                  <a:lnTo>
                    <a:pt x="18404" y="20036"/>
                  </a:lnTo>
                  <a:lnTo>
                    <a:pt x="18131" y="19962"/>
                  </a:lnTo>
                  <a:lnTo>
                    <a:pt x="17884" y="19838"/>
                  </a:lnTo>
                  <a:lnTo>
                    <a:pt x="17760" y="19739"/>
                  </a:lnTo>
                  <a:lnTo>
                    <a:pt x="17637" y="19640"/>
                  </a:lnTo>
                  <a:lnTo>
                    <a:pt x="17538" y="19541"/>
                  </a:lnTo>
                  <a:lnTo>
                    <a:pt x="17464" y="19418"/>
                  </a:lnTo>
                  <a:lnTo>
                    <a:pt x="17315" y="19170"/>
                  </a:lnTo>
                  <a:lnTo>
                    <a:pt x="17241" y="18898"/>
                  </a:lnTo>
                  <a:lnTo>
                    <a:pt x="17216" y="18601"/>
                  </a:lnTo>
                  <a:lnTo>
                    <a:pt x="17241" y="18329"/>
                  </a:lnTo>
                  <a:lnTo>
                    <a:pt x="17315" y="18057"/>
                  </a:lnTo>
                  <a:lnTo>
                    <a:pt x="17464" y="17810"/>
                  </a:lnTo>
                  <a:lnTo>
                    <a:pt x="17538" y="17686"/>
                  </a:lnTo>
                  <a:lnTo>
                    <a:pt x="17637" y="17587"/>
                  </a:lnTo>
                  <a:lnTo>
                    <a:pt x="17760" y="17464"/>
                  </a:lnTo>
                  <a:lnTo>
                    <a:pt x="17884" y="17389"/>
                  </a:lnTo>
                  <a:lnTo>
                    <a:pt x="18131" y="17266"/>
                  </a:lnTo>
                  <a:lnTo>
                    <a:pt x="18404" y="17167"/>
                  </a:lnTo>
                  <a:lnTo>
                    <a:pt x="18676" y="17142"/>
                  </a:lnTo>
                  <a:close/>
                  <a:moveTo>
                    <a:pt x="42422" y="18453"/>
                  </a:moveTo>
                  <a:lnTo>
                    <a:pt x="42571" y="18502"/>
                  </a:lnTo>
                  <a:lnTo>
                    <a:pt x="42719" y="18577"/>
                  </a:lnTo>
                  <a:lnTo>
                    <a:pt x="42867" y="18700"/>
                  </a:lnTo>
                  <a:lnTo>
                    <a:pt x="42966" y="18849"/>
                  </a:lnTo>
                  <a:lnTo>
                    <a:pt x="43065" y="18997"/>
                  </a:lnTo>
                  <a:lnTo>
                    <a:pt x="43115" y="19146"/>
                  </a:lnTo>
                  <a:lnTo>
                    <a:pt x="43115" y="19319"/>
                  </a:lnTo>
                  <a:lnTo>
                    <a:pt x="43115" y="19492"/>
                  </a:lnTo>
                  <a:lnTo>
                    <a:pt x="43065" y="19640"/>
                  </a:lnTo>
                  <a:lnTo>
                    <a:pt x="42966" y="19789"/>
                  </a:lnTo>
                  <a:lnTo>
                    <a:pt x="42867" y="19937"/>
                  </a:lnTo>
                  <a:lnTo>
                    <a:pt x="42719" y="20036"/>
                  </a:lnTo>
                  <a:lnTo>
                    <a:pt x="42571" y="20135"/>
                  </a:lnTo>
                  <a:lnTo>
                    <a:pt x="42422" y="20185"/>
                  </a:lnTo>
                  <a:lnTo>
                    <a:pt x="42076" y="20185"/>
                  </a:lnTo>
                  <a:lnTo>
                    <a:pt x="41927" y="20135"/>
                  </a:lnTo>
                  <a:lnTo>
                    <a:pt x="41779" y="20036"/>
                  </a:lnTo>
                  <a:lnTo>
                    <a:pt x="41631" y="19937"/>
                  </a:lnTo>
                  <a:lnTo>
                    <a:pt x="41507" y="19789"/>
                  </a:lnTo>
                  <a:lnTo>
                    <a:pt x="41433" y="19640"/>
                  </a:lnTo>
                  <a:lnTo>
                    <a:pt x="41383" y="19492"/>
                  </a:lnTo>
                  <a:lnTo>
                    <a:pt x="41383" y="19319"/>
                  </a:lnTo>
                  <a:lnTo>
                    <a:pt x="41383" y="19146"/>
                  </a:lnTo>
                  <a:lnTo>
                    <a:pt x="41433" y="18997"/>
                  </a:lnTo>
                  <a:lnTo>
                    <a:pt x="41507" y="18849"/>
                  </a:lnTo>
                  <a:lnTo>
                    <a:pt x="41631" y="18700"/>
                  </a:lnTo>
                  <a:lnTo>
                    <a:pt x="41779" y="18577"/>
                  </a:lnTo>
                  <a:lnTo>
                    <a:pt x="41927" y="18502"/>
                  </a:lnTo>
                  <a:lnTo>
                    <a:pt x="42076" y="18453"/>
                  </a:lnTo>
                  <a:close/>
                  <a:moveTo>
                    <a:pt x="52069" y="18948"/>
                  </a:moveTo>
                  <a:lnTo>
                    <a:pt x="52193" y="18997"/>
                  </a:lnTo>
                  <a:lnTo>
                    <a:pt x="52317" y="19047"/>
                  </a:lnTo>
                  <a:lnTo>
                    <a:pt x="52416" y="19121"/>
                  </a:lnTo>
                  <a:lnTo>
                    <a:pt x="52490" y="19245"/>
                  </a:lnTo>
                  <a:lnTo>
                    <a:pt x="52564" y="19343"/>
                  </a:lnTo>
                  <a:lnTo>
                    <a:pt x="52589" y="19467"/>
                  </a:lnTo>
                  <a:lnTo>
                    <a:pt x="52613" y="19591"/>
                  </a:lnTo>
                  <a:lnTo>
                    <a:pt x="52589" y="19715"/>
                  </a:lnTo>
                  <a:lnTo>
                    <a:pt x="52564" y="19838"/>
                  </a:lnTo>
                  <a:lnTo>
                    <a:pt x="52490" y="19962"/>
                  </a:lnTo>
                  <a:lnTo>
                    <a:pt x="52416" y="20061"/>
                  </a:lnTo>
                  <a:lnTo>
                    <a:pt x="52317" y="20135"/>
                  </a:lnTo>
                  <a:lnTo>
                    <a:pt x="52193" y="20209"/>
                  </a:lnTo>
                  <a:lnTo>
                    <a:pt x="52069" y="20234"/>
                  </a:lnTo>
                  <a:lnTo>
                    <a:pt x="51946" y="20259"/>
                  </a:lnTo>
                  <a:lnTo>
                    <a:pt x="51822" y="20234"/>
                  </a:lnTo>
                  <a:lnTo>
                    <a:pt x="51698" y="20209"/>
                  </a:lnTo>
                  <a:lnTo>
                    <a:pt x="51599" y="20135"/>
                  </a:lnTo>
                  <a:lnTo>
                    <a:pt x="51500" y="20061"/>
                  </a:lnTo>
                  <a:lnTo>
                    <a:pt x="51401" y="19962"/>
                  </a:lnTo>
                  <a:lnTo>
                    <a:pt x="51352" y="19838"/>
                  </a:lnTo>
                  <a:lnTo>
                    <a:pt x="51302" y="19715"/>
                  </a:lnTo>
                  <a:lnTo>
                    <a:pt x="51302" y="19591"/>
                  </a:lnTo>
                  <a:lnTo>
                    <a:pt x="51302" y="19467"/>
                  </a:lnTo>
                  <a:lnTo>
                    <a:pt x="51352" y="19343"/>
                  </a:lnTo>
                  <a:lnTo>
                    <a:pt x="51401" y="19245"/>
                  </a:lnTo>
                  <a:lnTo>
                    <a:pt x="51500" y="19121"/>
                  </a:lnTo>
                  <a:lnTo>
                    <a:pt x="51599" y="19047"/>
                  </a:lnTo>
                  <a:lnTo>
                    <a:pt x="51698" y="18997"/>
                  </a:lnTo>
                  <a:lnTo>
                    <a:pt x="51822" y="18948"/>
                  </a:lnTo>
                  <a:close/>
                  <a:moveTo>
                    <a:pt x="14866" y="17241"/>
                  </a:moveTo>
                  <a:lnTo>
                    <a:pt x="15163" y="17266"/>
                  </a:lnTo>
                  <a:lnTo>
                    <a:pt x="15435" y="17365"/>
                  </a:lnTo>
                  <a:lnTo>
                    <a:pt x="15584" y="17414"/>
                  </a:lnTo>
                  <a:lnTo>
                    <a:pt x="15707" y="17513"/>
                  </a:lnTo>
                  <a:lnTo>
                    <a:pt x="15831" y="17587"/>
                  </a:lnTo>
                  <a:lnTo>
                    <a:pt x="15955" y="17711"/>
                  </a:lnTo>
                  <a:lnTo>
                    <a:pt x="16078" y="17810"/>
                  </a:lnTo>
                  <a:lnTo>
                    <a:pt x="16153" y="17958"/>
                  </a:lnTo>
                  <a:lnTo>
                    <a:pt x="16227" y="18082"/>
                  </a:lnTo>
                  <a:lnTo>
                    <a:pt x="16301" y="18206"/>
                  </a:lnTo>
                  <a:lnTo>
                    <a:pt x="16400" y="18502"/>
                  </a:lnTo>
                  <a:lnTo>
                    <a:pt x="16425" y="18799"/>
                  </a:lnTo>
                  <a:lnTo>
                    <a:pt x="16400" y="19096"/>
                  </a:lnTo>
                  <a:lnTo>
                    <a:pt x="16301" y="19393"/>
                  </a:lnTo>
                  <a:lnTo>
                    <a:pt x="16227" y="19517"/>
                  </a:lnTo>
                  <a:lnTo>
                    <a:pt x="16153" y="19665"/>
                  </a:lnTo>
                  <a:lnTo>
                    <a:pt x="16078" y="19789"/>
                  </a:lnTo>
                  <a:lnTo>
                    <a:pt x="15955" y="19912"/>
                  </a:lnTo>
                  <a:lnTo>
                    <a:pt x="15831" y="20011"/>
                  </a:lnTo>
                  <a:lnTo>
                    <a:pt x="15707" y="20110"/>
                  </a:lnTo>
                  <a:lnTo>
                    <a:pt x="15584" y="20185"/>
                  </a:lnTo>
                  <a:lnTo>
                    <a:pt x="15435" y="20234"/>
                  </a:lnTo>
                  <a:lnTo>
                    <a:pt x="15163" y="20333"/>
                  </a:lnTo>
                  <a:lnTo>
                    <a:pt x="14866" y="20358"/>
                  </a:lnTo>
                  <a:lnTo>
                    <a:pt x="14569" y="20333"/>
                  </a:lnTo>
                  <a:lnTo>
                    <a:pt x="14273" y="20234"/>
                  </a:lnTo>
                  <a:lnTo>
                    <a:pt x="14149" y="20185"/>
                  </a:lnTo>
                  <a:lnTo>
                    <a:pt x="14001" y="20110"/>
                  </a:lnTo>
                  <a:lnTo>
                    <a:pt x="13877" y="20011"/>
                  </a:lnTo>
                  <a:lnTo>
                    <a:pt x="13753" y="19912"/>
                  </a:lnTo>
                  <a:lnTo>
                    <a:pt x="13654" y="19789"/>
                  </a:lnTo>
                  <a:lnTo>
                    <a:pt x="13555" y="19665"/>
                  </a:lnTo>
                  <a:lnTo>
                    <a:pt x="13481" y="19517"/>
                  </a:lnTo>
                  <a:lnTo>
                    <a:pt x="13432" y="19393"/>
                  </a:lnTo>
                  <a:lnTo>
                    <a:pt x="13333" y="19096"/>
                  </a:lnTo>
                  <a:lnTo>
                    <a:pt x="13308" y="18799"/>
                  </a:lnTo>
                  <a:lnTo>
                    <a:pt x="13333" y="18502"/>
                  </a:lnTo>
                  <a:lnTo>
                    <a:pt x="13432" y="18206"/>
                  </a:lnTo>
                  <a:lnTo>
                    <a:pt x="13481" y="18082"/>
                  </a:lnTo>
                  <a:lnTo>
                    <a:pt x="13555" y="17958"/>
                  </a:lnTo>
                  <a:lnTo>
                    <a:pt x="13654" y="17810"/>
                  </a:lnTo>
                  <a:lnTo>
                    <a:pt x="13753" y="17711"/>
                  </a:lnTo>
                  <a:lnTo>
                    <a:pt x="13877" y="17587"/>
                  </a:lnTo>
                  <a:lnTo>
                    <a:pt x="14001" y="17513"/>
                  </a:lnTo>
                  <a:lnTo>
                    <a:pt x="14149" y="17414"/>
                  </a:lnTo>
                  <a:lnTo>
                    <a:pt x="14273" y="17365"/>
                  </a:lnTo>
                  <a:lnTo>
                    <a:pt x="14569" y="17266"/>
                  </a:lnTo>
                  <a:lnTo>
                    <a:pt x="14866" y="17241"/>
                  </a:lnTo>
                  <a:close/>
                  <a:moveTo>
                    <a:pt x="38044" y="18453"/>
                  </a:moveTo>
                  <a:lnTo>
                    <a:pt x="38242" y="18527"/>
                  </a:lnTo>
                  <a:lnTo>
                    <a:pt x="38415" y="18601"/>
                  </a:lnTo>
                  <a:lnTo>
                    <a:pt x="38563" y="18725"/>
                  </a:lnTo>
                  <a:lnTo>
                    <a:pt x="38687" y="18898"/>
                  </a:lnTo>
                  <a:lnTo>
                    <a:pt x="38786" y="19071"/>
                  </a:lnTo>
                  <a:lnTo>
                    <a:pt x="38835" y="19245"/>
                  </a:lnTo>
                  <a:lnTo>
                    <a:pt x="38835" y="19418"/>
                  </a:lnTo>
                  <a:lnTo>
                    <a:pt x="38835" y="19616"/>
                  </a:lnTo>
                  <a:lnTo>
                    <a:pt x="38786" y="19789"/>
                  </a:lnTo>
                  <a:lnTo>
                    <a:pt x="38687" y="19962"/>
                  </a:lnTo>
                  <a:lnTo>
                    <a:pt x="38563" y="20135"/>
                  </a:lnTo>
                  <a:lnTo>
                    <a:pt x="38415" y="20259"/>
                  </a:lnTo>
                  <a:lnTo>
                    <a:pt x="38242" y="20333"/>
                  </a:lnTo>
                  <a:lnTo>
                    <a:pt x="38044" y="20407"/>
                  </a:lnTo>
                  <a:lnTo>
                    <a:pt x="37673" y="20407"/>
                  </a:lnTo>
                  <a:lnTo>
                    <a:pt x="37500" y="20333"/>
                  </a:lnTo>
                  <a:lnTo>
                    <a:pt x="37327" y="20259"/>
                  </a:lnTo>
                  <a:lnTo>
                    <a:pt x="37178" y="20135"/>
                  </a:lnTo>
                  <a:lnTo>
                    <a:pt x="37030" y="19962"/>
                  </a:lnTo>
                  <a:lnTo>
                    <a:pt x="36956" y="19789"/>
                  </a:lnTo>
                  <a:lnTo>
                    <a:pt x="36906" y="19616"/>
                  </a:lnTo>
                  <a:lnTo>
                    <a:pt x="36881" y="19442"/>
                  </a:lnTo>
                  <a:lnTo>
                    <a:pt x="36906" y="19245"/>
                  </a:lnTo>
                  <a:lnTo>
                    <a:pt x="36956" y="19071"/>
                  </a:lnTo>
                  <a:lnTo>
                    <a:pt x="37030" y="18898"/>
                  </a:lnTo>
                  <a:lnTo>
                    <a:pt x="37178" y="18725"/>
                  </a:lnTo>
                  <a:lnTo>
                    <a:pt x="37327" y="18601"/>
                  </a:lnTo>
                  <a:lnTo>
                    <a:pt x="37500" y="18527"/>
                  </a:lnTo>
                  <a:lnTo>
                    <a:pt x="37673" y="18453"/>
                  </a:lnTo>
                  <a:close/>
                  <a:moveTo>
                    <a:pt x="86329" y="19863"/>
                  </a:moveTo>
                  <a:lnTo>
                    <a:pt x="86428" y="19888"/>
                  </a:lnTo>
                  <a:lnTo>
                    <a:pt x="86526" y="19937"/>
                  </a:lnTo>
                  <a:lnTo>
                    <a:pt x="86601" y="20036"/>
                  </a:lnTo>
                  <a:lnTo>
                    <a:pt x="86625" y="20160"/>
                  </a:lnTo>
                  <a:lnTo>
                    <a:pt x="86601" y="20259"/>
                  </a:lnTo>
                  <a:lnTo>
                    <a:pt x="86526" y="20358"/>
                  </a:lnTo>
                  <a:lnTo>
                    <a:pt x="86428" y="20407"/>
                  </a:lnTo>
                  <a:lnTo>
                    <a:pt x="86329" y="20432"/>
                  </a:lnTo>
                  <a:lnTo>
                    <a:pt x="86230" y="20407"/>
                  </a:lnTo>
                  <a:lnTo>
                    <a:pt x="86131" y="20358"/>
                  </a:lnTo>
                  <a:lnTo>
                    <a:pt x="86056" y="20259"/>
                  </a:lnTo>
                  <a:lnTo>
                    <a:pt x="86032" y="20160"/>
                  </a:lnTo>
                  <a:lnTo>
                    <a:pt x="86056" y="20036"/>
                  </a:lnTo>
                  <a:lnTo>
                    <a:pt x="86131" y="19937"/>
                  </a:lnTo>
                  <a:lnTo>
                    <a:pt x="86230" y="19888"/>
                  </a:lnTo>
                  <a:lnTo>
                    <a:pt x="86329" y="19863"/>
                  </a:lnTo>
                  <a:close/>
                  <a:moveTo>
                    <a:pt x="58847" y="19492"/>
                  </a:moveTo>
                  <a:lnTo>
                    <a:pt x="58921" y="19517"/>
                  </a:lnTo>
                  <a:lnTo>
                    <a:pt x="59020" y="19566"/>
                  </a:lnTo>
                  <a:lnTo>
                    <a:pt x="59094" y="19640"/>
                  </a:lnTo>
                  <a:lnTo>
                    <a:pt x="59168" y="19715"/>
                  </a:lnTo>
                  <a:lnTo>
                    <a:pt x="59218" y="19789"/>
                  </a:lnTo>
                  <a:lnTo>
                    <a:pt x="59243" y="19888"/>
                  </a:lnTo>
                  <a:lnTo>
                    <a:pt x="59243" y="19987"/>
                  </a:lnTo>
                  <a:lnTo>
                    <a:pt x="59243" y="20086"/>
                  </a:lnTo>
                  <a:lnTo>
                    <a:pt x="59218" y="20185"/>
                  </a:lnTo>
                  <a:lnTo>
                    <a:pt x="59168" y="20259"/>
                  </a:lnTo>
                  <a:lnTo>
                    <a:pt x="59094" y="20358"/>
                  </a:lnTo>
                  <a:lnTo>
                    <a:pt x="59020" y="20407"/>
                  </a:lnTo>
                  <a:lnTo>
                    <a:pt x="58921" y="20457"/>
                  </a:lnTo>
                  <a:lnTo>
                    <a:pt x="58847" y="20481"/>
                  </a:lnTo>
                  <a:lnTo>
                    <a:pt x="58748" y="20506"/>
                  </a:lnTo>
                  <a:lnTo>
                    <a:pt x="58649" y="20481"/>
                  </a:lnTo>
                  <a:lnTo>
                    <a:pt x="58550" y="20457"/>
                  </a:lnTo>
                  <a:lnTo>
                    <a:pt x="58451" y="20407"/>
                  </a:lnTo>
                  <a:lnTo>
                    <a:pt x="58377" y="20358"/>
                  </a:lnTo>
                  <a:lnTo>
                    <a:pt x="58303" y="20259"/>
                  </a:lnTo>
                  <a:lnTo>
                    <a:pt x="58253" y="20185"/>
                  </a:lnTo>
                  <a:lnTo>
                    <a:pt x="58228" y="20086"/>
                  </a:lnTo>
                  <a:lnTo>
                    <a:pt x="58228" y="19987"/>
                  </a:lnTo>
                  <a:lnTo>
                    <a:pt x="58228" y="19888"/>
                  </a:lnTo>
                  <a:lnTo>
                    <a:pt x="58253" y="19789"/>
                  </a:lnTo>
                  <a:lnTo>
                    <a:pt x="58303" y="19715"/>
                  </a:lnTo>
                  <a:lnTo>
                    <a:pt x="58377" y="19640"/>
                  </a:lnTo>
                  <a:lnTo>
                    <a:pt x="58451" y="19566"/>
                  </a:lnTo>
                  <a:lnTo>
                    <a:pt x="58550" y="19517"/>
                  </a:lnTo>
                  <a:lnTo>
                    <a:pt x="58649" y="19492"/>
                  </a:lnTo>
                  <a:close/>
                  <a:moveTo>
                    <a:pt x="109259" y="18948"/>
                  </a:moveTo>
                  <a:lnTo>
                    <a:pt x="109407" y="18997"/>
                  </a:lnTo>
                  <a:lnTo>
                    <a:pt x="109580" y="19071"/>
                  </a:lnTo>
                  <a:lnTo>
                    <a:pt x="109704" y="19195"/>
                  </a:lnTo>
                  <a:lnTo>
                    <a:pt x="109828" y="19319"/>
                  </a:lnTo>
                  <a:lnTo>
                    <a:pt x="109902" y="19492"/>
                  </a:lnTo>
                  <a:lnTo>
                    <a:pt x="109951" y="19640"/>
                  </a:lnTo>
                  <a:lnTo>
                    <a:pt x="109951" y="19813"/>
                  </a:lnTo>
                  <a:lnTo>
                    <a:pt x="109951" y="19962"/>
                  </a:lnTo>
                  <a:lnTo>
                    <a:pt x="109902" y="20135"/>
                  </a:lnTo>
                  <a:lnTo>
                    <a:pt x="109828" y="20283"/>
                  </a:lnTo>
                  <a:lnTo>
                    <a:pt x="109704" y="20432"/>
                  </a:lnTo>
                  <a:lnTo>
                    <a:pt x="109580" y="20531"/>
                  </a:lnTo>
                  <a:lnTo>
                    <a:pt x="109407" y="20605"/>
                  </a:lnTo>
                  <a:lnTo>
                    <a:pt x="109259" y="20654"/>
                  </a:lnTo>
                  <a:lnTo>
                    <a:pt x="109086" y="20679"/>
                  </a:lnTo>
                  <a:lnTo>
                    <a:pt x="108913" y="20654"/>
                  </a:lnTo>
                  <a:lnTo>
                    <a:pt x="108764" y="20605"/>
                  </a:lnTo>
                  <a:lnTo>
                    <a:pt x="108616" y="20531"/>
                  </a:lnTo>
                  <a:lnTo>
                    <a:pt x="108467" y="20432"/>
                  </a:lnTo>
                  <a:lnTo>
                    <a:pt x="108368" y="20283"/>
                  </a:lnTo>
                  <a:lnTo>
                    <a:pt x="108294" y="20135"/>
                  </a:lnTo>
                  <a:lnTo>
                    <a:pt x="108245" y="19962"/>
                  </a:lnTo>
                  <a:lnTo>
                    <a:pt x="108220" y="19813"/>
                  </a:lnTo>
                  <a:lnTo>
                    <a:pt x="108245" y="19640"/>
                  </a:lnTo>
                  <a:lnTo>
                    <a:pt x="108294" y="19492"/>
                  </a:lnTo>
                  <a:lnTo>
                    <a:pt x="108368" y="19319"/>
                  </a:lnTo>
                  <a:lnTo>
                    <a:pt x="108467" y="19195"/>
                  </a:lnTo>
                  <a:lnTo>
                    <a:pt x="108616" y="19071"/>
                  </a:lnTo>
                  <a:lnTo>
                    <a:pt x="108764" y="18997"/>
                  </a:lnTo>
                  <a:lnTo>
                    <a:pt x="108913" y="18948"/>
                  </a:lnTo>
                  <a:close/>
                  <a:moveTo>
                    <a:pt x="90435" y="19912"/>
                  </a:moveTo>
                  <a:lnTo>
                    <a:pt x="90509" y="19937"/>
                  </a:lnTo>
                  <a:lnTo>
                    <a:pt x="90583" y="19962"/>
                  </a:lnTo>
                  <a:lnTo>
                    <a:pt x="90657" y="19987"/>
                  </a:lnTo>
                  <a:lnTo>
                    <a:pt x="90732" y="20036"/>
                  </a:lnTo>
                  <a:lnTo>
                    <a:pt x="90781" y="20110"/>
                  </a:lnTo>
                  <a:lnTo>
                    <a:pt x="90806" y="20185"/>
                  </a:lnTo>
                  <a:lnTo>
                    <a:pt x="90831" y="20259"/>
                  </a:lnTo>
                  <a:lnTo>
                    <a:pt x="90855" y="20333"/>
                  </a:lnTo>
                  <a:lnTo>
                    <a:pt x="90831" y="20407"/>
                  </a:lnTo>
                  <a:lnTo>
                    <a:pt x="90806" y="20481"/>
                  </a:lnTo>
                  <a:lnTo>
                    <a:pt x="90781" y="20556"/>
                  </a:lnTo>
                  <a:lnTo>
                    <a:pt x="90732" y="20630"/>
                  </a:lnTo>
                  <a:lnTo>
                    <a:pt x="90657" y="20679"/>
                  </a:lnTo>
                  <a:lnTo>
                    <a:pt x="90583" y="20704"/>
                  </a:lnTo>
                  <a:lnTo>
                    <a:pt x="90509" y="20729"/>
                  </a:lnTo>
                  <a:lnTo>
                    <a:pt x="90361" y="20729"/>
                  </a:lnTo>
                  <a:lnTo>
                    <a:pt x="90286" y="20704"/>
                  </a:lnTo>
                  <a:lnTo>
                    <a:pt x="90212" y="20679"/>
                  </a:lnTo>
                  <a:lnTo>
                    <a:pt x="90138" y="20630"/>
                  </a:lnTo>
                  <a:lnTo>
                    <a:pt x="90088" y="20556"/>
                  </a:lnTo>
                  <a:lnTo>
                    <a:pt x="90064" y="20481"/>
                  </a:lnTo>
                  <a:lnTo>
                    <a:pt x="90039" y="20407"/>
                  </a:lnTo>
                  <a:lnTo>
                    <a:pt x="90039" y="20333"/>
                  </a:lnTo>
                  <a:lnTo>
                    <a:pt x="90039" y="20259"/>
                  </a:lnTo>
                  <a:lnTo>
                    <a:pt x="90064" y="20185"/>
                  </a:lnTo>
                  <a:lnTo>
                    <a:pt x="90088" y="20110"/>
                  </a:lnTo>
                  <a:lnTo>
                    <a:pt x="90138" y="20036"/>
                  </a:lnTo>
                  <a:lnTo>
                    <a:pt x="90212" y="19987"/>
                  </a:lnTo>
                  <a:lnTo>
                    <a:pt x="90286" y="19962"/>
                  </a:lnTo>
                  <a:lnTo>
                    <a:pt x="90361" y="19937"/>
                  </a:lnTo>
                  <a:lnTo>
                    <a:pt x="90435" y="19912"/>
                  </a:lnTo>
                  <a:close/>
                  <a:moveTo>
                    <a:pt x="71388" y="20308"/>
                  </a:moveTo>
                  <a:lnTo>
                    <a:pt x="71462" y="20333"/>
                  </a:lnTo>
                  <a:lnTo>
                    <a:pt x="71561" y="20382"/>
                  </a:lnTo>
                  <a:lnTo>
                    <a:pt x="71611" y="20481"/>
                  </a:lnTo>
                  <a:lnTo>
                    <a:pt x="71635" y="20580"/>
                  </a:lnTo>
                  <a:lnTo>
                    <a:pt x="71611" y="20679"/>
                  </a:lnTo>
                  <a:lnTo>
                    <a:pt x="71561" y="20753"/>
                  </a:lnTo>
                  <a:lnTo>
                    <a:pt x="71462" y="20803"/>
                  </a:lnTo>
                  <a:lnTo>
                    <a:pt x="71388" y="20828"/>
                  </a:lnTo>
                  <a:lnTo>
                    <a:pt x="71289" y="20803"/>
                  </a:lnTo>
                  <a:lnTo>
                    <a:pt x="71190" y="20753"/>
                  </a:lnTo>
                  <a:lnTo>
                    <a:pt x="71141" y="20679"/>
                  </a:lnTo>
                  <a:lnTo>
                    <a:pt x="71116" y="20580"/>
                  </a:lnTo>
                  <a:lnTo>
                    <a:pt x="71141" y="20481"/>
                  </a:lnTo>
                  <a:lnTo>
                    <a:pt x="71190" y="20382"/>
                  </a:lnTo>
                  <a:lnTo>
                    <a:pt x="71289" y="20333"/>
                  </a:lnTo>
                  <a:lnTo>
                    <a:pt x="71388" y="20308"/>
                  </a:lnTo>
                  <a:close/>
                  <a:moveTo>
                    <a:pt x="22064" y="18181"/>
                  </a:moveTo>
                  <a:lnTo>
                    <a:pt x="22337" y="18206"/>
                  </a:lnTo>
                  <a:lnTo>
                    <a:pt x="22584" y="18280"/>
                  </a:lnTo>
                  <a:lnTo>
                    <a:pt x="22831" y="18404"/>
                  </a:lnTo>
                  <a:lnTo>
                    <a:pt x="23029" y="18577"/>
                  </a:lnTo>
                  <a:lnTo>
                    <a:pt x="23202" y="18799"/>
                  </a:lnTo>
                  <a:lnTo>
                    <a:pt x="23326" y="19047"/>
                  </a:lnTo>
                  <a:lnTo>
                    <a:pt x="23400" y="19294"/>
                  </a:lnTo>
                  <a:lnTo>
                    <a:pt x="23425" y="19541"/>
                  </a:lnTo>
                  <a:lnTo>
                    <a:pt x="23400" y="19813"/>
                  </a:lnTo>
                  <a:lnTo>
                    <a:pt x="23326" y="20061"/>
                  </a:lnTo>
                  <a:lnTo>
                    <a:pt x="23202" y="20308"/>
                  </a:lnTo>
                  <a:lnTo>
                    <a:pt x="23029" y="20506"/>
                  </a:lnTo>
                  <a:lnTo>
                    <a:pt x="22831" y="20679"/>
                  </a:lnTo>
                  <a:lnTo>
                    <a:pt x="22584" y="20828"/>
                  </a:lnTo>
                  <a:lnTo>
                    <a:pt x="22337" y="20902"/>
                  </a:lnTo>
                  <a:lnTo>
                    <a:pt x="22064" y="20927"/>
                  </a:lnTo>
                  <a:lnTo>
                    <a:pt x="21817" y="20902"/>
                  </a:lnTo>
                  <a:lnTo>
                    <a:pt x="21570" y="20828"/>
                  </a:lnTo>
                  <a:lnTo>
                    <a:pt x="21322" y="20679"/>
                  </a:lnTo>
                  <a:lnTo>
                    <a:pt x="21100" y="20506"/>
                  </a:lnTo>
                  <a:lnTo>
                    <a:pt x="20927" y="20308"/>
                  </a:lnTo>
                  <a:lnTo>
                    <a:pt x="20803" y="20061"/>
                  </a:lnTo>
                  <a:lnTo>
                    <a:pt x="20729" y="19813"/>
                  </a:lnTo>
                  <a:lnTo>
                    <a:pt x="20704" y="19541"/>
                  </a:lnTo>
                  <a:lnTo>
                    <a:pt x="20729" y="19294"/>
                  </a:lnTo>
                  <a:lnTo>
                    <a:pt x="20803" y="19047"/>
                  </a:lnTo>
                  <a:lnTo>
                    <a:pt x="20927" y="18799"/>
                  </a:lnTo>
                  <a:lnTo>
                    <a:pt x="21100" y="18577"/>
                  </a:lnTo>
                  <a:lnTo>
                    <a:pt x="21322" y="18404"/>
                  </a:lnTo>
                  <a:lnTo>
                    <a:pt x="21570" y="18280"/>
                  </a:lnTo>
                  <a:lnTo>
                    <a:pt x="21817" y="18206"/>
                  </a:lnTo>
                  <a:lnTo>
                    <a:pt x="22064" y="18181"/>
                  </a:lnTo>
                  <a:close/>
                  <a:moveTo>
                    <a:pt x="112796" y="18997"/>
                  </a:moveTo>
                  <a:lnTo>
                    <a:pt x="112994" y="19022"/>
                  </a:lnTo>
                  <a:lnTo>
                    <a:pt x="113167" y="19071"/>
                  </a:lnTo>
                  <a:lnTo>
                    <a:pt x="113340" y="19170"/>
                  </a:lnTo>
                  <a:lnTo>
                    <a:pt x="113489" y="19294"/>
                  </a:lnTo>
                  <a:lnTo>
                    <a:pt x="113612" y="19442"/>
                  </a:lnTo>
                  <a:lnTo>
                    <a:pt x="113711" y="19616"/>
                  </a:lnTo>
                  <a:lnTo>
                    <a:pt x="113761" y="19789"/>
                  </a:lnTo>
                  <a:lnTo>
                    <a:pt x="113785" y="19987"/>
                  </a:lnTo>
                  <a:lnTo>
                    <a:pt x="113761" y="20160"/>
                  </a:lnTo>
                  <a:lnTo>
                    <a:pt x="113711" y="20358"/>
                  </a:lnTo>
                  <a:lnTo>
                    <a:pt x="113612" y="20506"/>
                  </a:lnTo>
                  <a:lnTo>
                    <a:pt x="113489" y="20679"/>
                  </a:lnTo>
                  <a:lnTo>
                    <a:pt x="113340" y="20803"/>
                  </a:lnTo>
                  <a:lnTo>
                    <a:pt x="113167" y="20877"/>
                  </a:lnTo>
                  <a:lnTo>
                    <a:pt x="112994" y="20927"/>
                  </a:lnTo>
                  <a:lnTo>
                    <a:pt x="112796" y="20951"/>
                  </a:lnTo>
                  <a:lnTo>
                    <a:pt x="112623" y="20927"/>
                  </a:lnTo>
                  <a:lnTo>
                    <a:pt x="112425" y="20877"/>
                  </a:lnTo>
                  <a:lnTo>
                    <a:pt x="112277" y="20803"/>
                  </a:lnTo>
                  <a:lnTo>
                    <a:pt x="112128" y="20679"/>
                  </a:lnTo>
                  <a:lnTo>
                    <a:pt x="111980" y="20506"/>
                  </a:lnTo>
                  <a:lnTo>
                    <a:pt x="111906" y="20358"/>
                  </a:lnTo>
                  <a:lnTo>
                    <a:pt x="111856" y="20160"/>
                  </a:lnTo>
                  <a:lnTo>
                    <a:pt x="111831" y="19987"/>
                  </a:lnTo>
                  <a:lnTo>
                    <a:pt x="111856" y="19789"/>
                  </a:lnTo>
                  <a:lnTo>
                    <a:pt x="111906" y="19616"/>
                  </a:lnTo>
                  <a:lnTo>
                    <a:pt x="111980" y="19442"/>
                  </a:lnTo>
                  <a:lnTo>
                    <a:pt x="112128" y="19294"/>
                  </a:lnTo>
                  <a:lnTo>
                    <a:pt x="112277" y="19170"/>
                  </a:lnTo>
                  <a:lnTo>
                    <a:pt x="112425" y="19071"/>
                  </a:lnTo>
                  <a:lnTo>
                    <a:pt x="112623" y="19022"/>
                  </a:lnTo>
                  <a:lnTo>
                    <a:pt x="112796" y="18997"/>
                  </a:lnTo>
                  <a:close/>
                  <a:moveTo>
                    <a:pt x="45836" y="19715"/>
                  </a:moveTo>
                  <a:lnTo>
                    <a:pt x="45984" y="19739"/>
                  </a:lnTo>
                  <a:lnTo>
                    <a:pt x="46108" y="19764"/>
                  </a:lnTo>
                  <a:lnTo>
                    <a:pt x="46256" y="19838"/>
                  </a:lnTo>
                  <a:lnTo>
                    <a:pt x="46380" y="19937"/>
                  </a:lnTo>
                  <a:lnTo>
                    <a:pt x="46479" y="20061"/>
                  </a:lnTo>
                  <a:lnTo>
                    <a:pt x="46528" y="20209"/>
                  </a:lnTo>
                  <a:lnTo>
                    <a:pt x="46578" y="20333"/>
                  </a:lnTo>
                  <a:lnTo>
                    <a:pt x="46603" y="20481"/>
                  </a:lnTo>
                  <a:lnTo>
                    <a:pt x="46578" y="20630"/>
                  </a:lnTo>
                  <a:lnTo>
                    <a:pt x="46528" y="20778"/>
                  </a:lnTo>
                  <a:lnTo>
                    <a:pt x="46479" y="20902"/>
                  </a:lnTo>
                  <a:lnTo>
                    <a:pt x="46380" y="21026"/>
                  </a:lnTo>
                  <a:lnTo>
                    <a:pt x="46256" y="21124"/>
                  </a:lnTo>
                  <a:lnTo>
                    <a:pt x="46108" y="21199"/>
                  </a:lnTo>
                  <a:lnTo>
                    <a:pt x="45984" y="21248"/>
                  </a:lnTo>
                  <a:lnTo>
                    <a:pt x="45687" y="21248"/>
                  </a:lnTo>
                  <a:lnTo>
                    <a:pt x="45539" y="21199"/>
                  </a:lnTo>
                  <a:lnTo>
                    <a:pt x="45391" y="21124"/>
                  </a:lnTo>
                  <a:lnTo>
                    <a:pt x="45292" y="21026"/>
                  </a:lnTo>
                  <a:lnTo>
                    <a:pt x="45193" y="20902"/>
                  </a:lnTo>
                  <a:lnTo>
                    <a:pt x="45118" y="20778"/>
                  </a:lnTo>
                  <a:lnTo>
                    <a:pt x="45069" y="20630"/>
                  </a:lnTo>
                  <a:lnTo>
                    <a:pt x="45044" y="20481"/>
                  </a:lnTo>
                  <a:lnTo>
                    <a:pt x="45069" y="20333"/>
                  </a:lnTo>
                  <a:lnTo>
                    <a:pt x="45118" y="20209"/>
                  </a:lnTo>
                  <a:lnTo>
                    <a:pt x="45193" y="20061"/>
                  </a:lnTo>
                  <a:lnTo>
                    <a:pt x="45292" y="19937"/>
                  </a:lnTo>
                  <a:lnTo>
                    <a:pt x="45391" y="19838"/>
                  </a:lnTo>
                  <a:lnTo>
                    <a:pt x="45539" y="19764"/>
                  </a:lnTo>
                  <a:lnTo>
                    <a:pt x="45687" y="19739"/>
                  </a:lnTo>
                  <a:lnTo>
                    <a:pt x="45836" y="19715"/>
                  </a:lnTo>
                  <a:close/>
                  <a:moveTo>
                    <a:pt x="94640" y="20333"/>
                  </a:moveTo>
                  <a:lnTo>
                    <a:pt x="94739" y="20358"/>
                  </a:lnTo>
                  <a:lnTo>
                    <a:pt x="94838" y="20407"/>
                  </a:lnTo>
                  <a:lnTo>
                    <a:pt x="94912" y="20481"/>
                  </a:lnTo>
                  <a:lnTo>
                    <a:pt x="94986" y="20556"/>
                  </a:lnTo>
                  <a:lnTo>
                    <a:pt x="95036" y="20654"/>
                  </a:lnTo>
                  <a:lnTo>
                    <a:pt x="95060" y="20753"/>
                  </a:lnTo>
                  <a:lnTo>
                    <a:pt x="95085" y="20852"/>
                  </a:lnTo>
                  <a:lnTo>
                    <a:pt x="95060" y="20951"/>
                  </a:lnTo>
                  <a:lnTo>
                    <a:pt x="95036" y="21050"/>
                  </a:lnTo>
                  <a:lnTo>
                    <a:pt x="94986" y="21149"/>
                  </a:lnTo>
                  <a:lnTo>
                    <a:pt x="94912" y="21223"/>
                  </a:lnTo>
                  <a:lnTo>
                    <a:pt x="94838" y="21298"/>
                  </a:lnTo>
                  <a:lnTo>
                    <a:pt x="94739" y="21347"/>
                  </a:lnTo>
                  <a:lnTo>
                    <a:pt x="94640" y="21372"/>
                  </a:lnTo>
                  <a:lnTo>
                    <a:pt x="94442" y="21372"/>
                  </a:lnTo>
                  <a:lnTo>
                    <a:pt x="94343" y="21347"/>
                  </a:lnTo>
                  <a:lnTo>
                    <a:pt x="94269" y="21298"/>
                  </a:lnTo>
                  <a:lnTo>
                    <a:pt x="94170" y="21223"/>
                  </a:lnTo>
                  <a:lnTo>
                    <a:pt x="94120" y="21149"/>
                  </a:lnTo>
                  <a:lnTo>
                    <a:pt x="94071" y="21050"/>
                  </a:lnTo>
                  <a:lnTo>
                    <a:pt x="94021" y="20951"/>
                  </a:lnTo>
                  <a:lnTo>
                    <a:pt x="94021" y="20852"/>
                  </a:lnTo>
                  <a:lnTo>
                    <a:pt x="94021" y="20753"/>
                  </a:lnTo>
                  <a:lnTo>
                    <a:pt x="94071" y="20654"/>
                  </a:lnTo>
                  <a:lnTo>
                    <a:pt x="94120" y="20556"/>
                  </a:lnTo>
                  <a:lnTo>
                    <a:pt x="94170" y="20481"/>
                  </a:lnTo>
                  <a:lnTo>
                    <a:pt x="94269" y="20407"/>
                  </a:lnTo>
                  <a:lnTo>
                    <a:pt x="94343" y="20358"/>
                  </a:lnTo>
                  <a:lnTo>
                    <a:pt x="94442" y="20333"/>
                  </a:lnTo>
                  <a:close/>
                  <a:moveTo>
                    <a:pt x="29386" y="19146"/>
                  </a:moveTo>
                  <a:lnTo>
                    <a:pt x="29609" y="19170"/>
                  </a:lnTo>
                  <a:lnTo>
                    <a:pt x="29832" y="19220"/>
                  </a:lnTo>
                  <a:lnTo>
                    <a:pt x="30029" y="19343"/>
                  </a:lnTo>
                  <a:lnTo>
                    <a:pt x="30203" y="19492"/>
                  </a:lnTo>
                  <a:lnTo>
                    <a:pt x="30351" y="19665"/>
                  </a:lnTo>
                  <a:lnTo>
                    <a:pt x="30475" y="19863"/>
                  </a:lnTo>
                  <a:lnTo>
                    <a:pt x="30524" y="20086"/>
                  </a:lnTo>
                  <a:lnTo>
                    <a:pt x="30549" y="20308"/>
                  </a:lnTo>
                  <a:lnTo>
                    <a:pt x="30524" y="20531"/>
                  </a:lnTo>
                  <a:lnTo>
                    <a:pt x="30475" y="20753"/>
                  </a:lnTo>
                  <a:lnTo>
                    <a:pt x="30351" y="20951"/>
                  </a:lnTo>
                  <a:lnTo>
                    <a:pt x="30203" y="21149"/>
                  </a:lnTo>
                  <a:lnTo>
                    <a:pt x="30029" y="21298"/>
                  </a:lnTo>
                  <a:lnTo>
                    <a:pt x="29832" y="21397"/>
                  </a:lnTo>
                  <a:lnTo>
                    <a:pt x="29609" y="21471"/>
                  </a:lnTo>
                  <a:lnTo>
                    <a:pt x="29164" y="21471"/>
                  </a:lnTo>
                  <a:lnTo>
                    <a:pt x="28941" y="21397"/>
                  </a:lnTo>
                  <a:lnTo>
                    <a:pt x="28743" y="21298"/>
                  </a:lnTo>
                  <a:lnTo>
                    <a:pt x="28545" y="21149"/>
                  </a:lnTo>
                  <a:lnTo>
                    <a:pt x="28397" y="20951"/>
                  </a:lnTo>
                  <a:lnTo>
                    <a:pt x="28298" y="20753"/>
                  </a:lnTo>
                  <a:lnTo>
                    <a:pt x="28224" y="20531"/>
                  </a:lnTo>
                  <a:lnTo>
                    <a:pt x="28199" y="20308"/>
                  </a:lnTo>
                  <a:lnTo>
                    <a:pt x="28224" y="20086"/>
                  </a:lnTo>
                  <a:lnTo>
                    <a:pt x="28298" y="19863"/>
                  </a:lnTo>
                  <a:lnTo>
                    <a:pt x="28397" y="19665"/>
                  </a:lnTo>
                  <a:lnTo>
                    <a:pt x="28545" y="19492"/>
                  </a:lnTo>
                  <a:lnTo>
                    <a:pt x="28743" y="19343"/>
                  </a:lnTo>
                  <a:lnTo>
                    <a:pt x="28941" y="19220"/>
                  </a:lnTo>
                  <a:lnTo>
                    <a:pt x="29164" y="19170"/>
                  </a:lnTo>
                  <a:lnTo>
                    <a:pt x="29386" y="19146"/>
                  </a:lnTo>
                  <a:close/>
                  <a:moveTo>
                    <a:pt x="116630" y="19591"/>
                  </a:moveTo>
                  <a:lnTo>
                    <a:pt x="116828" y="19616"/>
                  </a:lnTo>
                  <a:lnTo>
                    <a:pt x="117026" y="19690"/>
                  </a:lnTo>
                  <a:lnTo>
                    <a:pt x="117224" y="19789"/>
                  </a:lnTo>
                  <a:lnTo>
                    <a:pt x="117397" y="19912"/>
                  </a:lnTo>
                  <a:lnTo>
                    <a:pt x="117521" y="20086"/>
                  </a:lnTo>
                  <a:lnTo>
                    <a:pt x="117620" y="20259"/>
                  </a:lnTo>
                  <a:lnTo>
                    <a:pt x="117669" y="20481"/>
                  </a:lnTo>
                  <a:lnTo>
                    <a:pt x="117694" y="20679"/>
                  </a:lnTo>
                  <a:lnTo>
                    <a:pt x="117669" y="20877"/>
                  </a:lnTo>
                  <a:lnTo>
                    <a:pt x="117620" y="21075"/>
                  </a:lnTo>
                  <a:lnTo>
                    <a:pt x="117521" y="21273"/>
                  </a:lnTo>
                  <a:lnTo>
                    <a:pt x="117397" y="21446"/>
                  </a:lnTo>
                  <a:lnTo>
                    <a:pt x="117224" y="21570"/>
                  </a:lnTo>
                  <a:lnTo>
                    <a:pt x="117026" y="21669"/>
                  </a:lnTo>
                  <a:lnTo>
                    <a:pt x="116828" y="21743"/>
                  </a:lnTo>
                  <a:lnTo>
                    <a:pt x="116408" y="21743"/>
                  </a:lnTo>
                  <a:lnTo>
                    <a:pt x="116210" y="21669"/>
                  </a:lnTo>
                  <a:lnTo>
                    <a:pt x="116036" y="21570"/>
                  </a:lnTo>
                  <a:lnTo>
                    <a:pt x="115863" y="21446"/>
                  </a:lnTo>
                  <a:lnTo>
                    <a:pt x="115715" y="21273"/>
                  </a:lnTo>
                  <a:lnTo>
                    <a:pt x="115616" y="21075"/>
                  </a:lnTo>
                  <a:lnTo>
                    <a:pt x="115566" y="20877"/>
                  </a:lnTo>
                  <a:lnTo>
                    <a:pt x="115542" y="20679"/>
                  </a:lnTo>
                  <a:lnTo>
                    <a:pt x="115566" y="20481"/>
                  </a:lnTo>
                  <a:lnTo>
                    <a:pt x="115616" y="20259"/>
                  </a:lnTo>
                  <a:lnTo>
                    <a:pt x="115715" y="20086"/>
                  </a:lnTo>
                  <a:lnTo>
                    <a:pt x="115863" y="19912"/>
                  </a:lnTo>
                  <a:lnTo>
                    <a:pt x="116036" y="19789"/>
                  </a:lnTo>
                  <a:lnTo>
                    <a:pt x="116210" y="19690"/>
                  </a:lnTo>
                  <a:lnTo>
                    <a:pt x="116408" y="19616"/>
                  </a:lnTo>
                  <a:lnTo>
                    <a:pt x="116630" y="19591"/>
                  </a:lnTo>
                  <a:close/>
                  <a:moveTo>
                    <a:pt x="25453" y="19245"/>
                  </a:moveTo>
                  <a:lnTo>
                    <a:pt x="25701" y="19269"/>
                  </a:lnTo>
                  <a:lnTo>
                    <a:pt x="25948" y="19343"/>
                  </a:lnTo>
                  <a:lnTo>
                    <a:pt x="26146" y="19467"/>
                  </a:lnTo>
                  <a:lnTo>
                    <a:pt x="26344" y="19616"/>
                  </a:lnTo>
                  <a:lnTo>
                    <a:pt x="26517" y="19813"/>
                  </a:lnTo>
                  <a:lnTo>
                    <a:pt x="26641" y="20036"/>
                  </a:lnTo>
                  <a:lnTo>
                    <a:pt x="26690" y="20283"/>
                  </a:lnTo>
                  <a:lnTo>
                    <a:pt x="26715" y="20506"/>
                  </a:lnTo>
                  <a:lnTo>
                    <a:pt x="26690" y="20753"/>
                  </a:lnTo>
                  <a:lnTo>
                    <a:pt x="26641" y="20976"/>
                  </a:lnTo>
                  <a:lnTo>
                    <a:pt x="26517" y="21199"/>
                  </a:lnTo>
                  <a:lnTo>
                    <a:pt x="26344" y="21397"/>
                  </a:lnTo>
                  <a:lnTo>
                    <a:pt x="26146" y="21570"/>
                  </a:lnTo>
                  <a:lnTo>
                    <a:pt x="25948" y="21669"/>
                  </a:lnTo>
                  <a:lnTo>
                    <a:pt x="25701" y="21743"/>
                  </a:lnTo>
                  <a:lnTo>
                    <a:pt x="25453" y="21768"/>
                  </a:lnTo>
                  <a:lnTo>
                    <a:pt x="25231" y="21743"/>
                  </a:lnTo>
                  <a:lnTo>
                    <a:pt x="24983" y="21669"/>
                  </a:lnTo>
                  <a:lnTo>
                    <a:pt x="24761" y="21570"/>
                  </a:lnTo>
                  <a:lnTo>
                    <a:pt x="24563" y="21397"/>
                  </a:lnTo>
                  <a:lnTo>
                    <a:pt x="24414" y="21199"/>
                  </a:lnTo>
                  <a:lnTo>
                    <a:pt x="24291" y="20976"/>
                  </a:lnTo>
                  <a:lnTo>
                    <a:pt x="24217" y="20753"/>
                  </a:lnTo>
                  <a:lnTo>
                    <a:pt x="24217" y="20506"/>
                  </a:lnTo>
                  <a:lnTo>
                    <a:pt x="24217" y="20283"/>
                  </a:lnTo>
                  <a:lnTo>
                    <a:pt x="24291" y="20036"/>
                  </a:lnTo>
                  <a:lnTo>
                    <a:pt x="24414" y="19813"/>
                  </a:lnTo>
                  <a:lnTo>
                    <a:pt x="24563" y="19616"/>
                  </a:lnTo>
                  <a:lnTo>
                    <a:pt x="24761" y="19467"/>
                  </a:lnTo>
                  <a:lnTo>
                    <a:pt x="24983" y="19343"/>
                  </a:lnTo>
                  <a:lnTo>
                    <a:pt x="25231" y="19269"/>
                  </a:lnTo>
                  <a:lnTo>
                    <a:pt x="25453" y="19245"/>
                  </a:lnTo>
                  <a:close/>
                  <a:moveTo>
                    <a:pt x="55780" y="20753"/>
                  </a:moveTo>
                  <a:lnTo>
                    <a:pt x="55879" y="20778"/>
                  </a:lnTo>
                  <a:lnTo>
                    <a:pt x="55978" y="20803"/>
                  </a:lnTo>
                  <a:lnTo>
                    <a:pt x="56076" y="20852"/>
                  </a:lnTo>
                  <a:lnTo>
                    <a:pt x="56151" y="20927"/>
                  </a:lnTo>
                  <a:lnTo>
                    <a:pt x="56225" y="21001"/>
                  </a:lnTo>
                  <a:lnTo>
                    <a:pt x="56274" y="21100"/>
                  </a:lnTo>
                  <a:lnTo>
                    <a:pt x="56299" y="21199"/>
                  </a:lnTo>
                  <a:lnTo>
                    <a:pt x="56324" y="21298"/>
                  </a:lnTo>
                  <a:lnTo>
                    <a:pt x="56299" y="21397"/>
                  </a:lnTo>
                  <a:lnTo>
                    <a:pt x="56274" y="21496"/>
                  </a:lnTo>
                  <a:lnTo>
                    <a:pt x="56225" y="21594"/>
                  </a:lnTo>
                  <a:lnTo>
                    <a:pt x="56151" y="21669"/>
                  </a:lnTo>
                  <a:lnTo>
                    <a:pt x="56076" y="21743"/>
                  </a:lnTo>
                  <a:lnTo>
                    <a:pt x="55978" y="21792"/>
                  </a:lnTo>
                  <a:lnTo>
                    <a:pt x="55879" y="21817"/>
                  </a:lnTo>
                  <a:lnTo>
                    <a:pt x="55780" y="21842"/>
                  </a:lnTo>
                  <a:lnTo>
                    <a:pt x="55681" y="21817"/>
                  </a:lnTo>
                  <a:lnTo>
                    <a:pt x="55582" y="21792"/>
                  </a:lnTo>
                  <a:lnTo>
                    <a:pt x="55483" y="21743"/>
                  </a:lnTo>
                  <a:lnTo>
                    <a:pt x="55409" y="21669"/>
                  </a:lnTo>
                  <a:lnTo>
                    <a:pt x="55334" y="21594"/>
                  </a:lnTo>
                  <a:lnTo>
                    <a:pt x="55285" y="21496"/>
                  </a:lnTo>
                  <a:lnTo>
                    <a:pt x="55260" y="21397"/>
                  </a:lnTo>
                  <a:lnTo>
                    <a:pt x="55235" y="21298"/>
                  </a:lnTo>
                  <a:lnTo>
                    <a:pt x="55260" y="21199"/>
                  </a:lnTo>
                  <a:lnTo>
                    <a:pt x="55285" y="21100"/>
                  </a:lnTo>
                  <a:lnTo>
                    <a:pt x="55334" y="21001"/>
                  </a:lnTo>
                  <a:lnTo>
                    <a:pt x="55409" y="20927"/>
                  </a:lnTo>
                  <a:lnTo>
                    <a:pt x="55483" y="20852"/>
                  </a:lnTo>
                  <a:lnTo>
                    <a:pt x="55582" y="20803"/>
                  </a:lnTo>
                  <a:lnTo>
                    <a:pt x="55681" y="20778"/>
                  </a:lnTo>
                  <a:lnTo>
                    <a:pt x="55780" y="20753"/>
                  </a:lnTo>
                  <a:close/>
                  <a:moveTo>
                    <a:pt x="98672" y="20828"/>
                  </a:moveTo>
                  <a:lnTo>
                    <a:pt x="98795" y="20877"/>
                  </a:lnTo>
                  <a:lnTo>
                    <a:pt x="98919" y="20927"/>
                  </a:lnTo>
                  <a:lnTo>
                    <a:pt x="99018" y="21001"/>
                  </a:lnTo>
                  <a:lnTo>
                    <a:pt x="99092" y="21100"/>
                  </a:lnTo>
                  <a:lnTo>
                    <a:pt x="99167" y="21223"/>
                  </a:lnTo>
                  <a:lnTo>
                    <a:pt x="99191" y="21347"/>
                  </a:lnTo>
                  <a:lnTo>
                    <a:pt x="99191" y="21471"/>
                  </a:lnTo>
                  <a:lnTo>
                    <a:pt x="99191" y="21594"/>
                  </a:lnTo>
                  <a:lnTo>
                    <a:pt x="99167" y="21718"/>
                  </a:lnTo>
                  <a:lnTo>
                    <a:pt x="99092" y="21817"/>
                  </a:lnTo>
                  <a:lnTo>
                    <a:pt x="99018" y="21916"/>
                  </a:lnTo>
                  <a:lnTo>
                    <a:pt x="98919" y="22015"/>
                  </a:lnTo>
                  <a:lnTo>
                    <a:pt x="98795" y="22064"/>
                  </a:lnTo>
                  <a:lnTo>
                    <a:pt x="98672" y="22089"/>
                  </a:lnTo>
                  <a:lnTo>
                    <a:pt x="98548" y="22114"/>
                  </a:lnTo>
                  <a:lnTo>
                    <a:pt x="98424" y="22089"/>
                  </a:lnTo>
                  <a:lnTo>
                    <a:pt x="98326" y="22064"/>
                  </a:lnTo>
                  <a:lnTo>
                    <a:pt x="98202" y="22015"/>
                  </a:lnTo>
                  <a:lnTo>
                    <a:pt x="98103" y="21916"/>
                  </a:lnTo>
                  <a:lnTo>
                    <a:pt x="98029" y="21817"/>
                  </a:lnTo>
                  <a:lnTo>
                    <a:pt x="97954" y="21718"/>
                  </a:lnTo>
                  <a:lnTo>
                    <a:pt x="97930" y="21594"/>
                  </a:lnTo>
                  <a:lnTo>
                    <a:pt x="97905" y="21471"/>
                  </a:lnTo>
                  <a:lnTo>
                    <a:pt x="97930" y="21347"/>
                  </a:lnTo>
                  <a:lnTo>
                    <a:pt x="97954" y="21223"/>
                  </a:lnTo>
                  <a:lnTo>
                    <a:pt x="98029" y="21100"/>
                  </a:lnTo>
                  <a:lnTo>
                    <a:pt x="98103" y="21001"/>
                  </a:lnTo>
                  <a:lnTo>
                    <a:pt x="98202" y="20927"/>
                  </a:lnTo>
                  <a:lnTo>
                    <a:pt x="98326" y="20877"/>
                  </a:lnTo>
                  <a:lnTo>
                    <a:pt x="98424" y="20828"/>
                  </a:lnTo>
                  <a:close/>
                  <a:moveTo>
                    <a:pt x="74257" y="22015"/>
                  </a:moveTo>
                  <a:lnTo>
                    <a:pt x="74307" y="22040"/>
                  </a:lnTo>
                  <a:lnTo>
                    <a:pt x="74332" y="22089"/>
                  </a:lnTo>
                  <a:lnTo>
                    <a:pt x="74332" y="22139"/>
                  </a:lnTo>
                  <a:lnTo>
                    <a:pt x="74332" y="22213"/>
                  </a:lnTo>
                  <a:lnTo>
                    <a:pt x="74307" y="22262"/>
                  </a:lnTo>
                  <a:lnTo>
                    <a:pt x="74257" y="22287"/>
                  </a:lnTo>
                  <a:lnTo>
                    <a:pt x="74134" y="22287"/>
                  </a:lnTo>
                  <a:lnTo>
                    <a:pt x="74084" y="22262"/>
                  </a:lnTo>
                  <a:lnTo>
                    <a:pt x="74060" y="22213"/>
                  </a:lnTo>
                  <a:lnTo>
                    <a:pt x="74060" y="22139"/>
                  </a:lnTo>
                  <a:lnTo>
                    <a:pt x="74060" y="22089"/>
                  </a:lnTo>
                  <a:lnTo>
                    <a:pt x="74084" y="22040"/>
                  </a:lnTo>
                  <a:lnTo>
                    <a:pt x="74134" y="22015"/>
                  </a:lnTo>
                  <a:close/>
                  <a:moveTo>
                    <a:pt x="32998" y="20234"/>
                  </a:moveTo>
                  <a:lnTo>
                    <a:pt x="33196" y="20308"/>
                  </a:lnTo>
                  <a:lnTo>
                    <a:pt x="33369" y="20407"/>
                  </a:lnTo>
                  <a:lnTo>
                    <a:pt x="33542" y="20531"/>
                  </a:lnTo>
                  <a:lnTo>
                    <a:pt x="33690" y="20704"/>
                  </a:lnTo>
                  <a:lnTo>
                    <a:pt x="33789" y="20902"/>
                  </a:lnTo>
                  <a:lnTo>
                    <a:pt x="33839" y="21100"/>
                  </a:lnTo>
                  <a:lnTo>
                    <a:pt x="33864" y="21298"/>
                  </a:lnTo>
                  <a:lnTo>
                    <a:pt x="33839" y="21496"/>
                  </a:lnTo>
                  <a:lnTo>
                    <a:pt x="33789" y="21693"/>
                  </a:lnTo>
                  <a:lnTo>
                    <a:pt x="33690" y="21891"/>
                  </a:lnTo>
                  <a:lnTo>
                    <a:pt x="33542" y="22040"/>
                  </a:lnTo>
                  <a:lnTo>
                    <a:pt x="33369" y="22188"/>
                  </a:lnTo>
                  <a:lnTo>
                    <a:pt x="33196" y="22287"/>
                  </a:lnTo>
                  <a:lnTo>
                    <a:pt x="32998" y="22337"/>
                  </a:lnTo>
                  <a:lnTo>
                    <a:pt x="32800" y="22361"/>
                  </a:lnTo>
                  <a:lnTo>
                    <a:pt x="32577" y="22337"/>
                  </a:lnTo>
                  <a:lnTo>
                    <a:pt x="32379" y="22287"/>
                  </a:lnTo>
                  <a:lnTo>
                    <a:pt x="32206" y="22188"/>
                  </a:lnTo>
                  <a:lnTo>
                    <a:pt x="32033" y="22040"/>
                  </a:lnTo>
                  <a:lnTo>
                    <a:pt x="31909" y="21891"/>
                  </a:lnTo>
                  <a:lnTo>
                    <a:pt x="31810" y="21693"/>
                  </a:lnTo>
                  <a:lnTo>
                    <a:pt x="31736" y="21496"/>
                  </a:lnTo>
                  <a:lnTo>
                    <a:pt x="31736" y="21298"/>
                  </a:lnTo>
                  <a:lnTo>
                    <a:pt x="31736" y="21100"/>
                  </a:lnTo>
                  <a:lnTo>
                    <a:pt x="31810" y="20902"/>
                  </a:lnTo>
                  <a:lnTo>
                    <a:pt x="31909" y="20704"/>
                  </a:lnTo>
                  <a:lnTo>
                    <a:pt x="32033" y="20531"/>
                  </a:lnTo>
                  <a:lnTo>
                    <a:pt x="32206" y="20407"/>
                  </a:lnTo>
                  <a:lnTo>
                    <a:pt x="32379" y="20308"/>
                  </a:lnTo>
                  <a:lnTo>
                    <a:pt x="32577" y="20234"/>
                  </a:lnTo>
                  <a:close/>
                  <a:moveTo>
                    <a:pt x="102456" y="20927"/>
                  </a:moveTo>
                  <a:lnTo>
                    <a:pt x="102605" y="20976"/>
                  </a:lnTo>
                  <a:lnTo>
                    <a:pt x="102729" y="21026"/>
                  </a:lnTo>
                  <a:lnTo>
                    <a:pt x="102852" y="21124"/>
                  </a:lnTo>
                  <a:lnTo>
                    <a:pt x="102951" y="21248"/>
                  </a:lnTo>
                  <a:lnTo>
                    <a:pt x="103001" y="21372"/>
                  </a:lnTo>
                  <a:lnTo>
                    <a:pt x="103050" y="21520"/>
                  </a:lnTo>
                  <a:lnTo>
                    <a:pt x="103075" y="21644"/>
                  </a:lnTo>
                  <a:lnTo>
                    <a:pt x="103050" y="21792"/>
                  </a:lnTo>
                  <a:lnTo>
                    <a:pt x="103001" y="21941"/>
                  </a:lnTo>
                  <a:lnTo>
                    <a:pt x="102951" y="22064"/>
                  </a:lnTo>
                  <a:lnTo>
                    <a:pt x="102852" y="22188"/>
                  </a:lnTo>
                  <a:lnTo>
                    <a:pt x="102729" y="22262"/>
                  </a:lnTo>
                  <a:lnTo>
                    <a:pt x="102605" y="22337"/>
                  </a:lnTo>
                  <a:lnTo>
                    <a:pt x="102456" y="22386"/>
                  </a:lnTo>
                  <a:lnTo>
                    <a:pt x="102184" y="22386"/>
                  </a:lnTo>
                  <a:lnTo>
                    <a:pt x="102036" y="22337"/>
                  </a:lnTo>
                  <a:lnTo>
                    <a:pt x="101912" y="22262"/>
                  </a:lnTo>
                  <a:lnTo>
                    <a:pt x="101813" y="22188"/>
                  </a:lnTo>
                  <a:lnTo>
                    <a:pt x="101714" y="22064"/>
                  </a:lnTo>
                  <a:lnTo>
                    <a:pt x="101640" y="21941"/>
                  </a:lnTo>
                  <a:lnTo>
                    <a:pt x="101591" y="21792"/>
                  </a:lnTo>
                  <a:lnTo>
                    <a:pt x="101591" y="21644"/>
                  </a:lnTo>
                  <a:lnTo>
                    <a:pt x="101591" y="21520"/>
                  </a:lnTo>
                  <a:lnTo>
                    <a:pt x="101640" y="21372"/>
                  </a:lnTo>
                  <a:lnTo>
                    <a:pt x="101714" y="21248"/>
                  </a:lnTo>
                  <a:lnTo>
                    <a:pt x="101813" y="21124"/>
                  </a:lnTo>
                  <a:lnTo>
                    <a:pt x="101912" y="21026"/>
                  </a:lnTo>
                  <a:lnTo>
                    <a:pt x="102036" y="20976"/>
                  </a:lnTo>
                  <a:lnTo>
                    <a:pt x="102184" y="20927"/>
                  </a:lnTo>
                  <a:close/>
                  <a:moveTo>
                    <a:pt x="49571" y="21075"/>
                  </a:moveTo>
                  <a:lnTo>
                    <a:pt x="49695" y="21124"/>
                  </a:lnTo>
                  <a:lnTo>
                    <a:pt x="49818" y="21174"/>
                  </a:lnTo>
                  <a:lnTo>
                    <a:pt x="49917" y="21273"/>
                  </a:lnTo>
                  <a:lnTo>
                    <a:pt x="50016" y="21372"/>
                  </a:lnTo>
                  <a:lnTo>
                    <a:pt x="50066" y="21496"/>
                  </a:lnTo>
                  <a:lnTo>
                    <a:pt x="50090" y="21619"/>
                  </a:lnTo>
                  <a:lnTo>
                    <a:pt x="50115" y="21743"/>
                  </a:lnTo>
                  <a:lnTo>
                    <a:pt x="50090" y="21867"/>
                  </a:lnTo>
                  <a:lnTo>
                    <a:pt x="50066" y="21990"/>
                  </a:lnTo>
                  <a:lnTo>
                    <a:pt x="50016" y="22114"/>
                  </a:lnTo>
                  <a:lnTo>
                    <a:pt x="49917" y="22213"/>
                  </a:lnTo>
                  <a:lnTo>
                    <a:pt x="49818" y="22287"/>
                  </a:lnTo>
                  <a:lnTo>
                    <a:pt x="49695" y="22361"/>
                  </a:lnTo>
                  <a:lnTo>
                    <a:pt x="49571" y="22386"/>
                  </a:lnTo>
                  <a:lnTo>
                    <a:pt x="49447" y="22411"/>
                  </a:lnTo>
                  <a:lnTo>
                    <a:pt x="49324" y="22386"/>
                  </a:lnTo>
                  <a:lnTo>
                    <a:pt x="49200" y="22361"/>
                  </a:lnTo>
                  <a:lnTo>
                    <a:pt x="49076" y="22287"/>
                  </a:lnTo>
                  <a:lnTo>
                    <a:pt x="48977" y="22213"/>
                  </a:lnTo>
                  <a:lnTo>
                    <a:pt x="48903" y="22114"/>
                  </a:lnTo>
                  <a:lnTo>
                    <a:pt x="48829" y="21990"/>
                  </a:lnTo>
                  <a:lnTo>
                    <a:pt x="48804" y="21867"/>
                  </a:lnTo>
                  <a:lnTo>
                    <a:pt x="48779" y="21743"/>
                  </a:lnTo>
                  <a:lnTo>
                    <a:pt x="48804" y="21619"/>
                  </a:lnTo>
                  <a:lnTo>
                    <a:pt x="48829" y="21496"/>
                  </a:lnTo>
                  <a:lnTo>
                    <a:pt x="48903" y="21372"/>
                  </a:lnTo>
                  <a:lnTo>
                    <a:pt x="48977" y="21273"/>
                  </a:lnTo>
                  <a:lnTo>
                    <a:pt x="49076" y="21174"/>
                  </a:lnTo>
                  <a:lnTo>
                    <a:pt x="49200" y="21124"/>
                  </a:lnTo>
                  <a:lnTo>
                    <a:pt x="49324" y="21075"/>
                  </a:lnTo>
                  <a:close/>
                  <a:moveTo>
                    <a:pt x="79353" y="22139"/>
                  </a:moveTo>
                  <a:lnTo>
                    <a:pt x="79402" y="22163"/>
                  </a:lnTo>
                  <a:lnTo>
                    <a:pt x="79452" y="22188"/>
                  </a:lnTo>
                  <a:lnTo>
                    <a:pt x="79477" y="22238"/>
                  </a:lnTo>
                  <a:lnTo>
                    <a:pt x="79501" y="22287"/>
                  </a:lnTo>
                  <a:lnTo>
                    <a:pt x="79477" y="22337"/>
                  </a:lnTo>
                  <a:lnTo>
                    <a:pt x="79452" y="22386"/>
                  </a:lnTo>
                  <a:lnTo>
                    <a:pt x="79402" y="22435"/>
                  </a:lnTo>
                  <a:lnTo>
                    <a:pt x="79279" y="22435"/>
                  </a:lnTo>
                  <a:lnTo>
                    <a:pt x="79229" y="22411"/>
                  </a:lnTo>
                  <a:lnTo>
                    <a:pt x="79205" y="22337"/>
                  </a:lnTo>
                  <a:lnTo>
                    <a:pt x="79205" y="22287"/>
                  </a:lnTo>
                  <a:lnTo>
                    <a:pt x="79205" y="22238"/>
                  </a:lnTo>
                  <a:lnTo>
                    <a:pt x="79229" y="22188"/>
                  </a:lnTo>
                  <a:lnTo>
                    <a:pt x="79279" y="22163"/>
                  </a:lnTo>
                  <a:lnTo>
                    <a:pt x="79353" y="22139"/>
                  </a:lnTo>
                  <a:close/>
                  <a:moveTo>
                    <a:pt x="120390" y="20185"/>
                  </a:moveTo>
                  <a:lnTo>
                    <a:pt x="120637" y="20209"/>
                  </a:lnTo>
                  <a:lnTo>
                    <a:pt x="120860" y="20283"/>
                  </a:lnTo>
                  <a:lnTo>
                    <a:pt x="121058" y="20382"/>
                  </a:lnTo>
                  <a:lnTo>
                    <a:pt x="121256" y="20556"/>
                  </a:lnTo>
                  <a:lnTo>
                    <a:pt x="121404" y="20729"/>
                  </a:lnTo>
                  <a:lnTo>
                    <a:pt x="121503" y="20951"/>
                  </a:lnTo>
                  <a:lnTo>
                    <a:pt x="121577" y="21174"/>
                  </a:lnTo>
                  <a:lnTo>
                    <a:pt x="121602" y="21397"/>
                  </a:lnTo>
                  <a:lnTo>
                    <a:pt x="121577" y="21619"/>
                  </a:lnTo>
                  <a:lnTo>
                    <a:pt x="121503" y="21842"/>
                  </a:lnTo>
                  <a:lnTo>
                    <a:pt x="121404" y="22040"/>
                  </a:lnTo>
                  <a:lnTo>
                    <a:pt x="121256" y="22238"/>
                  </a:lnTo>
                  <a:lnTo>
                    <a:pt x="121058" y="22386"/>
                  </a:lnTo>
                  <a:lnTo>
                    <a:pt x="120860" y="22510"/>
                  </a:lnTo>
                  <a:lnTo>
                    <a:pt x="120637" y="22559"/>
                  </a:lnTo>
                  <a:lnTo>
                    <a:pt x="120390" y="22584"/>
                  </a:lnTo>
                  <a:lnTo>
                    <a:pt x="120167" y="22559"/>
                  </a:lnTo>
                  <a:lnTo>
                    <a:pt x="119945" y="22510"/>
                  </a:lnTo>
                  <a:lnTo>
                    <a:pt x="119747" y="22386"/>
                  </a:lnTo>
                  <a:lnTo>
                    <a:pt x="119549" y="22238"/>
                  </a:lnTo>
                  <a:lnTo>
                    <a:pt x="119401" y="22040"/>
                  </a:lnTo>
                  <a:lnTo>
                    <a:pt x="119302" y="21842"/>
                  </a:lnTo>
                  <a:lnTo>
                    <a:pt x="119227" y="21619"/>
                  </a:lnTo>
                  <a:lnTo>
                    <a:pt x="119203" y="21397"/>
                  </a:lnTo>
                  <a:lnTo>
                    <a:pt x="119227" y="21174"/>
                  </a:lnTo>
                  <a:lnTo>
                    <a:pt x="119302" y="20951"/>
                  </a:lnTo>
                  <a:lnTo>
                    <a:pt x="119401" y="20729"/>
                  </a:lnTo>
                  <a:lnTo>
                    <a:pt x="119549" y="20556"/>
                  </a:lnTo>
                  <a:lnTo>
                    <a:pt x="119747" y="20382"/>
                  </a:lnTo>
                  <a:lnTo>
                    <a:pt x="119945" y="20283"/>
                  </a:lnTo>
                  <a:lnTo>
                    <a:pt x="120167" y="20209"/>
                  </a:lnTo>
                  <a:lnTo>
                    <a:pt x="120390" y="20185"/>
                  </a:lnTo>
                  <a:close/>
                  <a:moveTo>
                    <a:pt x="10463" y="19393"/>
                  </a:moveTo>
                  <a:lnTo>
                    <a:pt x="10612" y="19418"/>
                  </a:lnTo>
                  <a:lnTo>
                    <a:pt x="10760" y="19442"/>
                  </a:lnTo>
                  <a:lnTo>
                    <a:pt x="10933" y="19467"/>
                  </a:lnTo>
                  <a:lnTo>
                    <a:pt x="11082" y="19517"/>
                  </a:lnTo>
                  <a:lnTo>
                    <a:pt x="11205" y="19591"/>
                  </a:lnTo>
                  <a:lnTo>
                    <a:pt x="11354" y="19665"/>
                  </a:lnTo>
                  <a:lnTo>
                    <a:pt x="11477" y="19764"/>
                  </a:lnTo>
                  <a:lnTo>
                    <a:pt x="11601" y="19888"/>
                  </a:lnTo>
                  <a:lnTo>
                    <a:pt x="11725" y="20011"/>
                  </a:lnTo>
                  <a:lnTo>
                    <a:pt x="11824" y="20135"/>
                  </a:lnTo>
                  <a:lnTo>
                    <a:pt x="11898" y="20259"/>
                  </a:lnTo>
                  <a:lnTo>
                    <a:pt x="11972" y="20407"/>
                  </a:lnTo>
                  <a:lnTo>
                    <a:pt x="12022" y="20556"/>
                  </a:lnTo>
                  <a:lnTo>
                    <a:pt x="12046" y="20704"/>
                  </a:lnTo>
                  <a:lnTo>
                    <a:pt x="12071" y="20877"/>
                  </a:lnTo>
                  <a:lnTo>
                    <a:pt x="12071" y="21026"/>
                  </a:lnTo>
                  <a:lnTo>
                    <a:pt x="12071" y="21174"/>
                  </a:lnTo>
                  <a:lnTo>
                    <a:pt x="12046" y="21322"/>
                  </a:lnTo>
                  <a:lnTo>
                    <a:pt x="12022" y="21471"/>
                  </a:lnTo>
                  <a:lnTo>
                    <a:pt x="11972" y="21619"/>
                  </a:lnTo>
                  <a:lnTo>
                    <a:pt x="11898" y="21768"/>
                  </a:lnTo>
                  <a:lnTo>
                    <a:pt x="11824" y="21916"/>
                  </a:lnTo>
                  <a:lnTo>
                    <a:pt x="11725" y="22040"/>
                  </a:lnTo>
                  <a:lnTo>
                    <a:pt x="11601" y="22163"/>
                  </a:lnTo>
                  <a:lnTo>
                    <a:pt x="11477" y="22287"/>
                  </a:lnTo>
                  <a:lnTo>
                    <a:pt x="11354" y="22386"/>
                  </a:lnTo>
                  <a:lnTo>
                    <a:pt x="11205" y="22460"/>
                  </a:lnTo>
                  <a:lnTo>
                    <a:pt x="11082" y="22534"/>
                  </a:lnTo>
                  <a:lnTo>
                    <a:pt x="10933" y="22584"/>
                  </a:lnTo>
                  <a:lnTo>
                    <a:pt x="10760" y="22609"/>
                  </a:lnTo>
                  <a:lnTo>
                    <a:pt x="10612" y="22633"/>
                  </a:lnTo>
                  <a:lnTo>
                    <a:pt x="10315" y="22633"/>
                  </a:lnTo>
                  <a:lnTo>
                    <a:pt x="10142" y="22609"/>
                  </a:lnTo>
                  <a:lnTo>
                    <a:pt x="9993" y="22584"/>
                  </a:lnTo>
                  <a:lnTo>
                    <a:pt x="9845" y="22534"/>
                  </a:lnTo>
                  <a:lnTo>
                    <a:pt x="9721" y="22460"/>
                  </a:lnTo>
                  <a:lnTo>
                    <a:pt x="9573" y="22386"/>
                  </a:lnTo>
                  <a:lnTo>
                    <a:pt x="9449" y="22287"/>
                  </a:lnTo>
                  <a:lnTo>
                    <a:pt x="9325" y="22163"/>
                  </a:lnTo>
                  <a:lnTo>
                    <a:pt x="9202" y="22040"/>
                  </a:lnTo>
                  <a:lnTo>
                    <a:pt x="9103" y="21916"/>
                  </a:lnTo>
                  <a:lnTo>
                    <a:pt x="9029" y="21768"/>
                  </a:lnTo>
                  <a:lnTo>
                    <a:pt x="8954" y="21619"/>
                  </a:lnTo>
                  <a:lnTo>
                    <a:pt x="8905" y="21471"/>
                  </a:lnTo>
                  <a:lnTo>
                    <a:pt x="8880" y="21322"/>
                  </a:lnTo>
                  <a:lnTo>
                    <a:pt x="8855" y="21174"/>
                  </a:lnTo>
                  <a:lnTo>
                    <a:pt x="8831" y="21026"/>
                  </a:lnTo>
                  <a:lnTo>
                    <a:pt x="8855" y="20877"/>
                  </a:lnTo>
                  <a:lnTo>
                    <a:pt x="8880" y="20704"/>
                  </a:lnTo>
                  <a:lnTo>
                    <a:pt x="8905" y="20556"/>
                  </a:lnTo>
                  <a:lnTo>
                    <a:pt x="8954" y="20407"/>
                  </a:lnTo>
                  <a:lnTo>
                    <a:pt x="9029" y="20259"/>
                  </a:lnTo>
                  <a:lnTo>
                    <a:pt x="9103" y="20135"/>
                  </a:lnTo>
                  <a:lnTo>
                    <a:pt x="9202" y="20011"/>
                  </a:lnTo>
                  <a:lnTo>
                    <a:pt x="9325" y="19888"/>
                  </a:lnTo>
                  <a:lnTo>
                    <a:pt x="9449" y="19764"/>
                  </a:lnTo>
                  <a:lnTo>
                    <a:pt x="9573" y="19665"/>
                  </a:lnTo>
                  <a:lnTo>
                    <a:pt x="9721" y="19591"/>
                  </a:lnTo>
                  <a:lnTo>
                    <a:pt x="9845" y="19517"/>
                  </a:lnTo>
                  <a:lnTo>
                    <a:pt x="9993" y="19467"/>
                  </a:lnTo>
                  <a:lnTo>
                    <a:pt x="10142" y="19442"/>
                  </a:lnTo>
                  <a:lnTo>
                    <a:pt x="10315" y="19418"/>
                  </a:lnTo>
                  <a:lnTo>
                    <a:pt x="10463" y="19393"/>
                  </a:lnTo>
                  <a:close/>
                  <a:moveTo>
                    <a:pt x="124026" y="20259"/>
                  </a:moveTo>
                  <a:lnTo>
                    <a:pt x="124274" y="20283"/>
                  </a:lnTo>
                  <a:lnTo>
                    <a:pt x="124496" y="20333"/>
                  </a:lnTo>
                  <a:lnTo>
                    <a:pt x="124719" y="20457"/>
                  </a:lnTo>
                  <a:lnTo>
                    <a:pt x="124917" y="20630"/>
                  </a:lnTo>
                  <a:lnTo>
                    <a:pt x="125090" y="20828"/>
                  </a:lnTo>
                  <a:lnTo>
                    <a:pt x="125214" y="21050"/>
                  </a:lnTo>
                  <a:lnTo>
                    <a:pt x="125288" y="21298"/>
                  </a:lnTo>
                  <a:lnTo>
                    <a:pt x="125312" y="21545"/>
                  </a:lnTo>
                  <a:lnTo>
                    <a:pt x="125288" y="21792"/>
                  </a:lnTo>
                  <a:lnTo>
                    <a:pt x="125214" y="22015"/>
                  </a:lnTo>
                  <a:lnTo>
                    <a:pt x="125090" y="22238"/>
                  </a:lnTo>
                  <a:lnTo>
                    <a:pt x="124917" y="22435"/>
                  </a:lnTo>
                  <a:lnTo>
                    <a:pt x="124719" y="22609"/>
                  </a:lnTo>
                  <a:lnTo>
                    <a:pt x="124496" y="22732"/>
                  </a:lnTo>
                  <a:lnTo>
                    <a:pt x="124274" y="22807"/>
                  </a:lnTo>
                  <a:lnTo>
                    <a:pt x="124026" y="22831"/>
                  </a:lnTo>
                  <a:lnTo>
                    <a:pt x="123779" y="22807"/>
                  </a:lnTo>
                  <a:lnTo>
                    <a:pt x="123531" y="22732"/>
                  </a:lnTo>
                  <a:lnTo>
                    <a:pt x="123309" y="22609"/>
                  </a:lnTo>
                  <a:lnTo>
                    <a:pt x="123111" y="22435"/>
                  </a:lnTo>
                  <a:lnTo>
                    <a:pt x="122938" y="22238"/>
                  </a:lnTo>
                  <a:lnTo>
                    <a:pt x="122839" y="22015"/>
                  </a:lnTo>
                  <a:lnTo>
                    <a:pt x="122765" y="21792"/>
                  </a:lnTo>
                  <a:lnTo>
                    <a:pt x="122740" y="21545"/>
                  </a:lnTo>
                  <a:lnTo>
                    <a:pt x="122765" y="21298"/>
                  </a:lnTo>
                  <a:lnTo>
                    <a:pt x="122839" y="21050"/>
                  </a:lnTo>
                  <a:lnTo>
                    <a:pt x="122938" y="20828"/>
                  </a:lnTo>
                  <a:lnTo>
                    <a:pt x="123111" y="20630"/>
                  </a:lnTo>
                  <a:lnTo>
                    <a:pt x="123309" y="20457"/>
                  </a:lnTo>
                  <a:lnTo>
                    <a:pt x="123531" y="20333"/>
                  </a:lnTo>
                  <a:lnTo>
                    <a:pt x="123779" y="20283"/>
                  </a:lnTo>
                  <a:lnTo>
                    <a:pt x="124026" y="20259"/>
                  </a:lnTo>
                  <a:close/>
                  <a:moveTo>
                    <a:pt x="83707" y="22337"/>
                  </a:moveTo>
                  <a:lnTo>
                    <a:pt x="83830" y="22361"/>
                  </a:lnTo>
                  <a:lnTo>
                    <a:pt x="83929" y="22411"/>
                  </a:lnTo>
                  <a:lnTo>
                    <a:pt x="83979" y="22510"/>
                  </a:lnTo>
                  <a:lnTo>
                    <a:pt x="84003" y="22633"/>
                  </a:lnTo>
                  <a:lnTo>
                    <a:pt x="83979" y="22732"/>
                  </a:lnTo>
                  <a:lnTo>
                    <a:pt x="83929" y="22831"/>
                  </a:lnTo>
                  <a:lnTo>
                    <a:pt x="83830" y="22881"/>
                  </a:lnTo>
                  <a:lnTo>
                    <a:pt x="83707" y="22905"/>
                  </a:lnTo>
                  <a:lnTo>
                    <a:pt x="83608" y="22881"/>
                  </a:lnTo>
                  <a:lnTo>
                    <a:pt x="83509" y="22831"/>
                  </a:lnTo>
                  <a:lnTo>
                    <a:pt x="83459" y="22732"/>
                  </a:lnTo>
                  <a:lnTo>
                    <a:pt x="83434" y="22633"/>
                  </a:lnTo>
                  <a:lnTo>
                    <a:pt x="83459" y="22510"/>
                  </a:lnTo>
                  <a:lnTo>
                    <a:pt x="83509" y="22411"/>
                  </a:lnTo>
                  <a:lnTo>
                    <a:pt x="83608" y="22361"/>
                  </a:lnTo>
                  <a:lnTo>
                    <a:pt x="83707" y="22337"/>
                  </a:lnTo>
                  <a:close/>
                  <a:moveTo>
                    <a:pt x="40493" y="21248"/>
                  </a:moveTo>
                  <a:lnTo>
                    <a:pt x="40641" y="21298"/>
                  </a:lnTo>
                  <a:lnTo>
                    <a:pt x="40790" y="21372"/>
                  </a:lnTo>
                  <a:lnTo>
                    <a:pt x="40938" y="21496"/>
                  </a:lnTo>
                  <a:lnTo>
                    <a:pt x="41037" y="21619"/>
                  </a:lnTo>
                  <a:lnTo>
                    <a:pt x="41111" y="21768"/>
                  </a:lnTo>
                  <a:lnTo>
                    <a:pt x="41161" y="21941"/>
                  </a:lnTo>
                  <a:lnTo>
                    <a:pt x="41185" y="22089"/>
                  </a:lnTo>
                  <a:lnTo>
                    <a:pt x="41161" y="22262"/>
                  </a:lnTo>
                  <a:lnTo>
                    <a:pt x="41111" y="22435"/>
                  </a:lnTo>
                  <a:lnTo>
                    <a:pt x="41037" y="22584"/>
                  </a:lnTo>
                  <a:lnTo>
                    <a:pt x="40938" y="22708"/>
                  </a:lnTo>
                  <a:lnTo>
                    <a:pt x="40790" y="22831"/>
                  </a:lnTo>
                  <a:lnTo>
                    <a:pt x="40641" y="22905"/>
                  </a:lnTo>
                  <a:lnTo>
                    <a:pt x="40493" y="22955"/>
                  </a:lnTo>
                  <a:lnTo>
                    <a:pt x="40146" y="22955"/>
                  </a:lnTo>
                  <a:lnTo>
                    <a:pt x="39998" y="22905"/>
                  </a:lnTo>
                  <a:lnTo>
                    <a:pt x="39850" y="22831"/>
                  </a:lnTo>
                  <a:lnTo>
                    <a:pt x="39701" y="22708"/>
                  </a:lnTo>
                  <a:lnTo>
                    <a:pt x="39602" y="22584"/>
                  </a:lnTo>
                  <a:lnTo>
                    <a:pt x="39528" y="22435"/>
                  </a:lnTo>
                  <a:lnTo>
                    <a:pt x="39479" y="22262"/>
                  </a:lnTo>
                  <a:lnTo>
                    <a:pt x="39454" y="22089"/>
                  </a:lnTo>
                  <a:lnTo>
                    <a:pt x="39479" y="21941"/>
                  </a:lnTo>
                  <a:lnTo>
                    <a:pt x="39528" y="21768"/>
                  </a:lnTo>
                  <a:lnTo>
                    <a:pt x="39602" y="21619"/>
                  </a:lnTo>
                  <a:lnTo>
                    <a:pt x="39701" y="21496"/>
                  </a:lnTo>
                  <a:lnTo>
                    <a:pt x="39850" y="21372"/>
                  </a:lnTo>
                  <a:lnTo>
                    <a:pt x="39998" y="21298"/>
                  </a:lnTo>
                  <a:lnTo>
                    <a:pt x="40146" y="21248"/>
                  </a:lnTo>
                  <a:close/>
                  <a:moveTo>
                    <a:pt x="65155" y="22287"/>
                  </a:moveTo>
                  <a:lnTo>
                    <a:pt x="65278" y="22312"/>
                  </a:lnTo>
                  <a:lnTo>
                    <a:pt x="65377" y="22386"/>
                  </a:lnTo>
                  <a:lnTo>
                    <a:pt x="65451" y="22485"/>
                  </a:lnTo>
                  <a:lnTo>
                    <a:pt x="65476" y="22609"/>
                  </a:lnTo>
                  <a:lnTo>
                    <a:pt x="65451" y="22732"/>
                  </a:lnTo>
                  <a:lnTo>
                    <a:pt x="65377" y="22856"/>
                  </a:lnTo>
                  <a:lnTo>
                    <a:pt x="65278" y="22930"/>
                  </a:lnTo>
                  <a:lnTo>
                    <a:pt x="65155" y="22955"/>
                  </a:lnTo>
                  <a:lnTo>
                    <a:pt x="65031" y="22930"/>
                  </a:lnTo>
                  <a:lnTo>
                    <a:pt x="64907" y="22856"/>
                  </a:lnTo>
                  <a:lnTo>
                    <a:pt x="64833" y="22732"/>
                  </a:lnTo>
                  <a:lnTo>
                    <a:pt x="64808" y="22609"/>
                  </a:lnTo>
                  <a:lnTo>
                    <a:pt x="64833" y="22485"/>
                  </a:lnTo>
                  <a:lnTo>
                    <a:pt x="64907" y="22386"/>
                  </a:lnTo>
                  <a:lnTo>
                    <a:pt x="65031" y="22312"/>
                  </a:lnTo>
                  <a:lnTo>
                    <a:pt x="65155" y="22287"/>
                  </a:lnTo>
                  <a:close/>
                  <a:moveTo>
                    <a:pt x="106192" y="21471"/>
                  </a:moveTo>
                  <a:lnTo>
                    <a:pt x="106340" y="21496"/>
                  </a:lnTo>
                  <a:lnTo>
                    <a:pt x="106513" y="21545"/>
                  </a:lnTo>
                  <a:lnTo>
                    <a:pt x="106662" y="21619"/>
                  </a:lnTo>
                  <a:lnTo>
                    <a:pt x="106785" y="21718"/>
                  </a:lnTo>
                  <a:lnTo>
                    <a:pt x="106909" y="21867"/>
                  </a:lnTo>
                  <a:lnTo>
                    <a:pt x="106983" y="22015"/>
                  </a:lnTo>
                  <a:lnTo>
                    <a:pt x="107033" y="22163"/>
                  </a:lnTo>
                  <a:lnTo>
                    <a:pt x="107033" y="22337"/>
                  </a:lnTo>
                  <a:lnTo>
                    <a:pt x="107033" y="22485"/>
                  </a:lnTo>
                  <a:lnTo>
                    <a:pt x="106983" y="22658"/>
                  </a:lnTo>
                  <a:lnTo>
                    <a:pt x="106909" y="22807"/>
                  </a:lnTo>
                  <a:lnTo>
                    <a:pt x="106785" y="22930"/>
                  </a:lnTo>
                  <a:lnTo>
                    <a:pt x="106662" y="23029"/>
                  </a:lnTo>
                  <a:lnTo>
                    <a:pt x="106513" y="23128"/>
                  </a:lnTo>
                  <a:lnTo>
                    <a:pt x="106340" y="23153"/>
                  </a:lnTo>
                  <a:lnTo>
                    <a:pt x="106192" y="23178"/>
                  </a:lnTo>
                  <a:lnTo>
                    <a:pt x="106018" y="23153"/>
                  </a:lnTo>
                  <a:lnTo>
                    <a:pt x="105870" y="23128"/>
                  </a:lnTo>
                  <a:lnTo>
                    <a:pt x="105722" y="23029"/>
                  </a:lnTo>
                  <a:lnTo>
                    <a:pt x="105573" y="22930"/>
                  </a:lnTo>
                  <a:lnTo>
                    <a:pt x="105474" y="22807"/>
                  </a:lnTo>
                  <a:lnTo>
                    <a:pt x="105400" y="22658"/>
                  </a:lnTo>
                  <a:lnTo>
                    <a:pt x="105351" y="22485"/>
                  </a:lnTo>
                  <a:lnTo>
                    <a:pt x="105326" y="22337"/>
                  </a:lnTo>
                  <a:lnTo>
                    <a:pt x="105351" y="22163"/>
                  </a:lnTo>
                  <a:lnTo>
                    <a:pt x="105400" y="22015"/>
                  </a:lnTo>
                  <a:lnTo>
                    <a:pt x="105474" y="21867"/>
                  </a:lnTo>
                  <a:lnTo>
                    <a:pt x="105573" y="21718"/>
                  </a:lnTo>
                  <a:lnTo>
                    <a:pt x="105722" y="21619"/>
                  </a:lnTo>
                  <a:lnTo>
                    <a:pt x="105870" y="21545"/>
                  </a:lnTo>
                  <a:lnTo>
                    <a:pt x="106018" y="21496"/>
                  </a:lnTo>
                  <a:lnTo>
                    <a:pt x="106192" y="21471"/>
                  </a:lnTo>
                  <a:close/>
                  <a:moveTo>
                    <a:pt x="17563" y="20333"/>
                  </a:moveTo>
                  <a:lnTo>
                    <a:pt x="17835" y="20358"/>
                  </a:lnTo>
                  <a:lnTo>
                    <a:pt x="18107" y="20432"/>
                  </a:lnTo>
                  <a:lnTo>
                    <a:pt x="18354" y="20580"/>
                  </a:lnTo>
                  <a:lnTo>
                    <a:pt x="18453" y="20654"/>
                  </a:lnTo>
                  <a:lnTo>
                    <a:pt x="18577" y="20753"/>
                  </a:lnTo>
                  <a:lnTo>
                    <a:pt x="18676" y="20852"/>
                  </a:lnTo>
                  <a:lnTo>
                    <a:pt x="18750" y="20976"/>
                  </a:lnTo>
                  <a:lnTo>
                    <a:pt x="18874" y="21223"/>
                  </a:lnTo>
                  <a:lnTo>
                    <a:pt x="18972" y="21496"/>
                  </a:lnTo>
                  <a:lnTo>
                    <a:pt x="18997" y="21768"/>
                  </a:lnTo>
                  <a:lnTo>
                    <a:pt x="18972" y="22040"/>
                  </a:lnTo>
                  <a:lnTo>
                    <a:pt x="18874" y="22312"/>
                  </a:lnTo>
                  <a:lnTo>
                    <a:pt x="18750" y="22559"/>
                  </a:lnTo>
                  <a:lnTo>
                    <a:pt x="18676" y="22658"/>
                  </a:lnTo>
                  <a:lnTo>
                    <a:pt x="18577" y="22782"/>
                  </a:lnTo>
                  <a:lnTo>
                    <a:pt x="18453" y="22881"/>
                  </a:lnTo>
                  <a:lnTo>
                    <a:pt x="18354" y="22955"/>
                  </a:lnTo>
                  <a:lnTo>
                    <a:pt x="18107" y="23079"/>
                  </a:lnTo>
                  <a:lnTo>
                    <a:pt x="17835" y="23178"/>
                  </a:lnTo>
                  <a:lnTo>
                    <a:pt x="17563" y="23202"/>
                  </a:lnTo>
                  <a:lnTo>
                    <a:pt x="17290" y="23178"/>
                  </a:lnTo>
                  <a:lnTo>
                    <a:pt x="17018" y="23079"/>
                  </a:lnTo>
                  <a:lnTo>
                    <a:pt x="16771" y="22955"/>
                  </a:lnTo>
                  <a:lnTo>
                    <a:pt x="16647" y="22881"/>
                  </a:lnTo>
                  <a:lnTo>
                    <a:pt x="16548" y="22782"/>
                  </a:lnTo>
                  <a:lnTo>
                    <a:pt x="16449" y="22658"/>
                  </a:lnTo>
                  <a:lnTo>
                    <a:pt x="16375" y="22559"/>
                  </a:lnTo>
                  <a:lnTo>
                    <a:pt x="16227" y="22312"/>
                  </a:lnTo>
                  <a:lnTo>
                    <a:pt x="16153" y="22040"/>
                  </a:lnTo>
                  <a:lnTo>
                    <a:pt x="16128" y="21768"/>
                  </a:lnTo>
                  <a:lnTo>
                    <a:pt x="16153" y="21496"/>
                  </a:lnTo>
                  <a:lnTo>
                    <a:pt x="16227" y="21223"/>
                  </a:lnTo>
                  <a:lnTo>
                    <a:pt x="16375" y="20976"/>
                  </a:lnTo>
                  <a:lnTo>
                    <a:pt x="16449" y="20852"/>
                  </a:lnTo>
                  <a:lnTo>
                    <a:pt x="16548" y="20753"/>
                  </a:lnTo>
                  <a:lnTo>
                    <a:pt x="16647" y="20654"/>
                  </a:lnTo>
                  <a:lnTo>
                    <a:pt x="16771" y="20580"/>
                  </a:lnTo>
                  <a:lnTo>
                    <a:pt x="17018" y="20432"/>
                  </a:lnTo>
                  <a:lnTo>
                    <a:pt x="17290" y="20358"/>
                  </a:lnTo>
                  <a:lnTo>
                    <a:pt x="17563" y="20333"/>
                  </a:lnTo>
                  <a:close/>
                  <a:moveTo>
                    <a:pt x="61766" y="22435"/>
                  </a:moveTo>
                  <a:lnTo>
                    <a:pt x="61914" y="22460"/>
                  </a:lnTo>
                  <a:lnTo>
                    <a:pt x="61988" y="22485"/>
                  </a:lnTo>
                  <a:lnTo>
                    <a:pt x="62038" y="22534"/>
                  </a:lnTo>
                  <a:lnTo>
                    <a:pt x="62087" y="22609"/>
                  </a:lnTo>
                  <a:lnTo>
                    <a:pt x="62137" y="22683"/>
                  </a:lnTo>
                  <a:lnTo>
                    <a:pt x="62162" y="22807"/>
                  </a:lnTo>
                  <a:lnTo>
                    <a:pt x="62137" y="22955"/>
                  </a:lnTo>
                  <a:lnTo>
                    <a:pt x="62087" y="23029"/>
                  </a:lnTo>
                  <a:lnTo>
                    <a:pt x="62038" y="23079"/>
                  </a:lnTo>
                  <a:lnTo>
                    <a:pt x="61988" y="23128"/>
                  </a:lnTo>
                  <a:lnTo>
                    <a:pt x="61914" y="23178"/>
                  </a:lnTo>
                  <a:lnTo>
                    <a:pt x="61766" y="23202"/>
                  </a:lnTo>
                  <a:lnTo>
                    <a:pt x="61617" y="23178"/>
                  </a:lnTo>
                  <a:lnTo>
                    <a:pt x="61568" y="23128"/>
                  </a:lnTo>
                  <a:lnTo>
                    <a:pt x="61494" y="23079"/>
                  </a:lnTo>
                  <a:lnTo>
                    <a:pt x="61444" y="23029"/>
                  </a:lnTo>
                  <a:lnTo>
                    <a:pt x="61419" y="22955"/>
                  </a:lnTo>
                  <a:lnTo>
                    <a:pt x="61395" y="22807"/>
                  </a:lnTo>
                  <a:lnTo>
                    <a:pt x="61419" y="22683"/>
                  </a:lnTo>
                  <a:lnTo>
                    <a:pt x="61444" y="22609"/>
                  </a:lnTo>
                  <a:lnTo>
                    <a:pt x="61494" y="22534"/>
                  </a:lnTo>
                  <a:lnTo>
                    <a:pt x="61568" y="22485"/>
                  </a:lnTo>
                  <a:lnTo>
                    <a:pt x="61617" y="22460"/>
                  </a:lnTo>
                  <a:lnTo>
                    <a:pt x="61766" y="22435"/>
                  </a:lnTo>
                  <a:close/>
                  <a:moveTo>
                    <a:pt x="36213" y="21322"/>
                  </a:moveTo>
                  <a:lnTo>
                    <a:pt x="36387" y="21347"/>
                  </a:lnTo>
                  <a:lnTo>
                    <a:pt x="36585" y="21397"/>
                  </a:lnTo>
                  <a:lnTo>
                    <a:pt x="36733" y="21471"/>
                  </a:lnTo>
                  <a:lnTo>
                    <a:pt x="36881" y="21594"/>
                  </a:lnTo>
                  <a:lnTo>
                    <a:pt x="37005" y="21768"/>
                  </a:lnTo>
                  <a:lnTo>
                    <a:pt x="37104" y="21916"/>
                  </a:lnTo>
                  <a:lnTo>
                    <a:pt x="37153" y="22114"/>
                  </a:lnTo>
                  <a:lnTo>
                    <a:pt x="37178" y="22287"/>
                  </a:lnTo>
                  <a:lnTo>
                    <a:pt x="37153" y="22460"/>
                  </a:lnTo>
                  <a:lnTo>
                    <a:pt x="37104" y="22658"/>
                  </a:lnTo>
                  <a:lnTo>
                    <a:pt x="37005" y="22807"/>
                  </a:lnTo>
                  <a:lnTo>
                    <a:pt x="36881" y="22980"/>
                  </a:lnTo>
                  <a:lnTo>
                    <a:pt x="36733" y="23103"/>
                  </a:lnTo>
                  <a:lnTo>
                    <a:pt x="36585" y="23178"/>
                  </a:lnTo>
                  <a:lnTo>
                    <a:pt x="36387" y="23227"/>
                  </a:lnTo>
                  <a:lnTo>
                    <a:pt x="36213" y="23252"/>
                  </a:lnTo>
                  <a:lnTo>
                    <a:pt x="36016" y="23227"/>
                  </a:lnTo>
                  <a:lnTo>
                    <a:pt x="35842" y="23178"/>
                  </a:lnTo>
                  <a:lnTo>
                    <a:pt x="35669" y="23103"/>
                  </a:lnTo>
                  <a:lnTo>
                    <a:pt x="35521" y="22980"/>
                  </a:lnTo>
                  <a:lnTo>
                    <a:pt x="35397" y="22807"/>
                  </a:lnTo>
                  <a:lnTo>
                    <a:pt x="35323" y="22658"/>
                  </a:lnTo>
                  <a:lnTo>
                    <a:pt x="35274" y="22460"/>
                  </a:lnTo>
                  <a:lnTo>
                    <a:pt x="35249" y="22287"/>
                  </a:lnTo>
                  <a:lnTo>
                    <a:pt x="35274" y="22114"/>
                  </a:lnTo>
                  <a:lnTo>
                    <a:pt x="35323" y="21916"/>
                  </a:lnTo>
                  <a:lnTo>
                    <a:pt x="35397" y="21768"/>
                  </a:lnTo>
                  <a:lnTo>
                    <a:pt x="35521" y="21594"/>
                  </a:lnTo>
                  <a:lnTo>
                    <a:pt x="35669" y="21471"/>
                  </a:lnTo>
                  <a:lnTo>
                    <a:pt x="35842" y="21397"/>
                  </a:lnTo>
                  <a:lnTo>
                    <a:pt x="36016" y="21347"/>
                  </a:lnTo>
                  <a:lnTo>
                    <a:pt x="36213" y="21322"/>
                  </a:lnTo>
                  <a:close/>
                  <a:moveTo>
                    <a:pt x="13852" y="20407"/>
                  </a:moveTo>
                  <a:lnTo>
                    <a:pt x="14124" y="20457"/>
                  </a:lnTo>
                  <a:lnTo>
                    <a:pt x="14421" y="20531"/>
                  </a:lnTo>
                  <a:lnTo>
                    <a:pt x="14545" y="20605"/>
                  </a:lnTo>
                  <a:lnTo>
                    <a:pt x="14693" y="20679"/>
                  </a:lnTo>
                  <a:lnTo>
                    <a:pt x="14792" y="20753"/>
                  </a:lnTo>
                  <a:lnTo>
                    <a:pt x="14916" y="20852"/>
                  </a:lnTo>
                  <a:lnTo>
                    <a:pt x="15015" y="20976"/>
                  </a:lnTo>
                  <a:lnTo>
                    <a:pt x="15114" y="21100"/>
                  </a:lnTo>
                  <a:lnTo>
                    <a:pt x="15188" y="21223"/>
                  </a:lnTo>
                  <a:lnTo>
                    <a:pt x="15262" y="21372"/>
                  </a:lnTo>
                  <a:lnTo>
                    <a:pt x="15336" y="21644"/>
                  </a:lnTo>
                  <a:lnTo>
                    <a:pt x="15361" y="21941"/>
                  </a:lnTo>
                  <a:lnTo>
                    <a:pt x="15336" y="22238"/>
                  </a:lnTo>
                  <a:lnTo>
                    <a:pt x="15262" y="22510"/>
                  </a:lnTo>
                  <a:lnTo>
                    <a:pt x="15188" y="22658"/>
                  </a:lnTo>
                  <a:lnTo>
                    <a:pt x="15114" y="22782"/>
                  </a:lnTo>
                  <a:lnTo>
                    <a:pt x="15015" y="22905"/>
                  </a:lnTo>
                  <a:lnTo>
                    <a:pt x="14916" y="23029"/>
                  </a:lnTo>
                  <a:lnTo>
                    <a:pt x="14792" y="23128"/>
                  </a:lnTo>
                  <a:lnTo>
                    <a:pt x="14693" y="23202"/>
                  </a:lnTo>
                  <a:lnTo>
                    <a:pt x="14545" y="23301"/>
                  </a:lnTo>
                  <a:lnTo>
                    <a:pt x="14421" y="23351"/>
                  </a:lnTo>
                  <a:lnTo>
                    <a:pt x="14124" y="23425"/>
                  </a:lnTo>
                  <a:lnTo>
                    <a:pt x="13852" y="23474"/>
                  </a:lnTo>
                  <a:lnTo>
                    <a:pt x="13555" y="23425"/>
                  </a:lnTo>
                  <a:lnTo>
                    <a:pt x="13258" y="23351"/>
                  </a:lnTo>
                  <a:lnTo>
                    <a:pt x="13135" y="23301"/>
                  </a:lnTo>
                  <a:lnTo>
                    <a:pt x="13011" y="23202"/>
                  </a:lnTo>
                  <a:lnTo>
                    <a:pt x="12887" y="23128"/>
                  </a:lnTo>
                  <a:lnTo>
                    <a:pt x="12764" y="23029"/>
                  </a:lnTo>
                  <a:lnTo>
                    <a:pt x="12665" y="22905"/>
                  </a:lnTo>
                  <a:lnTo>
                    <a:pt x="12566" y="22782"/>
                  </a:lnTo>
                  <a:lnTo>
                    <a:pt x="12492" y="22658"/>
                  </a:lnTo>
                  <a:lnTo>
                    <a:pt x="12442" y="22510"/>
                  </a:lnTo>
                  <a:lnTo>
                    <a:pt x="12343" y="22238"/>
                  </a:lnTo>
                  <a:lnTo>
                    <a:pt x="12319" y="21941"/>
                  </a:lnTo>
                  <a:lnTo>
                    <a:pt x="12343" y="21644"/>
                  </a:lnTo>
                  <a:lnTo>
                    <a:pt x="12442" y="21372"/>
                  </a:lnTo>
                  <a:lnTo>
                    <a:pt x="12492" y="21223"/>
                  </a:lnTo>
                  <a:lnTo>
                    <a:pt x="12566" y="21100"/>
                  </a:lnTo>
                  <a:lnTo>
                    <a:pt x="12665" y="20976"/>
                  </a:lnTo>
                  <a:lnTo>
                    <a:pt x="12764" y="20852"/>
                  </a:lnTo>
                  <a:lnTo>
                    <a:pt x="12887" y="20753"/>
                  </a:lnTo>
                  <a:lnTo>
                    <a:pt x="13011" y="20679"/>
                  </a:lnTo>
                  <a:lnTo>
                    <a:pt x="13135" y="20605"/>
                  </a:lnTo>
                  <a:lnTo>
                    <a:pt x="13258" y="20531"/>
                  </a:lnTo>
                  <a:lnTo>
                    <a:pt x="13555" y="20457"/>
                  </a:lnTo>
                  <a:lnTo>
                    <a:pt x="13852" y="20407"/>
                  </a:lnTo>
                  <a:close/>
                  <a:moveTo>
                    <a:pt x="68469" y="22955"/>
                  </a:moveTo>
                  <a:lnTo>
                    <a:pt x="68568" y="22980"/>
                  </a:lnTo>
                  <a:lnTo>
                    <a:pt x="68642" y="23029"/>
                  </a:lnTo>
                  <a:lnTo>
                    <a:pt x="68692" y="23128"/>
                  </a:lnTo>
                  <a:lnTo>
                    <a:pt x="68717" y="23227"/>
                  </a:lnTo>
                  <a:lnTo>
                    <a:pt x="68692" y="23301"/>
                  </a:lnTo>
                  <a:lnTo>
                    <a:pt x="68642" y="23400"/>
                  </a:lnTo>
                  <a:lnTo>
                    <a:pt x="68568" y="23450"/>
                  </a:lnTo>
                  <a:lnTo>
                    <a:pt x="68469" y="23474"/>
                  </a:lnTo>
                  <a:lnTo>
                    <a:pt x="68370" y="23450"/>
                  </a:lnTo>
                  <a:lnTo>
                    <a:pt x="68296" y="23400"/>
                  </a:lnTo>
                  <a:lnTo>
                    <a:pt x="68222" y="23301"/>
                  </a:lnTo>
                  <a:lnTo>
                    <a:pt x="68222" y="23227"/>
                  </a:lnTo>
                  <a:lnTo>
                    <a:pt x="68222" y="23128"/>
                  </a:lnTo>
                  <a:lnTo>
                    <a:pt x="68296" y="23029"/>
                  </a:lnTo>
                  <a:lnTo>
                    <a:pt x="68370" y="22980"/>
                  </a:lnTo>
                  <a:lnTo>
                    <a:pt x="68469" y="22955"/>
                  </a:lnTo>
                  <a:close/>
                  <a:moveTo>
                    <a:pt x="87912" y="22732"/>
                  </a:moveTo>
                  <a:lnTo>
                    <a:pt x="87986" y="22757"/>
                  </a:lnTo>
                  <a:lnTo>
                    <a:pt x="88060" y="22757"/>
                  </a:lnTo>
                  <a:lnTo>
                    <a:pt x="88134" y="22807"/>
                  </a:lnTo>
                  <a:lnTo>
                    <a:pt x="88184" y="22856"/>
                  </a:lnTo>
                  <a:lnTo>
                    <a:pt x="88233" y="22930"/>
                  </a:lnTo>
                  <a:lnTo>
                    <a:pt x="88283" y="22980"/>
                  </a:lnTo>
                  <a:lnTo>
                    <a:pt x="88307" y="23054"/>
                  </a:lnTo>
                  <a:lnTo>
                    <a:pt x="88307" y="23153"/>
                  </a:lnTo>
                  <a:lnTo>
                    <a:pt x="88307" y="23227"/>
                  </a:lnTo>
                  <a:lnTo>
                    <a:pt x="88283" y="23301"/>
                  </a:lnTo>
                  <a:lnTo>
                    <a:pt x="88233" y="23375"/>
                  </a:lnTo>
                  <a:lnTo>
                    <a:pt x="88184" y="23425"/>
                  </a:lnTo>
                  <a:lnTo>
                    <a:pt x="88134" y="23474"/>
                  </a:lnTo>
                  <a:lnTo>
                    <a:pt x="88060" y="23524"/>
                  </a:lnTo>
                  <a:lnTo>
                    <a:pt x="87986" y="23549"/>
                  </a:lnTo>
                  <a:lnTo>
                    <a:pt x="87813" y="23549"/>
                  </a:lnTo>
                  <a:lnTo>
                    <a:pt x="87739" y="23524"/>
                  </a:lnTo>
                  <a:lnTo>
                    <a:pt x="87689" y="23474"/>
                  </a:lnTo>
                  <a:lnTo>
                    <a:pt x="87615" y="23425"/>
                  </a:lnTo>
                  <a:lnTo>
                    <a:pt x="87565" y="23375"/>
                  </a:lnTo>
                  <a:lnTo>
                    <a:pt x="87516" y="23301"/>
                  </a:lnTo>
                  <a:lnTo>
                    <a:pt x="87516" y="23227"/>
                  </a:lnTo>
                  <a:lnTo>
                    <a:pt x="87491" y="23153"/>
                  </a:lnTo>
                  <a:lnTo>
                    <a:pt x="87516" y="23054"/>
                  </a:lnTo>
                  <a:lnTo>
                    <a:pt x="87516" y="22980"/>
                  </a:lnTo>
                  <a:lnTo>
                    <a:pt x="87565" y="22930"/>
                  </a:lnTo>
                  <a:lnTo>
                    <a:pt x="87615" y="22856"/>
                  </a:lnTo>
                  <a:lnTo>
                    <a:pt x="87689" y="22807"/>
                  </a:lnTo>
                  <a:lnTo>
                    <a:pt x="87739" y="22757"/>
                  </a:lnTo>
                  <a:lnTo>
                    <a:pt x="87813" y="22757"/>
                  </a:lnTo>
                  <a:lnTo>
                    <a:pt x="87912" y="22732"/>
                  </a:lnTo>
                  <a:close/>
                  <a:moveTo>
                    <a:pt x="53232" y="22584"/>
                  </a:moveTo>
                  <a:lnTo>
                    <a:pt x="53331" y="22609"/>
                  </a:lnTo>
                  <a:lnTo>
                    <a:pt x="53430" y="22658"/>
                  </a:lnTo>
                  <a:lnTo>
                    <a:pt x="53504" y="22732"/>
                  </a:lnTo>
                  <a:lnTo>
                    <a:pt x="53578" y="22831"/>
                  </a:lnTo>
                  <a:lnTo>
                    <a:pt x="53628" y="22930"/>
                  </a:lnTo>
                  <a:lnTo>
                    <a:pt x="53652" y="23029"/>
                  </a:lnTo>
                  <a:lnTo>
                    <a:pt x="53677" y="23128"/>
                  </a:lnTo>
                  <a:lnTo>
                    <a:pt x="53652" y="23227"/>
                  </a:lnTo>
                  <a:lnTo>
                    <a:pt x="53628" y="23326"/>
                  </a:lnTo>
                  <a:lnTo>
                    <a:pt x="53578" y="23425"/>
                  </a:lnTo>
                  <a:lnTo>
                    <a:pt x="53504" y="23524"/>
                  </a:lnTo>
                  <a:lnTo>
                    <a:pt x="53430" y="23573"/>
                  </a:lnTo>
                  <a:lnTo>
                    <a:pt x="53331" y="23623"/>
                  </a:lnTo>
                  <a:lnTo>
                    <a:pt x="53232" y="23672"/>
                  </a:lnTo>
                  <a:lnTo>
                    <a:pt x="53009" y="23672"/>
                  </a:lnTo>
                  <a:lnTo>
                    <a:pt x="52910" y="23623"/>
                  </a:lnTo>
                  <a:lnTo>
                    <a:pt x="52811" y="23573"/>
                  </a:lnTo>
                  <a:lnTo>
                    <a:pt x="52737" y="23524"/>
                  </a:lnTo>
                  <a:lnTo>
                    <a:pt x="52663" y="23425"/>
                  </a:lnTo>
                  <a:lnTo>
                    <a:pt x="52613" y="23326"/>
                  </a:lnTo>
                  <a:lnTo>
                    <a:pt x="52589" y="23227"/>
                  </a:lnTo>
                  <a:lnTo>
                    <a:pt x="52564" y="23128"/>
                  </a:lnTo>
                  <a:lnTo>
                    <a:pt x="52589" y="23029"/>
                  </a:lnTo>
                  <a:lnTo>
                    <a:pt x="52613" y="22930"/>
                  </a:lnTo>
                  <a:lnTo>
                    <a:pt x="52663" y="22831"/>
                  </a:lnTo>
                  <a:lnTo>
                    <a:pt x="52737" y="22732"/>
                  </a:lnTo>
                  <a:lnTo>
                    <a:pt x="52811" y="22658"/>
                  </a:lnTo>
                  <a:lnTo>
                    <a:pt x="52910" y="22609"/>
                  </a:lnTo>
                  <a:lnTo>
                    <a:pt x="53009" y="22584"/>
                  </a:lnTo>
                  <a:close/>
                  <a:moveTo>
                    <a:pt x="91869" y="22831"/>
                  </a:moveTo>
                  <a:lnTo>
                    <a:pt x="91968" y="22881"/>
                  </a:lnTo>
                  <a:lnTo>
                    <a:pt x="92067" y="22905"/>
                  </a:lnTo>
                  <a:lnTo>
                    <a:pt x="92142" y="22980"/>
                  </a:lnTo>
                  <a:lnTo>
                    <a:pt x="92216" y="23054"/>
                  </a:lnTo>
                  <a:lnTo>
                    <a:pt x="92265" y="23153"/>
                  </a:lnTo>
                  <a:lnTo>
                    <a:pt x="92290" y="23252"/>
                  </a:lnTo>
                  <a:lnTo>
                    <a:pt x="92290" y="23351"/>
                  </a:lnTo>
                  <a:lnTo>
                    <a:pt x="92290" y="23450"/>
                  </a:lnTo>
                  <a:lnTo>
                    <a:pt x="92265" y="23549"/>
                  </a:lnTo>
                  <a:lnTo>
                    <a:pt x="92216" y="23623"/>
                  </a:lnTo>
                  <a:lnTo>
                    <a:pt x="92142" y="23697"/>
                  </a:lnTo>
                  <a:lnTo>
                    <a:pt x="92067" y="23771"/>
                  </a:lnTo>
                  <a:lnTo>
                    <a:pt x="91968" y="23821"/>
                  </a:lnTo>
                  <a:lnTo>
                    <a:pt x="91869" y="23845"/>
                  </a:lnTo>
                  <a:lnTo>
                    <a:pt x="91770" y="23870"/>
                  </a:lnTo>
                  <a:lnTo>
                    <a:pt x="91672" y="23845"/>
                  </a:lnTo>
                  <a:lnTo>
                    <a:pt x="91597" y="23821"/>
                  </a:lnTo>
                  <a:lnTo>
                    <a:pt x="91498" y="23771"/>
                  </a:lnTo>
                  <a:lnTo>
                    <a:pt x="91424" y="23697"/>
                  </a:lnTo>
                  <a:lnTo>
                    <a:pt x="91350" y="23623"/>
                  </a:lnTo>
                  <a:lnTo>
                    <a:pt x="91300" y="23549"/>
                  </a:lnTo>
                  <a:lnTo>
                    <a:pt x="91276" y="23450"/>
                  </a:lnTo>
                  <a:lnTo>
                    <a:pt x="91276" y="23351"/>
                  </a:lnTo>
                  <a:lnTo>
                    <a:pt x="91276" y="23252"/>
                  </a:lnTo>
                  <a:lnTo>
                    <a:pt x="91300" y="23153"/>
                  </a:lnTo>
                  <a:lnTo>
                    <a:pt x="91350" y="23054"/>
                  </a:lnTo>
                  <a:lnTo>
                    <a:pt x="91424" y="22980"/>
                  </a:lnTo>
                  <a:lnTo>
                    <a:pt x="91498" y="22905"/>
                  </a:lnTo>
                  <a:lnTo>
                    <a:pt x="91597" y="22881"/>
                  </a:lnTo>
                  <a:lnTo>
                    <a:pt x="91672" y="22831"/>
                  </a:lnTo>
                  <a:close/>
                  <a:moveTo>
                    <a:pt x="43807" y="22386"/>
                  </a:moveTo>
                  <a:lnTo>
                    <a:pt x="43956" y="22411"/>
                  </a:lnTo>
                  <a:lnTo>
                    <a:pt x="44080" y="22460"/>
                  </a:lnTo>
                  <a:lnTo>
                    <a:pt x="44228" y="22510"/>
                  </a:lnTo>
                  <a:lnTo>
                    <a:pt x="44327" y="22609"/>
                  </a:lnTo>
                  <a:lnTo>
                    <a:pt x="44426" y="22732"/>
                  </a:lnTo>
                  <a:lnTo>
                    <a:pt x="44500" y="22856"/>
                  </a:lnTo>
                  <a:lnTo>
                    <a:pt x="44549" y="23004"/>
                  </a:lnTo>
                  <a:lnTo>
                    <a:pt x="44549" y="23153"/>
                  </a:lnTo>
                  <a:lnTo>
                    <a:pt x="44549" y="23301"/>
                  </a:lnTo>
                  <a:lnTo>
                    <a:pt x="44500" y="23450"/>
                  </a:lnTo>
                  <a:lnTo>
                    <a:pt x="44426" y="23573"/>
                  </a:lnTo>
                  <a:lnTo>
                    <a:pt x="44327" y="23697"/>
                  </a:lnTo>
                  <a:lnTo>
                    <a:pt x="44228" y="23796"/>
                  </a:lnTo>
                  <a:lnTo>
                    <a:pt x="44080" y="23845"/>
                  </a:lnTo>
                  <a:lnTo>
                    <a:pt x="43956" y="23895"/>
                  </a:lnTo>
                  <a:lnTo>
                    <a:pt x="43807" y="23920"/>
                  </a:lnTo>
                  <a:lnTo>
                    <a:pt x="43659" y="23895"/>
                  </a:lnTo>
                  <a:lnTo>
                    <a:pt x="43511" y="23845"/>
                  </a:lnTo>
                  <a:lnTo>
                    <a:pt x="43387" y="23796"/>
                  </a:lnTo>
                  <a:lnTo>
                    <a:pt x="43263" y="23697"/>
                  </a:lnTo>
                  <a:lnTo>
                    <a:pt x="43164" y="23573"/>
                  </a:lnTo>
                  <a:lnTo>
                    <a:pt x="43090" y="23450"/>
                  </a:lnTo>
                  <a:lnTo>
                    <a:pt x="43065" y="23301"/>
                  </a:lnTo>
                  <a:lnTo>
                    <a:pt x="43041" y="23153"/>
                  </a:lnTo>
                  <a:lnTo>
                    <a:pt x="43065" y="23004"/>
                  </a:lnTo>
                  <a:lnTo>
                    <a:pt x="43090" y="22856"/>
                  </a:lnTo>
                  <a:lnTo>
                    <a:pt x="43164" y="22732"/>
                  </a:lnTo>
                  <a:lnTo>
                    <a:pt x="43263" y="22609"/>
                  </a:lnTo>
                  <a:lnTo>
                    <a:pt x="43387" y="22510"/>
                  </a:lnTo>
                  <a:lnTo>
                    <a:pt x="43511" y="22460"/>
                  </a:lnTo>
                  <a:lnTo>
                    <a:pt x="43659" y="22411"/>
                  </a:lnTo>
                  <a:lnTo>
                    <a:pt x="43807" y="22386"/>
                  </a:lnTo>
                  <a:close/>
                  <a:moveTo>
                    <a:pt x="110001" y="22064"/>
                  </a:moveTo>
                  <a:lnTo>
                    <a:pt x="110174" y="22089"/>
                  </a:lnTo>
                  <a:lnTo>
                    <a:pt x="110347" y="22139"/>
                  </a:lnTo>
                  <a:lnTo>
                    <a:pt x="110520" y="22238"/>
                  </a:lnTo>
                  <a:lnTo>
                    <a:pt x="110669" y="22361"/>
                  </a:lnTo>
                  <a:lnTo>
                    <a:pt x="110792" y="22510"/>
                  </a:lnTo>
                  <a:lnTo>
                    <a:pt x="110891" y="22683"/>
                  </a:lnTo>
                  <a:lnTo>
                    <a:pt x="110941" y="22856"/>
                  </a:lnTo>
                  <a:lnTo>
                    <a:pt x="110941" y="23029"/>
                  </a:lnTo>
                  <a:lnTo>
                    <a:pt x="110941" y="23202"/>
                  </a:lnTo>
                  <a:lnTo>
                    <a:pt x="110891" y="23400"/>
                  </a:lnTo>
                  <a:lnTo>
                    <a:pt x="110792" y="23549"/>
                  </a:lnTo>
                  <a:lnTo>
                    <a:pt x="110669" y="23697"/>
                  </a:lnTo>
                  <a:lnTo>
                    <a:pt x="110520" y="23821"/>
                  </a:lnTo>
                  <a:lnTo>
                    <a:pt x="110347" y="23920"/>
                  </a:lnTo>
                  <a:lnTo>
                    <a:pt x="110174" y="23969"/>
                  </a:lnTo>
                  <a:lnTo>
                    <a:pt x="110001" y="23994"/>
                  </a:lnTo>
                  <a:lnTo>
                    <a:pt x="109803" y="23969"/>
                  </a:lnTo>
                  <a:lnTo>
                    <a:pt x="109630" y="23920"/>
                  </a:lnTo>
                  <a:lnTo>
                    <a:pt x="109457" y="23821"/>
                  </a:lnTo>
                  <a:lnTo>
                    <a:pt x="109308" y="23697"/>
                  </a:lnTo>
                  <a:lnTo>
                    <a:pt x="109185" y="23549"/>
                  </a:lnTo>
                  <a:lnTo>
                    <a:pt x="109110" y="23400"/>
                  </a:lnTo>
                  <a:lnTo>
                    <a:pt x="109061" y="23202"/>
                  </a:lnTo>
                  <a:lnTo>
                    <a:pt x="109036" y="23029"/>
                  </a:lnTo>
                  <a:lnTo>
                    <a:pt x="109061" y="22856"/>
                  </a:lnTo>
                  <a:lnTo>
                    <a:pt x="109110" y="22683"/>
                  </a:lnTo>
                  <a:lnTo>
                    <a:pt x="109185" y="22510"/>
                  </a:lnTo>
                  <a:lnTo>
                    <a:pt x="109308" y="22361"/>
                  </a:lnTo>
                  <a:lnTo>
                    <a:pt x="109457" y="22238"/>
                  </a:lnTo>
                  <a:lnTo>
                    <a:pt x="109630" y="22139"/>
                  </a:lnTo>
                  <a:lnTo>
                    <a:pt x="109803" y="22089"/>
                  </a:lnTo>
                  <a:lnTo>
                    <a:pt x="110001" y="22064"/>
                  </a:lnTo>
                  <a:close/>
                  <a:moveTo>
                    <a:pt x="20951" y="21347"/>
                  </a:moveTo>
                  <a:lnTo>
                    <a:pt x="21199" y="21372"/>
                  </a:lnTo>
                  <a:lnTo>
                    <a:pt x="21446" y="21446"/>
                  </a:lnTo>
                  <a:lnTo>
                    <a:pt x="21669" y="21570"/>
                  </a:lnTo>
                  <a:lnTo>
                    <a:pt x="21891" y="21743"/>
                  </a:lnTo>
                  <a:lnTo>
                    <a:pt x="22064" y="21941"/>
                  </a:lnTo>
                  <a:lnTo>
                    <a:pt x="22188" y="22188"/>
                  </a:lnTo>
                  <a:lnTo>
                    <a:pt x="22238" y="22435"/>
                  </a:lnTo>
                  <a:lnTo>
                    <a:pt x="22262" y="22683"/>
                  </a:lnTo>
                  <a:lnTo>
                    <a:pt x="22238" y="22930"/>
                  </a:lnTo>
                  <a:lnTo>
                    <a:pt x="22188" y="23178"/>
                  </a:lnTo>
                  <a:lnTo>
                    <a:pt x="22064" y="23425"/>
                  </a:lnTo>
                  <a:lnTo>
                    <a:pt x="21891" y="23623"/>
                  </a:lnTo>
                  <a:lnTo>
                    <a:pt x="21669" y="23796"/>
                  </a:lnTo>
                  <a:lnTo>
                    <a:pt x="21446" y="23920"/>
                  </a:lnTo>
                  <a:lnTo>
                    <a:pt x="21199" y="23994"/>
                  </a:lnTo>
                  <a:lnTo>
                    <a:pt x="20951" y="24019"/>
                  </a:lnTo>
                  <a:lnTo>
                    <a:pt x="20679" y="23994"/>
                  </a:lnTo>
                  <a:lnTo>
                    <a:pt x="20432" y="23920"/>
                  </a:lnTo>
                  <a:lnTo>
                    <a:pt x="20209" y="23796"/>
                  </a:lnTo>
                  <a:lnTo>
                    <a:pt x="20011" y="23623"/>
                  </a:lnTo>
                  <a:lnTo>
                    <a:pt x="19838" y="23425"/>
                  </a:lnTo>
                  <a:lnTo>
                    <a:pt x="19715" y="23178"/>
                  </a:lnTo>
                  <a:lnTo>
                    <a:pt x="19640" y="22930"/>
                  </a:lnTo>
                  <a:lnTo>
                    <a:pt x="19616" y="22683"/>
                  </a:lnTo>
                  <a:lnTo>
                    <a:pt x="19640" y="22435"/>
                  </a:lnTo>
                  <a:lnTo>
                    <a:pt x="19715" y="22188"/>
                  </a:lnTo>
                  <a:lnTo>
                    <a:pt x="19838" y="21941"/>
                  </a:lnTo>
                  <a:lnTo>
                    <a:pt x="20011" y="21743"/>
                  </a:lnTo>
                  <a:lnTo>
                    <a:pt x="20209" y="21570"/>
                  </a:lnTo>
                  <a:lnTo>
                    <a:pt x="20432" y="21446"/>
                  </a:lnTo>
                  <a:lnTo>
                    <a:pt x="20679" y="21372"/>
                  </a:lnTo>
                  <a:lnTo>
                    <a:pt x="20951" y="21347"/>
                  </a:lnTo>
                  <a:close/>
                  <a:moveTo>
                    <a:pt x="58624" y="23400"/>
                  </a:moveTo>
                  <a:lnTo>
                    <a:pt x="58698" y="23425"/>
                  </a:lnTo>
                  <a:lnTo>
                    <a:pt x="58773" y="23474"/>
                  </a:lnTo>
                  <a:lnTo>
                    <a:pt x="58847" y="23524"/>
                  </a:lnTo>
                  <a:lnTo>
                    <a:pt x="58896" y="23598"/>
                  </a:lnTo>
                  <a:lnTo>
                    <a:pt x="58946" y="23672"/>
                  </a:lnTo>
                  <a:lnTo>
                    <a:pt x="58971" y="23746"/>
                  </a:lnTo>
                  <a:lnTo>
                    <a:pt x="58971" y="23821"/>
                  </a:lnTo>
                  <a:lnTo>
                    <a:pt x="58971" y="23895"/>
                  </a:lnTo>
                  <a:lnTo>
                    <a:pt x="58946" y="23969"/>
                  </a:lnTo>
                  <a:lnTo>
                    <a:pt x="58896" y="24043"/>
                  </a:lnTo>
                  <a:lnTo>
                    <a:pt x="58847" y="24118"/>
                  </a:lnTo>
                  <a:lnTo>
                    <a:pt x="58773" y="24167"/>
                  </a:lnTo>
                  <a:lnTo>
                    <a:pt x="58698" y="24216"/>
                  </a:lnTo>
                  <a:lnTo>
                    <a:pt x="58624" y="24241"/>
                  </a:lnTo>
                  <a:lnTo>
                    <a:pt x="58476" y="24241"/>
                  </a:lnTo>
                  <a:lnTo>
                    <a:pt x="58402" y="24216"/>
                  </a:lnTo>
                  <a:lnTo>
                    <a:pt x="58327" y="24167"/>
                  </a:lnTo>
                  <a:lnTo>
                    <a:pt x="58253" y="24118"/>
                  </a:lnTo>
                  <a:lnTo>
                    <a:pt x="58204" y="24043"/>
                  </a:lnTo>
                  <a:lnTo>
                    <a:pt x="58154" y="23969"/>
                  </a:lnTo>
                  <a:lnTo>
                    <a:pt x="58130" y="23895"/>
                  </a:lnTo>
                  <a:lnTo>
                    <a:pt x="58130" y="23821"/>
                  </a:lnTo>
                  <a:lnTo>
                    <a:pt x="58130" y="23746"/>
                  </a:lnTo>
                  <a:lnTo>
                    <a:pt x="58154" y="23672"/>
                  </a:lnTo>
                  <a:lnTo>
                    <a:pt x="58204" y="23598"/>
                  </a:lnTo>
                  <a:lnTo>
                    <a:pt x="58253" y="23524"/>
                  </a:lnTo>
                  <a:lnTo>
                    <a:pt x="58327" y="23474"/>
                  </a:lnTo>
                  <a:lnTo>
                    <a:pt x="58402" y="23425"/>
                  </a:lnTo>
                  <a:lnTo>
                    <a:pt x="58476" y="23400"/>
                  </a:lnTo>
                  <a:close/>
                  <a:moveTo>
                    <a:pt x="113612" y="22114"/>
                  </a:moveTo>
                  <a:lnTo>
                    <a:pt x="113835" y="22139"/>
                  </a:lnTo>
                  <a:lnTo>
                    <a:pt x="114008" y="22188"/>
                  </a:lnTo>
                  <a:lnTo>
                    <a:pt x="114206" y="22287"/>
                  </a:lnTo>
                  <a:lnTo>
                    <a:pt x="114379" y="22435"/>
                  </a:lnTo>
                  <a:lnTo>
                    <a:pt x="114503" y="22584"/>
                  </a:lnTo>
                  <a:lnTo>
                    <a:pt x="114602" y="22782"/>
                  </a:lnTo>
                  <a:lnTo>
                    <a:pt x="114651" y="22980"/>
                  </a:lnTo>
                  <a:lnTo>
                    <a:pt x="114676" y="23178"/>
                  </a:lnTo>
                  <a:lnTo>
                    <a:pt x="114651" y="23375"/>
                  </a:lnTo>
                  <a:lnTo>
                    <a:pt x="114602" y="23573"/>
                  </a:lnTo>
                  <a:lnTo>
                    <a:pt x="114503" y="23771"/>
                  </a:lnTo>
                  <a:lnTo>
                    <a:pt x="114379" y="23920"/>
                  </a:lnTo>
                  <a:lnTo>
                    <a:pt x="114206" y="24068"/>
                  </a:lnTo>
                  <a:lnTo>
                    <a:pt x="114008" y="24167"/>
                  </a:lnTo>
                  <a:lnTo>
                    <a:pt x="113835" y="24216"/>
                  </a:lnTo>
                  <a:lnTo>
                    <a:pt x="113612" y="24241"/>
                  </a:lnTo>
                  <a:lnTo>
                    <a:pt x="113414" y="24216"/>
                  </a:lnTo>
                  <a:lnTo>
                    <a:pt x="113217" y="24167"/>
                  </a:lnTo>
                  <a:lnTo>
                    <a:pt x="113043" y="24068"/>
                  </a:lnTo>
                  <a:lnTo>
                    <a:pt x="112870" y="23920"/>
                  </a:lnTo>
                  <a:lnTo>
                    <a:pt x="112747" y="23771"/>
                  </a:lnTo>
                  <a:lnTo>
                    <a:pt x="112648" y="23573"/>
                  </a:lnTo>
                  <a:lnTo>
                    <a:pt x="112573" y="23375"/>
                  </a:lnTo>
                  <a:lnTo>
                    <a:pt x="112573" y="23178"/>
                  </a:lnTo>
                  <a:lnTo>
                    <a:pt x="112573" y="22980"/>
                  </a:lnTo>
                  <a:lnTo>
                    <a:pt x="112648" y="22782"/>
                  </a:lnTo>
                  <a:lnTo>
                    <a:pt x="112747" y="22584"/>
                  </a:lnTo>
                  <a:lnTo>
                    <a:pt x="112870" y="22435"/>
                  </a:lnTo>
                  <a:lnTo>
                    <a:pt x="113043" y="22287"/>
                  </a:lnTo>
                  <a:lnTo>
                    <a:pt x="113217" y="22188"/>
                  </a:lnTo>
                  <a:lnTo>
                    <a:pt x="113414" y="22139"/>
                  </a:lnTo>
                  <a:lnTo>
                    <a:pt x="113612" y="22114"/>
                  </a:lnTo>
                  <a:close/>
                  <a:moveTo>
                    <a:pt x="28323" y="22287"/>
                  </a:moveTo>
                  <a:lnTo>
                    <a:pt x="28521" y="22361"/>
                  </a:lnTo>
                  <a:lnTo>
                    <a:pt x="28718" y="22460"/>
                  </a:lnTo>
                  <a:lnTo>
                    <a:pt x="28892" y="22609"/>
                  </a:lnTo>
                  <a:lnTo>
                    <a:pt x="29040" y="22782"/>
                  </a:lnTo>
                  <a:lnTo>
                    <a:pt x="29139" y="22980"/>
                  </a:lnTo>
                  <a:lnTo>
                    <a:pt x="29213" y="23202"/>
                  </a:lnTo>
                  <a:lnTo>
                    <a:pt x="29238" y="23425"/>
                  </a:lnTo>
                  <a:lnTo>
                    <a:pt x="29213" y="23623"/>
                  </a:lnTo>
                  <a:lnTo>
                    <a:pt x="29139" y="23845"/>
                  </a:lnTo>
                  <a:lnTo>
                    <a:pt x="29040" y="24043"/>
                  </a:lnTo>
                  <a:lnTo>
                    <a:pt x="28892" y="24216"/>
                  </a:lnTo>
                  <a:lnTo>
                    <a:pt x="28718" y="24365"/>
                  </a:lnTo>
                  <a:lnTo>
                    <a:pt x="28521" y="24464"/>
                  </a:lnTo>
                  <a:lnTo>
                    <a:pt x="28323" y="24538"/>
                  </a:lnTo>
                  <a:lnTo>
                    <a:pt x="28100" y="24563"/>
                  </a:lnTo>
                  <a:lnTo>
                    <a:pt x="27877" y="24538"/>
                  </a:lnTo>
                  <a:lnTo>
                    <a:pt x="27655" y="24464"/>
                  </a:lnTo>
                  <a:lnTo>
                    <a:pt x="27457" y="24365"/>
                  </a:lnTo>
                  <a:lnTo>
                    <a:pt x="27284" y="24216"/>
                  </a:lnTo>
                  <a:lnTo>
                    <a:pt x="27135" y="24043"/>
                  </a:lnTo>
                  <a:lnTo>
                    <a:pt x="27036" y="23845"/>
                  </a:lnTo>
                  <a:lnTo>
                    <a:pt x="26962" y="23623"/>
                  </a:lnTo>
                  <a:lnTo>
                    <a:pt x="26962" y="23425"/>
                  </a:lnTo>
                  <a:lnTo>
                    <a:pt x="26962" y="23202"/>
                  </a:lnTo>
                  <a:lnTo>
                    <a:pt x="27036" y="22980"/>
                  </a:lnTo>
                  <a:lnTo>
                    <a:pt x="27135" y="22782"/>
                  </a:lnTo>
                  <a:lnTo>
                    <a:pt x="27284" y="22609"/>
                  </a:lnTo>
                  <a:lnTo>
                    <a:pt x="27457" y="22460"/>
                  </a:lnTo>
                  <a:lnTo>
                    <a:pt x="27655" y="22361"/>
                  </a:lnTo>
                  <a:lnTo>
                    <a:pt x="27877" y="22287"/>
                  </a:lnTo>
                  <a:close/>
                  <a:moveTo>
                    <a:pt x="95703" y="23351"/>
                  </a:moveTo>
                  <a:lnTo>
                    <a:pt x="95827" y="23375"/>
                  </a:lnTo>
                  <a:lnTo>
                    <a:pt x="95951" y="23400"/>
                  </a:lnTo>
                  <a:lnTo>
                    <a:pt x="96050" y="23450"/>
                  </a:lnTo>
                  <a:lnTo>
                    <a:pt x="96149" y="23549"/>
                  </a:lnTo>
                  <a:lnTo>
                    <a:pt x="96223" y="23648"/>
                  </a:lnTo>
                  <a:lnTo>
                    <a:pt x="96297" y="23746"/>
                  </a:lnTo>
                  <a:lnTo>
                    <a:pt x="96322" y="23870"/>
                  </a:lnTo>
                  <a:lnTo>
                    <a:pt x="96322" y="23969"/>
                  </a:lnTo>
                  <a:lnTo>
                    <a:pt x="96322" y="24093"/>
                  </a:lnTo>
                  <a:lnTo>
                    <a:pt x="96297" y="24216"/>
                  </a:lnTo>
                  <a:lnTo>
                    <a:pt x="96223" y="24315"/>
                  </a:lnTo>
                  <a:lnTo>
                    <a:pt x="96149" y="24414"/>
                  </a:lnTo>
                  <a:lnTo>
                    <a:pt x="96050" y="24489"/>
                  </a:lnTo>
                  <a:lnTo>
                    <a:pt x="95951" y="24563"/>
                  </a:lnTo>
                  <a:lnTo>
                    <a:pt x="95827" y="24588"/>
                  </a:lnTo>
                  <a:lnTo>
                    <a:pt x="95605" y="24588"/>
                  </a:lnTo>
                  <a:lnTo>
                    <a:pt x="95481" y="24563"/>
                  </a:lnTo>
                  <a:lnTo>
                    <a:pt x="95382" y="24489"/>
                  </a:lnTo>
                  <a:lnTo>
                    <a:pt x="95283" y="24414"/>
                  </a:lnTo>
                  <a:lnTo>
                    <a:pt x="95184" y="24315"/>
                  </a:lnTo>
                  <a:lnTo>
                    <a:pt x="95135" y="24216"/>
                  </a:lnTo>
                  <a:lnTo>
                    <a:pt x="95110" y="24093"/>
                  </a:lnTo>
                  <a:lnTo>
                    <a:pt x="95085" y="23969"/>
                  </a:lnTo>
                  <a:lnTo>
                    <a:pt x="95110" y="23870"/>
                  </a:lnTo>
                  <a:lnTo>
                    <a:pt x="95135" y="23746"/>
                  </a:lnTo>
                  <a:lnTo>
                    <a:pt x="95184" y="23648"/>
                  </a:lnTo>
                  <a:lnTo>
                    <a:pt x="95283" y="23549"/>
                  </a:lnTo>
                  <a:lnTo>
                    <a:pt x="95382" y="23450"/>
                  </a:lnTo>
                  <a:lnTo>
                    <a:pt x="95481" y="23400"/>
                  </a:lnTo>
                  <a:lnTo>
                    <a:pt x="95605" y="23375"/>
                  </a:lnTo>
                  <a:lnTo>
                    <a:pt x="95703" y="23351"/>
                  </a:lnTo>
                  <a:close/>
                  <a:moveTo>
                    <a:pt x="71611" y="24464"/>
                  </a:moveTo>
                  <a:lnTo>
                    <a:pt x="71660" y="24513"/>
                  </a:lnTo>
                  <a:lnTo>
                    <a:pt x="71685" y="24538"/>
                  </a:lnTo>
                  <a:lnTo>
                    <a:pt x="71685" y="24612"/>
                  </a:lnTo>
                  <a:lnTo>
                    <a:pt x="71685" y="24662"/>
                  </a:lnTo>
                  <a:lnTo>
                    <a:pt x="71660" y="24711"/>
                  </a:lnTo>
                  <a:lnTo>
                    <a:pt x="71611" y="24736"/>
                  </a:lnTo>
                  <a:lnTo>
                    <a:pt x="71536" y="24761"/>
                  </a:lnTo>
                  <a:lnTo>
                    <a:pt x="71487" y="24736"/>
                  </a:lnTo>
                  <a:lnTo>
                    <a:pt x="71438" y="24711"/>
                  </a:lnTo>
                  <a:lnTo>
                    <a:pt x="71413" y="24662"/>
                  </a:lnTo>
                  <a:lnTo>
                    <a:pt x="71388" y="24612"/>
                  </a:lnTo>
                  <a:lnTo>
                    <a:pt x="71413" y="24538"/>
                  </a:lnTo>
                  <a:lnTo>
                    <a:pt x="71438" y="24513"/>
                  </a:lnTo>
                  <a:lnTo>
                    <a:pt x="71487" y="24464"/>
                  </a:lnTo>
                  <a:close/>
                  <a:moveTo>
                    <a:pt x="24315" y="22386"/>
                  </a:moveTo>
                  <a:lnTo>
                    <a:pt x="24563" y="22411"/>
                  </a:lnTo>
                  <a:lnTo>
                    <a:pt x="24785" y="22460"/>
                  </a:lnTo>
                  <a:lnTo>
                    <a:pt x="25008" y="22584"/>
                  </a:lnTo>
                  <a:lnTo>
                    <a:pt x="25181" y="22732"/>
                  </a:lnTo>
                  <a:lnTo>
                    <a:pt x="25354" y="22930"/>
                  </a:lnTo>
                  <a:lnTo>
                    <a:pt x="25453" y="23153"/>
                  </a:lnTo>
                  <a:lnTo>
                    <a:pt x="25528" y="23375"/>
                  </a:lnTo>
                  <a:lnTo>
                    <a:pt x="25552" y="23598"/>
                  </a:lnTo>
                  <a:lnTo>
                    <a:pt x="25528" y="23845"/>
                  </a:lnTo>
                  <a:lnTo>
                    <a:pt x="25453" y="24068"/>
                  </a:lnTo>
                  <a:lnTo>
                    <a:pt x="25354" y="24291"/>
                  </a:lnTo>
                  <a:lnTo>
                    <a:pt x="25181" y="24489"/>
                  </a:lnTo>
                  <a:lnTo>
                    <a:pt x="25008" y="24637"/>
                  </a:lnTo>
                  <a:lnTo>
                    <a:pt x="24785" y="24736"/>
                  </a:lnTo>
                  <a:lnTo>
                    <a:pt x="24563" y="24810"/>
                  </a:lnTo>
                  <a:lnTo>
                    <a:pt x="24315" y="24835"/>
                  </a:lnTo>
                  <a:lnTo>
                    <a:pt x="24093" y="24810"/>
                  </a:lnTo>
                  <a:lnTo>
                    <a:pt x="23870" y="24736"/>
                  </a:lnTo>
                  <a:lnTo>
                    <a:pt x="23648" y="24637"/>
                  </a:lnTo>
                  <a:lnTo>
                    <a:pt x="23450" y="24489"/>
                  </a:lnTo>
                  <a:lnTo>
                    <a:pt x="23301" y="24291"/>
                  </a:lnTo>
                  <a:lnTo>
                    <a:pt x="23178" y="24068"/>
                  </a:lnTo>
                  <a:lnTo>
                    <a:pt x="23128" y="23845"/>
                  </a:lnTo>
                  <a:lnTo>
                    <a:pt x="23103" y="23598"/>
                  </a:lnTo>
                  <a:lnTo>
                    <a:pt x="23128" y="23375"/>
                  </a:lnTo>
                  <a:lnTo>
                    <a:pt x="23178" y="23153"/>
                  </a:lnTo>
                  <a:lnTo>
                    <a:pt x="23301" y="22930"/>
                  </a:lnTo>
                  <a:lnTo>
                    <a:pt x="23450" y="22732"/>
                  </a:lnTo>
                  <a:lnTo>
                    <a:pt x="23648" y="22584"/>
                  </a:lnTo>
                  <a:lnTo>
                    <a:pt x="23870" y="22460"/>
                  </a:lnTo>
                  <a:lnTo>
                    <a:pt x="24093" y="22411"/>
                  </a:lnTo>
                  <a:lnTo>
                    <a:pt x="24315" y="22386"/>
                  </a:lnTo>
                  <a:close/>
                  <a:moveTo>
                    <a:pt x="47419" y="23598"/>
                  </a:moveTo>
                  <a:lnTo>
                    <a:pt x="47543" y="23648"/>
                  </a:lnTo>
                  <a:lnTo>
                    <a:pt x="47666" y="23697"/>
                  </a:lnTo>
                  <a:lnTo>
                    <a:pt x="47765" y="23771"/>
                  </a:lnTo>
                  <a:lnTo>
                    <a:pt x="47839" y="23895"/>
                  </a:lnTo>
                  <a:lnTo>
                    <a:pt x="47914" y="23994"/>
                  </a:lnTo>
                  <a:lnTo>
                    <a:pt x="47938" y="24118"/>
                  </a:lnTo>
                  <a:lnTo>
                    <a:pt x="47963" y="24241"/>
                  </a:lnTo>
                  <a:lnTo>
                    <a:pt x="47938" y="24365"/>
                  </a:lnTo>
                  <a:lnTo>
                    <a:pt x="47914" y="24489"/>
                  </a:lnTo>
                  <a:lnTo>
                    <a:pt x="47839" y="24612"/>
                  </a:lnTo>
                  <a:lnTo>
                    <a:pt x="47765" y="24711"/>
                  </a:lnTo>
                  <a:lnTo>
                    <a:pt x="47666" y="24785"/>
                  </a:lnTo>
                  <a:lnTo>
                    <a:pt x="47543" y="24860"/>
                  </a:lnTo>
                  <a:lnTo>
                    <a:pt x="47419" y="24884"/>
                  </a:lnTo>
                  <a:lnTo>
                    <a:pt x="47172" y="24884"/>
                  </a:lnTo>
                  <a:lnTo>
                    <a:pt x="47048" y="24860"/>
                  </a:lnTo>
                  <a:lnTo>
                    <a:pt x="46949" y="24785"/>
                  </a:lnTo>
                  <a:lnTo>
                    <a:pt x="46850" y="24711"/>
                  </a:lnTo>
                  <a:lnTo>
                    <a:pt x="46751" y="24612"/>
                  </a:lnTo>
                  <a:lnTo>
                    <a:pt x="46702" y="24489"/>
                  </a:lnTo>
                  <a:lnTo>
                    <a:pt x="46652" y="24365"/>
                  </a:lnTo>
                  <a:lnTo>
                    <a:pt x="46652" y="24241"/>
                  </a:lnTo>
                  <a:lnTo>
                    <a:pt x="46652" y="24118"/>
                  </a:lnTo>
                  <a:lnTo>
                    <a:pt x="46702" y="23994"/>
                  </a:lnTo>
                  <a:lnTo>
                    <a:pt x="46751" y="23895"/>
                  </a:lnTo>
                  <a:lnTo>
                    <a:pt x="46850" y="23771"/>
                  </a:lnTo>
                  <a:lnTo>
                    <a:pt x="46949" y="23697"/>
                  </a:lnTo>
                  <a:lnTo>
                    <a:pt x="47048" y="23648"/>
                  </a:lnTo>
                  <a:lnTo>
                    <a:pt x="47172" y="23598"/>
                  </a:lnTo>
                  <a:close/>
                  <a:moveTo>
                    <a:pt x="76855" y="24612"/>
                  </a:moveTo>
                  <a:lnTo>
                    <a:pt x="76904" y="24637"/>
                  </a:lnTo>
                  <a:lnTo>
                    <a:pt x="76929" y="24686"/>
                  </a:lnTo>
                  <a:lnTo>
                    <a:pt x="76954" y="24761"/>
                  </a:lnTo>
                  <a:lnTo>
                    <a:pt x="76929" y="24810"/>
                  </a:lnTo>
                  <a:lnTo>
                    <a:pt x="76904" y="24860"/>
                  </a:lnTo>
                  <a:lnTo>
                    <a:pt x="76855" y="24884"/>
                  </a:lnTo>
                  <a:lnTo>
                    <a:pt x="76731" y="24884"/>
                  </a:lnTo>
                  <a:lnTo>
                    <a:pt x="76682" y="24860"/>
                  </a:lnTo>
                  <a:lnTo>
                    <a:pt x="76657" y="24810"/>
                  </a:lnTo>
                  <a:lnTo>
                    <a:pt x="76657" y="24761"/>
                  </a:lnTo>
                  <a:lnTo>
                    <a:pt x="76657" y="24686"/>
                  </a:lnTo>
                  <a:lnTo>
                    <a:pt x="76682" y="24637"/>
                  </a:lnTo>
                  <a:lnTo>
                    <a:pt x="76731" y="24612"/>
                  </a:lnTo>
                  <a:close/>
                  <a:moveTo>
                    <a:pt x="117347" y="22757"/>
                  </a:moveTo>
                  <a:lnTo>
                    <a:pt x="117570" y="22782"/>
                  </a:lnTo>
                  <a:lnTo>
                    <a:pt x="117793" y="22831"/>
                  </a:lnTo>
                  <a:lnTo>
                    <a:pt x="117991" y="22955"/>
                  </a:lnTo>
                  <a:lnTo>
                    <a:pt x="118188" y="23103"/>
                  </a:lnTo>
                  <a:lnTo>
                    <a:pt x="118337" y="23277"/>
                  </a:lnTo>
                  <a:lnTo>
                    <a:pt x="118436" y="23474"/>
                  </a:lnTo>
                  <a:lnTo>
                    <a:pt x="118485" y="23697"/>
                  </a:lnTo>
                  <a:lnTo>
                    <a:pt x="118510" y="23920"/>
                  </a:lnTo>
                  <a:lnTo>
                    <a:pt x="118485" y="24142"/>
                  </a:lnTo>
                  <a:lnTo>
                    <a:pt x="118436" y="24365"/>
                  </a:lnTo>
                  <a:lnTo>
                    <a:pt x="118337" y="24563"/>
                  </a:lnTo>
                  <a:lnTo>
                    <a:pt x="118188" y="24736"/>
                  </a:lnTo>
                  <a:lnTo>
                    <a:pt x="117991" y="24884"/>
                  </a:lnTo>
                  <a:lnTo>
                    <a:pt x="117793" y="24983"/>
                  </a:lnTo>
                  <a:lnTo>
                    <a:pt x="117570" y="25057"/>
                  </a:lnTo>
                  <a:lnTo>
                    <a:pt x="117347" y="25082"/>
                  </a:lnTo>
                  <a:lnTo>
                    <a:pt x="117125" y="25057"/>
                  </a:lnTo>
                  <a:lnTo>
                    <a:pt x="116927" y="24983"/>
                  </a:lnTo>
                  <a:lnTo>
                    <a:pt x="116704" y="24884"/>
                  </a:lnTo>
                  <a:lnTo>
                    <a:pt x="116531" y="24736"/>
                  </a:lnTo>
                  <a:lnTo>
                    <a:pt x="116383" y="24563"/>
                  </a:lnTo>
                  <a:lnTo>
                    <a:pt x="116284" y="24365"/>
                  </a:lnTo>
                  <a:lnTo>
                    <a:pt x="116210" y="24142"/>
                  </a:lnTo>
                  <a:lnTo>
                    <a:pt x="116185" y="23920"/>
                  </a:lnTo>
                  <a:lnTo>
                    <a:pt x="116210" y="23697"/>
                  </a:lnTo>
                  <a:lnTo>
                    <a:pt x="116284" y="23474"/>
                  </a:lnTo>
                  <a:lnTo>
                    <a:pt x="116383" y="23277"/>
                  </a:lnTo>
                  <a:lnTo>
                    <a:pt x="116531" y="23103"/>
                  </a:lnTo>
                  <a:lnTo>
                    <a:pt x="116704" y="22955"/>
                  </a:lnTo>
                  <a:lnTo>
                    <a:pt x="116927" y="22831"/>
                  </a:lnTo>
                  <a:lnTo>
                    <a:pt x="117125" y="22782"/>
                  </a:lnTo>
                  <a:lnTo>
                    <a:pt x="117347" y="22757"/>
                  </a:lnTo>
                  <a:close/>
                  <a:moveTo>
                    <a:pt x="31489" y="23326"/>
                  </a:moveTo>
                  <a:lnTo>
                    <a:pt x="31687" y="23351"/>
                  </a:lnTo>
                  <a:lnTo>
                    <a:pt x="31860" y="23400"/>
                  </a:lnTo>
                  <a:lnTo>
                    <a:pt x="32058" y="23499"/>
                  </a:lnTo>
                  <a:lnTo>
                    <a:pt x="32206" y="23623"/>
                  </a:lnTo>
                  <a:lnTo>
                    <a:pt x="32355" y="23796"/>
                  </a:lnTo>
                  <a:lnTo>
                    <a:pt x="32429" y="23969"/>
                  </a:lnTo>
                  <a:lnTo>
                    <a:pt x="32503" y="24167"/>
                  </a:lnTo>
                  <a:lnTo>
                    <a:pt x="32503" y="24365"/>
                  </a:lnTo>
                  <a:lnTo>
                    <a:pt x="32503" y="24563"/>
                  </a:lnTo>
                  <a:lnTo>
                    <a:pt x="32429" y="24736"/>
                  </a:lnTo>
                  <a:lnTo>
                    <a:pt x="32355" y="24934"/>
                  </a:lnTo>
                  <a:lnTo>
                    <a:pt x="32206" y="25082"/>
                  </a:lnTo>
                  <a:lnTo>
                    <a:pt x="32058" y="25231"/>
                  </a:lnTo>
                  <a:lnTo>
                    <a:pt x="31860" y="25305"/>
                  </a:lnTo>
                  <a:lnTo>
                    <a:pt x="31687" y="25379"/>
                  </a:lnTo>
                  <a:lnTo>
                    <a:pt x="31291" y="25379"/>
                  </a:lnTo>
                  <a:lnTo>
                    <a:pt x="31093" y="25305"/>
                  </a:lnTo>
                  <a:lnTo>
                    <a:pt x="30920" y="25231"/>
                  </a:lnTo>
                  <a:lnTo>
                    <a:pt x="30747" y="25082"/>
                  </a:lnTo>
                  <a:lnTo>
                    <a:pt x="30623" y="24934"/>
                  </a:lnTo>
                  <a:lnTo>
                    <a:pt x="30524" y="24736"/>
                  </a:lnTo>
                  <a:lnTo>
                    <a:pt x="30475" y="24563"/>
                  </a:lnTo>
                  <a:lnTo>
                    <a:pt x="30450" y="24365"/>
                  </a:lnTo>
                  <a:lnTo>
                    <a:pt x="30475" y="24167"/>
                  </a:lnTo>
                  <a:lnTo>
                    <a:pt x="30524" y="23969"/>
                  </a:lnTo>
                  <a:lnTo>
                    <a:pt x="30623" y="23796"/>
                  </a:lnTo>
                  <a:lnTo>
                    <a:pt x="30747" y="23623"/>
                  </a:lnTo>
                  <a:lnTo>
                    <a:pt x="30920" y="23499"/>
                  </a:lnTo>
                  <a:lnTo>
                    <a:pt x="31093" y="23400"/>
                  </a:lnTo>
                  <a:lnTo>
                    <a:pt x="31291" y="23351"/>
                  </a:lnTo>
                  <a:lnTo>
                    <a:pt x="31489" y="23326"/>
                  </a:lnTo>
                  <a:close/>
                  <a:moveTo>
                    <a:pt x="81085" y="24835"/>
                  </a:moveTo>
                  <a:lnTo>
                    <a:pt x="81183" y="24860"/>
                  </a:lnTo>
                  <a:lnTo>
                    <a:pt x="81258" y="24909"/>
                  </a:lnTo>
                  <a:lnTo>
                    <a:pt x="81332" y="25008"/>
                  </a:lnTo>
                  <a:lnTo>
                    <a:pt x="81357" y="25107"/>
                  </a:lnTo>
                  <a:lnTo>
                    <a:pt x="81332" y="25206"/>
                  </a:lnTo>
                  <a:lnTo>
                    <a:pt x="81258" y="25305"/>
                  </a:lnTo>
                  <a:lnTo>
                    <a:pt x="81183" y="25354"/>
                  </a:lnTo>
                  <a:lnTo>
                    <a:pt x="81085" y="25379"/>
                  </a:lnTo>
                  <a:lnTo>
                    <a:pt x="80961" y="25354"/>
                  </a:lnTo>
                  <a:lnTo>
                    <a:pt x="80887" y="25305"/>
                  </a:lnTo>
                  <a:lnTo>
                    <a:pt x="80812" y="25206"/>
                  </a:lnTo>
                  <a:lnTo>
                    <a:pt x="80812" y="25107"/>
                  </a:lnTo>
                  <a:lnTo>
                    <a:pt x="80812" y="25008"/>
                  </a:lnTo>
                  <a:lnTo>
                    <a:pt x="80887" y="24909"/>
                  </a:lnTo>
                  <a:lnTo>
                    <a:pt x="80961" y="24860"/>
                  </a:lnTo>
                  <a:lnTo>
                    <a:pt x="81085" y="24835"/>
                  </a:lnTo>
                  <a:close/>
                  <a:moveTo>
                    <a:pt x="99711" y="23944"/>
                  </a:moveTo>
                  <a:lnTo>
                    <a:pt x="99834" y="23994"/>
                  </a:lnTo>
                  <a:lnTo>
                    <a:pt x="99958" y="24068"/>
                  </a:lnTo>
                  <a:lnTo>
                    <a:pt x="100082" y="24142"/>
                  </a:lnTo>
                  <a:lnTo>
                    <a:pt x="100181" y="24266"/>
                  </a:lnTo>
                  <a:lnTo>
                    <a:pt x="100255" y="24390"/>
                  </a:lnTo>
                  <a:lnTo>
                    <a:pt x="100280" y="24538"/>
                  </a:lnTo>
                  <a:lnTo>
                    <a:pt x="100304" y="24662"/>
                  </a:lnTo>
                  <a:lnTo>
                    <a:pt x="100280" y="24810"/>
                  </a:lnTo>
                  <a:lnTo>
                    <a:pt x="100255" y="24959"/>
                  </a:lnTo>
                  <a:lnTo>
                    <a:pt x="100181" y="25082"/>
                  </a:lnTo>
                  <a:lnTo>
                    <a:pt x="100082" y="25181"/>
                  </a:lnTo>
                  <a:lnTo>
                    <a:pt x="99958" y="25280"/>
                  </a:lnTo>
                  <a:lnTo>
                    <a:pt x="99834" y="25354"/>
                  </a:lnTo>
                  <a:lnTo>
                    <a:pt x="99711" y="25404"/>
                  </a:lnTo>
                  <a:lnTo>
                    <a:pt x="99414" y="25404"/>
                  </a:lnTo>
                  <a:lnTo>
                    <a:pt x="99290" y="25354"/>
                  </a:lnTo>
                  <a:lnTo>
                    <a:pt x="99167" y="25280"/>
                  </a:lnTo>
                  <a:lnTo>
                    <a:pt x="99043" y="25181"/>
                  </a:lnTo>
                  <a:lnTo>
                    <a:pt x="98944" y="25082"/>
                  </a:lnTo>
                  <a:lnTo>
                    <a:pt x="98894" y="24959"/>
                  </a:lnTo>
                  <a:lnTo>
                    <a:pt x="98845" y="24810"/>
                  </a:lnTo>
                  <a:lnTo>
                    <a:pt x="98820" y="24662"/>
                  </a:lnTo>
                  <a:lnTo>
                    <a:pt x="98845" y="24538"/>
                  </a:lnTo>
                  <a:lnTo>
                    <a:pt x="98894" y="24390"/>
                  </a:lnTo>
                  <a:lnTo>
                    <a:pt x="98944" y="24266"/>
                  </a:lnTo>
                  <a:lnTo>
                    <a:pt x="99043" y="24142"/>
                  </a:lnTo>
                  <a:lnTo>
                    <a:pt x="99167" y="24068"/>
                  </a:lnTo>
                  <a:lnTo>
                    <a:pt x="99290" y="23994"/>
                  </a:lnTo>
                  <a:lnTo>
                    <a:pt x="99414" y="23944"/>
                  </a:lnTo>
                  <a:close/>
                  <a:moveTo>
                    <a:pt x="103223" y="23994"/>
                  </a:moveTo>
                  <a:lnTo>
                    <a:pt x="103372" y="24019"/>
                  </a:lnTo>
                  <a:lnTo>
                    <a:pt x="103520" y="24068"/>
                  </a:lnTo>
                  <a:lnTo>
                    <a:pt x="103668" y="24142"/>
                  </a:lnTo>
                  <a:lnTo>
                    <a:pt x="103792" y="24241"/>
                  </a:lnTo>
                  <a:lnTo>
                    <a:pt x="103916" y="24365"/>
                  </a:lnTo>
                  <a:lnTo>
                    <a:pt x="103990" y="24513"/>
                  </a:lnTo>
                  <a:lnTo>
                    <a:pt x="104040" y="24662"/>
                  </a:lnTo>
                  <a:lnTo>
                    <a:pt x="104040" y="24835"/>
                  </a:lnTo>
                  <a:lnTo>
                    <a:pt x="104040" y="24983"/>
                  </a:lnTo>
                  <a:lnTo>
                    <a:pt x="103990" y="25132"/>
                  </a:lnTo>
                  <a:lnTo>
                    <a:pt x="103916" y="25280"/>
                  </a:lnTo>
                  <a:lnTo>
                    <a:pt x="103792" y="25404"/>
                  </a:lnTo>
                  <a:lnTo>
                    <a:pt x="103668" y="25527"/>
                  </a:lnTo>
                  <a:lnTo>
                    <a:pt x="103520" y="25602"/>
                  </a:lnTo>
                  <a:lnTo>
                    <a:pt x="103372" y="25651"/>
                  </a:lnTo>
                  <a:lnTo>
                    <a:pt x="103050" y="25651"/>
                  </a:lnTo>
                  <a:lnTo>
                    <a:pt x="102902" y="25602"/>
                  </a:lnTo>
                  <a:lnTo>
                    <a:pt x="102753" y="25527"/>
                  </a:lnTo>
                  <a:lnTo>
                    <a:pt x="102630" y="25404"/>
                  </a:lnTo>
                  <a:lnTo>
                    <a:pt x="102531" y="25280"/>
                  </a:lnTo>
                  <a:lnTo>
                    <a:pt x="102456" y="25132"/>
                  </a:lnTo>
                  <a:lnTo>
                    <a:pt x="102407" y="24983"/>
                  </a:lnTo>
                  <a:lnTo>
                    <a:pt x="102382" y="24835"/>
                  </a:lnTo>
                  <a:lnTo>
                    <a:pt x="102407" y="24662"/>
                  </a:lnTo>
                  <a:lnTo>
                    <a:pt x="102456" y="24513"/>
                  </a:lnTo>
                  <a:lnTo>
                    <a:pt x="102531" y="24365"/>
                  </a:lnTo>
                  <a:lnTo>
                    <a:pt x="102630" y="24241"/>
                  </a:lnTo>
                  <a:lnTo>
                    <a:pt x="102753" y="24142"/>
                  </a:lnTo>
                  <a:lnTo>
                    <a:pt x="102902" y="24068"/>
                  </a:lnTo>
                  <a:lnTo>
                    <a:pt x="103050" y="24019"/>
                  </a:lnTo>
                  <a:lnTo>
                    <a:pt x="103223" y="23994"/>
                  </a:lnTo>
                  <a:close/>
                  <a:moveTo>
                    <a:pt x="9647" y="22658"/>
                  </a:moveTo>
                  <a:lnTo>
                    <a:pt x="9944" y="22683"/>
                  </a:lnTo>
                  <a:lnTo>
                    <a:pt x="10092" y="22732"/>
                  </a:lnTo>
                  <a:lnTo>
                    <a:pt x="10241" y="22782"/>
                  </a:lnTo>
                  <a:lnTo>
                    <a:pt x="10364" y="22831"/>
                  </a:lnTo>
                  <a:lnTo>
                    <a:pt x="10513" y="22930"/>
                  </a:lnTo>
                  <a:lnTo>
                    <a:pt x="10636" y="23004"/>
                  </a:lnTo>
                  <a:lnTo>
                    <a:pt x="10760" y="23128"/>
                  </a:lnTo>
                  <a:lnTo>
                    <a:pt x="10859" y="23252"/>
                  </a:lnTo>
                  <a:lnTo>
                    <a:pt x="10958" y="23375"/>
                  </a:lnTo>
                  <a:lnTo>
                    <a:pt x="11032" y="23499"/>
                  </a:lnTo>
                  <a:lnTo>
                    <a:pt x="11106" y="23648"/>
                  </a:lnTo>
                  <a:lnTo>
                    <a:pt x="11156" y="23796"/>
                  </a:lnTo>
                  <a:lnTo>
                    <a:pt x="11181" y="23944"/>
                  </a:lnTo>
                  <a:lnTo>
                    <a:pt x="11205" y="24241"/>
                  </a:lnTo>
                  <a:lnTo>
                    <a:pt x="11181" y="24538"/>
                  </a:lnTo>
                  <a:lnTo>
                    <a:pt x="11156" y="24686"/>
                  </a:lnTo>
                  <a:lnTo>
                    <a:pt x="11106" y="24835"/>
                  </a:lnTo>
                  <a:lnTo>
                    <a:pt x="11032" y="24983"/>
                  </a:lnTo>
                  <a:lnTo>
                    <a:pt x="10958" y="25107"/>
                  </a:lnTo>
                  <a:lnTo>
                    <a:pt x="10859" y="25231"/>
                  </a:lnTo>
                  <a:lnTo>
                    <a:pt x="10760" y="25354"/>
                  </a:lnTo>
                  <a:lnTo>
                    <a:pt x="10636" y="25453"/>
                  </a:lnTo>
                  <a:lnTo>
                    <a:pt x="10513" y="25552"/>
                  </a:lnTo>
                  <a:lnTo>
                    <a:pt x="10364" y="25626"/>
                  </a:lnTo>
                  <a:lnTo>
                    <a:pt x="10241" y="25701"/>
                  </a:lnTo>
                  <a:lnTo>
                    <a:pt x="10092" y="25750"/>
                  </a:lnTo>
                  <a:lnTo>
                    <a:pt x="9944" y="25800"/>
                  </a:lnTo>
                  <a:lnTo>
                    <a:pt x="9647" y="25824"/>
                  </a:lnTo>
                  <a:lnTo>
                    <a:pt x="9325" y="25800"/>
                  </a:lnTo>
                  <a:lnTo>
                    <a:pt x="9177" y="25750"/>
                  </a:lnTo>
                  <a:lnTo>
                    <a:pt x="9053" y="25701"/>
                  </a:lnTo>
                  <a:lnTo>
                    <a:pt x="8905" y="25626"/>
                  </a:lnTo>
                  <a:lnTo>
                    <a:pt x="8757" y="25552"/>
                  </a:lnTo>
                  <a:lnTo>
                    <a:pt x="8633" y="25453"/>
                  </a:lnTo>
                  <a:lnTo>
                    <a:pt x="8509" y="25354"/>
                  </a:lnTo>
                  <a:lnTo>
                    <a:pt x="8410" y="25231"/>
                  </a:lnTo>
                  <a:lnTo>
                    <a:pt x="8311" y="25107"/>
                  </a:lnTo>
                  <a:lnTo>
                    <a:pt x="8237" y="24983"/>
                  </a:lnTo>
                  <a:lnTo>
                    <a:pt x="8163" y="24835"/>
                  </a:lnTo>
                  <a:lnTo>
                    <a:pt x="8113" y="24686"/>
                  </a:lnTo>
                  <a:lnTo>
                    <a:pt x="8089" y="24538"/>
                  </a:lnTo>
                  <a:lnTo>
                    <a:pt x="8064" y="24241"/>
                  </a:lnTo>
                  <a:lnTo>
                    <a:pt x="8089" y="23944"/>
                  </a:lnTo>
                  <a:lnTo>
                    <a:pt x="8113" y="23796"/>
                  </a:lnTo>
                  <a:lnTo>
                    <a:pt x="8163" y="23648"/>
                  </a:lnTo>
                  <a:lnTo>
                    <a:pt x="8237" y="23499"/>
                  </a:lnTo>
                  <a:lnTo>
                    <a:pt x="8311" y="23375"/>
                  </a:lnTo>
                  <a:lnTo>
                    <a:pt x="8410" y="23252"/>
                  </a:lnTo>
                  <a:lnTo>
                    <a:pt x="8509" y="23128"/>
                  </a:lnTo>
                  <a:lnTo>
                    <a:pt x="8633" y="23004"/>
                  </a:lnTo>
                  <a:lnTo>
                    <a:pt x="8757" y="22930"/>
                  </a:lnTo>
                  <a:lnTo>
                    <a:pt x="8905" y="22831"/>
                  </a:lnTo>
                  <a:lnTo>
                    <a:pt x="9053" y="22782"/>
                  </a:lnTo>
                  <a:lnTo>
                    <a:pt x="9177" y="22732"/>
                  </a:lnTo>
                  <a:lnTo>
                    <a:pt x="9325" y="22683"/>
                  </a:lnTo>
                  <a:lnTo>
                    <a:pt x="9647" y="22658"/>
                  </a:lnTo>
                  <a:close/>
                  <a:moveTo>
                    <a:pt x="38737" y="24241"/>
                  </a:moveTo>
                  <a:lnTo>
                    <a:pt x="38910" y="24266"/>
                  </a:lnTo>
                  <a:lnTo>
                    <a:pt x="39058" y="24315"/>
                  </a:lnTo>
                  <a:lnTo>
                    <a:pt x="39207" y="24390"/>
                  </a:lnTo>
                  <a:lnTo>
                    <a:pt x="39355" y="24489"/>
                  </a:lnTo>
                  <a:lnTo>
                    <a:pt x="39454" y="24637"/>
                  </a:lnTo>
                  <a:lnTo>
                    <a:pt x="39528" y="24785"/>
                  </a:lnTo>
                  <a:lnTo>
                    <a:pt x="39578" y="24934"/>
                  </a:lnTo>
                  <a:lnTo>
                    <a:pt x="39602" y="25107"/>
                  </a:lnTo>
                  <a:lnTo>
                    <a:pt x="39578" y="25255"/>
                  </a:lnTo>
                  <a:lnTo>
                    <a:pt x="39528" y="25404"/>
                  </a:lnTo>
                  <a:lnTo>
                    <a:pt x="39454" y="25552"/>
                  </a:lnTo>
                  <a:lnTo>
                    <a:pt x="39355" y="25701"/>
                  </a:lnTo>
                  <a:lnTo>
                    <a:pt x="39207" y="25800"/>
                  </a:lnTo>
                  <a:lnTo>
                    <a:pt x="39058" y="25874"/>
                  </a:lnTo>
                  <a:lnTo>
                    <a:pt x="38910" y="25923"/>
                  </a:lnTo>
                  <a:lnTo>
                    <a:pt x="38737" y="25948"/>
                  </a:lnTo>
                  <a:lnTo>
                    <a:pt x="38588" y="25923"/>
                  </a:lnTo>
                  <a:lnTo>
                    <a:pt x="38440" y="25874"/>
                  </a:lnTo>
                  <a:lnTo>
                    <a:pt x="38291" y="25800"/>
                  </a:lnTo>
                  <a:lnTo>
                    <a:pt x="38143" y="25701"/>
                  </a:lnTo>
                  <a:lnTo>
                    <a:pt x="38044" y="25552"/>
                  </a:lnTo>
                  <a:lnTo>
                    <a:pt x="37970" y="25404"/>
                  </a:lnTo>
                  <a:lnTo>
                    <a:pt x="37920" y="25255"/>
                  </a:lnTo>
                  <a:lnTo>
                    <a:pt x="37896" y="25107"/>
                  </a:lnTo>
                  <a:lnTo>
                    <a:pt x="37920" y="24934"/>
                  </a:lnTo>
                  <a:lnTo>
                    <a:pt x="37970" y="24785"/>
                  </a:lnTo>
                  <a:lnTo>
                    <a:pt x="38044" y="24637"/>
                  </a:lnTo>
                  <a:lnTo>
                    <a:pt x="38143" y="24489"/>
                  </a:lnTo>
                  <a:lnTo>
                    <a:pt x="38291" y="24390"/>
                  </a:lnTo>
                  <a:lnTo>
                    <a:pt x="38440" y="24315"/>
                  </a:lnTo>
                  <a:lnTo>
                    <a:pt x="38588" y="24266"/>
                  </a:lnTo>
                  <a:lnTo>
                    <a:pt x="38737" y="24241"/>
                  </a:lnTo>
                  <a:close/>
                  <a:moveTo>
                    <a:pt x="50931" y="24860"/>
                  </a:moveTo>
                  <a:lnTo>
                    <a:pt x="51030" y="24909"/>
                  </a:lnTo>
                  <a:lnTo>
                    <a:pt x="51129" y="24959"/>
                  </a:lnTo>
                  <a:lnTo>
                    <a:pt x="51228" y="25033"/>
                  </a:lnTo>
                  <a:lnTo>
                    <a:pt x="51302" y="25107"/>
                  </a:lnTo>
                  <a:lnTo>
                    <a:pt x="51352" y="25206"/>
                  </a:lnTo>
                  <a:lnTo>
                    <a:pt x="51377" y="25305"/>
                  </a:lnTo>
                  <a:lnTo>
                    <a:pt x="51377" y="25404"/>
                  </a:lnTo>
                  <a:lnTo>
                    <a:pt x="51377" y="25503"/>
                  </a:lnTo>
                  <a:lnTo>
                    <a:pt x="51352" y="25626"/>
                  </a:lnTo>
                  <a:lnTo>
                    <a:pt x="51302" y="25701"/>
                  </a:lnTo>
                  <a:lnTo>
                    <a:pt x="51228" y="25800"/>
                  </a:lnTo>
                  <a:lnTo>
                    <a:pt x="51129" y="25874"/>
                  </a:lnTo>
                  <a:lnTo>
                    <a:pt x="51030" y="25923"/>
                  </a:lnTo>
                  <a:lnTo>
                    <a:pt x="50931" y="25948"/>
                  </a:lnTo>
                  <a:lnTo>
                    <a:pt x="50733" y="25948"/>
                  </a:lnTo>
                  <a:lnTo>
                    <a:pt x="50635" y="25923"/>
                  </a:lnTo>
                  <a:lnTo>
                    <a:pt x="50536" y="25874"/>
                  </a:lnTo>
                  <a:lnTo>
                    <a:pt x="50437" y="25800"/>
                  </a:lnTo>
                  <a:lnTo>
                    <a:pt x="50362" y="25701"/>
                  </a:lnTo>
                  <a:lnTo>
                    <a:pt x="50313" y="25626"/>
                  </a:lnTo>
                  <a:lnTo>
                    <a:pt x="50288" y="25503"/>
                  </a:lnTo>
                  <a:lnTo>
                    <a:pt x="50288" y="25404"/>
                  </a:lnTo>
                  <a:lnTo>
                    <a:pt x="50288" y="25305"/>
                  </a:lnTo>
                  <a:lnTo>
                    <a:pt x="50313" y="25206"/>
                  </a:lnTo>
                  <a:lnTo>
                    <a:pt x="50362" y="25107"/>
                  </a:lnTo>
                  <a:lnTo>
                    <a:pt x="50437" y="25033"/>
                  </a:lnTo>
                  <a:lnTo>
                    <a:pt x="50536" y="24959"/>
                  </a:lnTo>
                  <a:lnTo>
                    <a:pt x="50635" y="24909"/>
                  </a:lnTo>
                  <a:lnTo>
                    <a:pt x="50733" y="24860"/>
                  </a:lnTo>
                  <a:close/>
                  <a:moveTo>
                    <a:pt x="121058" y="23375"/>
                  </a:moveTo>
                  <a:lnTo>
                    <a:pt x="121305" y="23400"/>
                  </a:lnTo>
                  <a:lnTo>
                    <a:pt x="121528" y="23474"/>
                  </a:lnTo>
                  <a:lnTo>
                    <a:pt x="121750" y="23598"/>
                  </a:lnTo>
                  <a:lnTo>
                    <a:pt x="121948" y="23771"/>
                  </a:lnTo>
                  <a:lnTo>
                    <a:pt x="122122" y="23969"/>
                  </a:lnTo>
                  <a:lnTo>
                    <a:pt x="122245" y="24192"/>
                  </a:lnTo>
                  <a:lnTo>
                    <a:pt x="122319" y="24414"/>
                  </a:lnTo>
                  <a:lnTo>
                    <a:pt x="122319" y="24662"/>
                  </a:lnTo>
                  <a:lnTo>
                    <a:pt x="122319" y="24909"/>
                  </a:lnTo>
                  <a:lnTo>
                    <a:pt x="122245" y="25156"/>
                  </a:lnTo>
                  <a:lnTo>
                    <a:pt x="122122" y="25379"/>
                  </a:lnTo>
                  <a:lnTo>
                    <a:pt x="121948" y="25577"/>
                  </a:lnTo>
                  <a:lnTo>
                    <a:pt x="121750" y="25725"/>
                  </a:lnTo>
                  <a:lnTo>
                    <a:pt x="121528" y="25849"/>
                  </a:lnTo>
                  <a:lnTo>
                    <a:pt x="121305" y="25923"/>
                  </a:lnTo>
                  <a:lnTo>
                    <a:pt x="121058" y="25948"/>
                  </a:lnTo>
                  <a:lnTo>
                    <a:pt x="120811" y="25923"/>
                  </a:lnTo>
                  <a:lnTo>
                    <a:pt x="120563" y="25849"/>
                  </a:lnTo>
                  <a:lnTo>
                    <a:pt x="120341" y="25725"/>
                  </a:lnTo>
                  <a:lnTo>
                    <a:pt x="120143" y="25577"/>
                  </a:lnTo>
                  <a:lnTo>
                    <a:pt x="119969" y="25379"/>
                  </a:lnTo>
                  <a:lnTo>
                    <a:pt x="119871" y="25156"/>
                  </a:lnTo>
                  <a:lnTo>
                    <a:pt x="119796" y="24909"/>
                  </a:lnTo>
                  <a:lnTo>
                    <a:pt x="119772" y="24662"/>
                  </a:lnTo>
                  <a:lnTo>
                    <a:pt x="119796" y="24414"/>
                  </a:lnTo>
                  <a:lnTo>
                    <a:pt x="119871" y="24192"/>
                  </a:lnTo>
                  <a:lnTo>
                    <a:pt x="119969" y="23969"/>
                  </a:lnTo>
                  <a:lnTo>
                    <a:pt x="120143" y="23771"/>
                  </a:lnTo>
                  <a:lnTo>
                    <a:pt x="120341" y="23598"/>
                  </a:lnTo>
                  <a:lnTo>
                    <a:pt x="120563" y="23474"/>
                  </a:lnTo>
                  <a:lnTo>
                    <a:pt x="120811" y="23400"/>
                  </a:lnTo>
                  <a:lnTo>
                    <a:pt x="121058" y="23375"/>
                  </a:lnTo>
                  <a:close/>
                  <a:moveTo>
                    <a:pt x="55755" y="25132"/>
                  </a:moveTo>
                  <a:lnTo>
                    <a:pt x="55829" y="25156"/>
                  </a:lnTo>
                  <a:lnTo>
                    <a:pt x="55903" y="25206"/>
                  </a:lnTo>
                  <a:lnTo>
                    <a:pt x="55978" y="25255"/>
                  </a:lnTo>
                  <a:lnTo>
                    <a:pt x="56027" y="25330"/>
                  </a:lnTo>
                  <a:lnTo>
                    <a:pt x="56076" y="25404"/>
                  </a:lnTo>
                  <a:lnTo>
                    <a:pt x="56101" y="25478"/>
                  </a:lnTo>
                  <a:lnTo>
                    <a:pt x="56101" y="25577"/>
                  </a:lnTo>
                  <a:lnTo>
                    <a:pt x="56101" y="25651"/>
                  </a:lnTo>
                  <a:lnTo>
                    <a:pt x="56076" y="25725"/>
                  </a:lnTo>
                  <a:lnTo>
                    <a:pt x="56027" y="25800"/>
                  </a:lnTo>
                  <a:lnTo>
                    <a:pt x="55978" y="25874"/>
                  </a:lnTo>
                  <a:lnTo>
                    <a:pt x="55903" y="25948"/>
                  </a:lnTo>
                  <a:lnTo>
                    <a:pt x="55829" y="25973"/>
                  </a:lnTo>
                  <a:lnTo>
                    <a:pt x="55755" y="25997"/>
                  </a:lnTo>
                  <a:lnTo>
                    <a:pt x="55582" y="25997"/>
                  </a:lnTo>
                  <a:lnTo>
                    <a:pt x="55508" y="25973"/>
                  </a:lnTo>
                  <a:lnTo>
                    <a:pt x="55409" y="25948"/>
                  </a:lnTo>
                  <a:lnTo>
                    <a:pt x="55359" y="25874"/>
                  </a:lnTo>
                  <a:lnTo>
                    <a:pt x="55285" y="25800"/>
                  </a:lnTo>
                  <a:lnTo>
                    <a:pt x="55260" y="25725"/>
                  </a:lnTo>
                  <a:lnTo>
                    <a:pt x="55235" y="25651"/>
                  </a:lnTo>
                  <a:lnTo>
                    <a:pt x="55235" y="25577"/>
                  </a:lnTo>
                  <a:lnTo>
                    <a:pt x="55235" y="25478"/>
                  </a:lnTo>
                  <a:lnTo>
                    <a:pt x="55260" y="25404"/>
                  </a:lnTo>
                  <a:lnTo>
                    <a:pt x="55285" y="25330"/>
                  </a:lnTo>
                  <a:lnTo>
                    <a:pt x="55359" y="25255"/>
                  </a:lnTo>
                  <a:lnTo>
                    <a:pt x="55409" y="25206"/>
                  </a:lnTo>
                  <a:lnTo>
                    <a:pt x="55508" y="25156"/>
                  </a:lnTo>
                  <a:lnTo>
                    <a:pt x="55582" y="25132"/>
                  </a:lnTo>
                  <a:close/>
                  <a:moveTo>
                    <a:pt x="85166" y="25255"/>
                  </a:moveTo>
                  <a:lnTo>
                    <a:pt x="85314" y="25280"/>
                  </a:lnTo>
                  <a:lnTo>
                    <a:pt x="85364" y="25305"/>
                  </a:lnTo>
                  <a:lnTo>
                    <a:pt x="85438" y="25354"/>
                  </a:lnTo>
                  <a:lnTo>
                    <a:pt x="85488" y="25429"/>
                  </a:lnTo>
                  <a:lnTo>
                    <a:pt x="85512" y="25503"/>
                  </a:lnTo>
                  <a:lnTo>
                    <a:pt x="85562" y="25651"/>
                  </a:lnTo>
                  <a:lnTo>
                    <a:pt x="85512" y="25800"/>
                  </a:lnTo>
                  <a:lnTo>
                    <a:pt x="85488" y="25849"/>
                  </a:lnTo>
                  <a:lnTo>
                    <a:pt x="85438" y="25923"/>
                  </a:lnTo>
                  <a:lnTo>
                    <a:pt x="85364" y="25973"/>
                  </a:lnTo>
                  <a:lnTo>
                    <a:pt x="85314" y="25997"/>
                  </a:lnTo>
                  <a:lnTo>
                    <a:pt x="85166" y="26047"/>
                  </a:lnTo>
                  <a:lnTo>
                    <a:pt x="85018" y="25997"/>
                  </a:lnTo>
                  <a:lnTo>
                    <a:pt x="84943" y="25973"/>
                  </a:lnTo>
                  <a:lnTo>
                    <a:pt x="84869" y="25923"/>
                  </a:lnTo>
                  <a:lnTo>
                    <a:pt x="84820" y="25849"/>
                  </a:lnTo>
                  <a:lnTo>
                    <a:pt x="84795" y="25800"/>
                  </a:lnTo>
                  <a:lnTo>
                    <a:pt x="84770" y="25651"/>
                  </a:lnTo>
                  <a:lnTo>
                    <a:pt x="84795" y="25503"/>
                  </a:lnTo>
                  <a:lnTo>
                    <a:pt x="84820" y="25429"/>
                  </a:lnTo>
                  <a:lnTo>
                    <a:pt x="84869" y="25354"/>
                  </a:lnTo>
                  <a:lnTo>
                    <a:pt x="84943" y="25305"/>
                  </a:lnTo>
                  <a:lnTo>
                    <a:pt x="85018" y="25280"/>
                  </a:lnTo>
                  <a:lnTo>
                    <a:pt x="85166" y="25255"/>
                  </a:lnTo>
                  <a:close/>
                  <a:moveTo>
                    <a:pt x="124620" y="23425"/>
                  </a:moveTo>
                  <a:lnTo>
                    <a:pt x="124867" y="23450"/>
                  </a:lnTo>
                  <a:lnTo>
                    <a:pt x="125139" y="23524"/>
                  </a:lnTo>
                  <a:lnTo>
                    <a:pt x="125362" y="23648"/>
                  </a:lnTo>
                  <a:lnTo>
                    <a:pt x="125585" y="23821"/>
                  </a:lnTo>
                  <a:lnTo>
                    <a:pt x="125758" y="24019"/>
                  </a:lnTo>
                  <a:lnTo>
                    <a:pt x="125881" y="24266"/>
                  </a:lnTo>
                  <a:lnTo>
                    <a:pt x="125956" y="24513"/>
                  </a:lnTo>
                  <a:lnTo>
                    <a:pt x="125980" y="24785"/>
                  </a:lnTo>
                  <a:lnTo>
                    <a:pt x="125956" y="25033"/>
                  </a:lnTo>
                  <a:lnTo>
                    <a:pt x="125881" y="25305"/>
                  </a:lnTo>
                  <a:lnTo>
                    <a:pt x="125758" y="25527"/>
                  </a:lnTo>
                  <a:lnTo>
                    <a:pt x="125585" y="25750"/>
                  </a:lnTo>
                  <a:lnTo>
                    <a:pt x="125362" y="25923"/>
                  </a:lnTo>
                  <a:lnTo>
                    <a:pt x="125139" y="26047"/>
                  </a:lnTo>
                  <a:lnTo>
                    <a:pt x="124867" y="26121"/>
                  </a:lnTo>
                  <a:lnTo>
                    <a:pt x="124620" y="26146"/>
                  </a:lnTo>
                  <a:lnTo>
                    <a:pt x="124348" y="26121"/>
                  </a:lnTo>
                  <a:lnTo>
                    <a:pt x="124100" y="26047"/>
                  </a:lnTo>
                  <a:lnTo>
                    <a:pt x="123878" y="25923"/>
                  </a:lnTo>
                  <a:lnTo>
                    <a:pt x="123655" y="25750"/>
                  </a:lnTo>
                  <a:lnTo>
                    <a:pt x="123482" y="25527"/>
                  </a:lnTo>
                  <a:lnTo>
                    <a:pt x="123358" y="25305"/>
                  </a:lnTo>
                  <a:lnTo>
                    <a:pt x="123284" y="25033"/>
                  </a:lnTo>
                  <a:lnTo>
                    <a:pt x="123259" y="24785"/>
                  </a:lnTo>
                  <a:lnTo>
                    <a:pt x="123284" y="24513"/>
                  </a:lnTo>
                  <a:lnTo>
                    <a:pt x="123358" y="24266"/>
                  </a:lnTo>
                  <a:lnTo>
                    <a:pt x="123482" y="24019"/>
                  </a:lnTo>
                  <a:lnTo>
                    <a:pt x="123655" y="23821"/>
                  </a:lnTo>
                  <a:lnTo>
                    <a:pt x="123878" y="23648"/>
                  </a:lnTo>
                  <a:lnTo>
                    <a:pt x="124100" y="23524"/>
                  </a:lnTo>
                  <a:lnTo>
                    <a:pt x="124348" y="23450"/>
                  </a:lnTo>
                  <a:lnTo>
                    <a:pt x="124620" y="23425"/>
                  </a:lnTo>
                  <a:close/>
                  <a:moveTo>
                    <a:pt x="34878" y="24365"/>
                  </a:moveTo>
                  <a:lnTo>
                    <a:pt x="35051" y="24390"/>
                  </a:lnTo>
                  <a:lnTo>
                    <a:pt x="35224" y="24439"/>
                  </a:lnTo>
                  <a:lnTo>
                    <a:pt x="35372" y="24513"/>
                  </a:lnTo>
                  <a:lnTo>
                    <a:pt x="35521" y="24637"/>
                  </a:lnTo>
                  <a:lnTo>
                    <a:pt x="35645" y="24785"/>
                  </a:lnTo>
                  <a:lnTo>
                    <a:pt x="35743" y="24959"/>
                  </a:lnTo>
                  <a:lnTo>
                    <a:pt x="35793" y="25132"/>
                  </a:lnTo>
                  <a:lnTo>
                    <a:pt x="35793" y="25305"/>
                  </a:lnTo>
                  <a:lnTo>
                    <a:pt x="35793" y="25478"/>
                  </a:lnTo>
                  <a:lnTo>
                    <a:pt x="35743" y="25651"/>
                  </a:lnTo>
                  <a:lnTo>
                    <a:pt x="35645" y="25824"/>
                  </a:lnTo>
                  <a:lnTo>
                    <a:pt x="35521" y="25973"/>
                  </a:lnTo>
                  <a:lnTo>
                    <a:pt x="35372" y="26072"/>
                  </a:lnTo>
                  <a:lnTo>
                    <a:pt x="35224" y="26171"/>
                  </a:lnTo>
                  <a:lnTo>
                    <a:pt x="35051" y="26220"/>
                  </a:lnTo>
                  <a:lnTo>
                    <a:pt x="34878" y="26245"/>
                  </a:lnTo>
                  <a:lnTo>
                    <a:pt x="34680" y="26220"/>
                  </a:lnTo>
                  <a:lnTo>
                    <a:pt x="34507" y="26171"/>
                  </a:lnTo>
                  <a:lnTo>
                    <a:pt x="34358" y="26072"/>
                  </a:lnTo>
                  <a:lnTo>
                    <a:pt x="34210" y="25973"/>
                  </a:lnTo>
                  <a:lnTo>
                    <a:pt x="34086" y="25824"/>
                  </a:lnTo>
                  <a:lnTo>
                    <a:pt x="34012" y="25651"/>
                  </a:lnTo>
                  <a:lnTo>
                    <a:pt x="33938" y="25478"/>
                  </a:lnTo>
                  <a:lnTo>
                    <a:pt x="33938" y="25305"/>
                  </a:lnTo>
                  <a:lnTo>
                    <a:pt x="33938" y="25132"/>
                  </a:lnTo>
                  <a:lnTo>
                    <a:pt x="34012" y="24959"/>
                  </a:lnTo>
                  <a:lnTo>
                    <a:pt x="34086" y="24785"/>
                  </a:lnTo>
                  <a:lnTo>
                    <a:pt x="34210" y="24637"/>
                  </a:lnTo>
                  <a:lnTo>
                    <a:pt x="34358" y="24513"/>
                  </a:lnTo>
                  <a:lnTo>
                    <a:pt x="34507" y="24439"/>
                  </a:lnTo>
                  <a:lnTo>
                    <a:pt x="34680" y="24390"/>
                  </a:lnTo>
                  <a:lnTo>
                    <a:pt x="34878" y="24365"/>
                  </a:lnTo>
                  <a:close/>
                  <a:moveTo>
                    <a:pt x="16647" y="23598"/>
                  </a:moveTo>
                  <a:lnTo>
                    <a:pt x="16919" y="23623"/>
                  </a:lnTo>
                  <a:lnTo>
                    <a:pt x="17192" y="23697"/>
                  </a:lnTo>
                  <a:lnTo>
                    <a:pt x="17414" y="23821"/>
                  </a:lnTo>
                  <a:lnTo>
                    <a:pt x="17637" y="23994"/>
                  </a:lnTo>
                  <a:lnTo>
                    <a:pt x="17810" y="24216"/>
                  </a:lnTo>
                  <a:lnTo>
                    <a:pt x="17958" y="24464"/>
                  </a:lnTo>
                  <a:lnTo>
                    <a:pt x="18033" y="24711"/>
                  </a:lnTo>
                  <a:lnTo>
                    <a:pt x="18057" y="24983"/>
                  </a:lnTo>
                  <a:lnTo>
                    <a:pt x="18033" y="25255"/>
                  </a:lnTo>
                  <a:lnTo>
                    <a:pt x="17958" y="25503"/>
                  </a:lnTo>
                  <a:lnTo>
                    <a:pt x="17810" y="25750"/>
                  </a:lnTo>
                  <a:lnTo>
                    <a:pt x="17637" y="25973"/>
                  </a:lnTo>
                  <a:lnTo>
                    <a:pt x="17414" y="26146"/>
                  </a:lnTo>
                  <a:lnTo>
                    <a:pt x="17192" y="26270"/>
                  </a:lnTo>
                  <a:lnTo>
                    <a:pt x="16919" y="26368"/>
                  </a:lnTo>
                  <a:lnTo>
                    <a:pt x="16647" y="26393"/>
                  </a:lnTo>
                  <a:lnTo>
                    <a:pt x="16400" y="26368"/>
                  </a:lnTo>
                  <a:lnTo>
                    <a:pt x="16128" y="26270"/>
                  </a:lnTo>
                  <a:lnTo>
                    <a:pt x="15880" y="26146"/>
                  </a:lnTo>
                  <a:lnTo>
                    <a:pt x="15683" y="25973"/>
                  </a:lnTo>
                  <a:lnTo>
                    <a:pt x="15485" y="25750"/>
                  </a:lnTo>
                  <a:lnTo>
                    <a:pt x="15361" y="25503"/>
                  </a:lnTo>
                  <a:lnTo>
                    <a:pt x="15287" y="25255"/>
                  </a:lnTo>
                  <a:lnTo>
                    <a:pt x="15262" y="24983"/>
                  </a:lnTo>
                  <a:lnTo>
                    <a:pt x="15287" y="24711"/>
                  </a:lnTo>
                  <a:lnTo>
                    <a:pt x="15361" y="24464"/>
                  </a:lnTo>
                  <a:lnTo>
                    <a:pt x="15485" y="24216"/>
                  </a:lnTo>
                  <a:lnTo>
                    <a:pt x="15683" y="23994"/>
                  </a:lnTo>
                  <a:lnTo>
                    <a:pt x="15880" y="23821"/>
                  </a:lnTo>
                  <a:lnTo>
                    <a:pt x="16128" y="23697"/>
                  </a:lnTo>
                  <a:lnTo>
                    <a:pt x="16400" y="23623"/>
                  </a:lnTo>
                  <a:lnTo>
                    <a:pt x="16647" y="23598"/>
                  </a:lnTo>
                  <a:close/>
                  <a:moveTo>
                    <a:pt x="66020" y="25997"/>
                  </a:moveTo>
                  <a:lnTo>
                    <a:pt x="66119" y="26047"/>
                  </a:lnTo>
                  <a:lnTo>
                    <a:pt x="66169" y="26121"/>
                  </a:lnTo>
                  <a:lnTo>
                    <a:pt x="66169" y="26220"/>
                  </a:lnTo>
                  <a:lnTo>
                    <a:pt x="66169" y="26294"/>
                  </a:lnTo>
                  <a:lnTo>
                    <a:pt x="66119" y="26368"/>
                  </a:lnTo>
                  <a:lnTo>
                    <a:pt x="66020" y="26418"/>
                  </a:lnTo>
                  <a:lnTo>
                    <a:pt x="65946" y="26443"/>
                  </a:lnTo>
                  <a:lnTo>
                    <a:pt x="65872" y="26418"/>
                  </a:lnTo>
                  <a:lnTo>
                    <a:pt x="65798" y="26368"/>
                  </a:lnTo>
                  <a:lnTo>
                    <a:pt x="65723" y="26294"/>
                  </a:lnTo>
                  <a:lnTo>
                    <a:pt x="65723" y="26220"/>
                  </a:lnTo>
                  <a:lnTo>
                    <a:pt x="65723" y="26121"/>
                  </a:lnTo>
                  <a:lnTo>
                    <a:pt x="65798" y="26047"/>
                  </a:lnTo>
                  <a:lnTo>
                    <a:pt x="65872" y="25997"/>
                  </a:lnTo>
                  <a:close/>
                  <a:moveTo>
                    <a:pt x="62656" y="25923"/>
                  </a:moveTo>
                  <a:lnTo>
                    <a:pt x="62755" y="25948"/>
                  </a:lnTo>
                  <a:lnTo>
                    <a:pt x="62854" y="26022"/>
                  </a:lnTo>
                  <a:lnTo>
                    <a:pt x="62928" y="26121"/>
                  </a:lnTo>
                  <a:lnTo>
                    <a:pt x="62953" y="26220"/>
                  </a:lnTo>
                  <a:lnTo>
                    <a:pt x="62928" y="26319"/>
                  </a:lnTo>
                  <a:lnTo>
                    <a:pt x="62854" y="26418"/>
                  </a:lnTo>
                  <a:lnTo>
                    <a:pt x="62755" y="26492"/>
                  </a:lnTo>
                  <a:lnTo>
                    <a:pt x="62557" y="26492"/>
                  </a:lnTo>
                  <a:lnTo>
                    <a:pt x="62458" y="26418"/>
                  </a:lnTo>
                  <a:lnTo>
                    <a:pt x="62384" y="26319"/>
                  </a:lnTo>
                  <a:lnTo>
                    <a:pt x="62384" y="26220"/>
                  </a:lnTo>
                  <a:lnTo>
                    <a:pt x="62384" y="26121"/>
                  </a:lnTo>
                  <a:lnTo>
                    <a:pt x="62458" y="26022"/>
                  </a:lnTo>
                  <a:lnTo>
                    <a:pt x="62557" y="25948"/>
                  </a:lnTo>
                  <a:lnTo>
                    <a:pt x="62656" y="25923"/>
                  </a:lnTo>
                  <a:close/>
                  <a:moveTo>
                    <a:pt x="106958" y="24612"/>
                  </a:moveTo>
                  <a:lnTo>
                    <a:pt x="107156" y="24637"/>
                  </a:lnTo>
                  <a:lnTo>
                    <a:pt x="107329" y="24686"/>
                  </a:lnTo>
                  <a:lnTo>
                    <a:pt x="107478" y="24785"/>
                  </a:lnTo>
                  <a:lnTo>
                    <a:pt x="107626" y="24909"/>
                  </a:lnTo>
                  <a:lnTo>
                    <a:pt x="107750" y="25033"/>
                  </a:lnTo>
                  <a:lnTo>
                    <a:pt x="107849" y="25206"/>
                  </a:lnTo>
                  <a:lnTo>
                    <a:pt x="107898" y="25379"/>
                  </a:lnTo>
                  <a:lnTo>
                    <a:pt x="107898" y="25552"/>
                  </a:lnTo>
                  <a:lnTo>
                    <a:pt x="107898" y="25750"/>
                  </a:lnTo>
                  <a:lnTo>
                    <a:pt x="107849" y="25923"/>
                  </a:lnTo>
                  <a:lnTo>
                    <a:pt x="107750" y="26072"/>
                  </a:lnTo>
                  <a:lnTo>
                    <a:pt x="107626" y="26220"/>
                  </a:lnTo>
                  <a:lnTo>
                    <a:pt x="107478" y="26344"/>
                  </a:lnTo>
                  <a:lnTo>
                    <a:pt x="107329" y="26443"/>
                  </a:lnTo>
                  <a:lnTo>
                    <a:pt x="107156" y="26492"/>
                  </a:lnTo>
                  <a:lnTo>
                    <a:pt x="106785" y="26492"/>
                  </a:lnTo>
                  <a:lnTo>
                    <a:pt x="106612" y="26443"/>
                  </a:lnTo>
                  <a:lnTo>
                    <a:pt x="106439" y="26344"/>
                  </a:lnTo>
                  <a:lnTo>
                    <a:pt x="106315" y="26220"/>
                  </a:lnTo>
                  <a:lnTo>
                    <a:pt x="106192" y="26072"/>
                  </a:lnTo>
                  <a:lnTo>
                    <a:pt x="106093" y="25923"/>
                  </a:lnTo>
                  <a:lnTo>
                    <a:pt x="106043" y="25750"/>
                  </a:lnTo>
                  <a:lnTo>
                    <a:pt x="106018" y="25552"/>
                  </a:lnTo>
                  <a:lnTo>
                    <a:pt x="106043" y="25379"/>
                  </a:lnTo>
                  <a:lnTo>
                    <a:pt x="106093" y="25206"/>
                  </a:lnTo>
                  <a:lnTo>
                    <a:pt x="106192" y="25033"/>
                  </a:lnTo>
                  <a:lnTo>
                    <a:pt x="106315" y="24909"/>
                  </a:lnTo>
                  <a:lnTo>
                    <a:pt x="106439" y="24785"/>
                  </a:lnTo>
                  <a:lnTo>
                    <a:pt x="106612" y="24686"/>
                  </a:lnTo>
                  <a:lnTo>
                    <a:pt x="106785" y="24637"/>
                  </a:lnTo>
                  <a:lnTo>
                    <a:pt x="106958" y="24612"/>
                  </a:lnTo>
                  <a:close/>
                  <a:moveTo>
                    <a:pt x="13036" y="23648"/>
                  </a:moveTo>
                  <a:lnTo>
                    <a:pt x="13308" y="23672"/>
                  </a:lnTo>
                  <a:lnTo>
                    <a:pt x="13580" y="23771"/>
                  </a:lnTo>
                  <a:lnTo>
                    <a:pt x="13852" y="23895"/>
                  </a:lnTo>
                  <a:lnTo>
                    <a:pt x="13951" y="23994"/>
                  </a:lnTo>
                  <a:lnTo>
                    <a:pt x="14075" y="24093"/>
                  </a:lnTo>
                  <a:lnTo>
                    <a:pt x="14174" y="24192"/>
                  </a:lnTo>
                  <a:lnTo>
                    <a:pt x="14273" y="24315"/>
                  </a:lnTo>
                  <a:lnTo>
                    <a:pt x="14396" y="24588"/>
                  </a:lnTo>
                  <a:lnTo>
                    <a:pt x="14471" y="24860"/>
                  </a:lnTo>
                  <a:lnTo>
                    <a:pt x="14520" y="25132"/>
                  </a:lnTo>
                  <a:lnTo>
                    <a:pt x="14471" y="25429"/>
                  </a:lnTo>
                  <a:lnTo>
                    <a:pt x="14396" y="25701"/>
                  </a:lnTo>
                  <a:lnTo>
                    <a:pt x="14273" y="25948"/>
                  </a:lnTo>
                  <a:lnTo>
                    <a:pt x="14174" y="26072"/>
                  </a:lnTo>
                  <a:lnTo>
                    <a:pt x="14075" y="26195"/>
                  </a:lnTo>
                  <a:lnTo>
                    <a:pt x="13951" y="26294"/>
                  </a:lnTo>
                  <a:lnTo>
                    <a:pt x="13852" y="26368"/>
                  </a:lnTo>
                  <a:lnTo>
                    <a:pt x="13580" y="26517"/>
                  </a:lnTo>
                  <a:lnTo>
                    <a:pt x="13308" y="26591"/>
                  </a:lnTo>
                  <a:lnTo>
                    <a:pt x="13036" y="26616"/>
                  </a:lnTo>
                  <a:lnTo>
                    <a:pt x="12739" y="26591"/>
                  </a:lnTo>
                  <a:lnTo>
                    <a:pt x="12467" y="26517"/>
                  </a:lnTo>
                  <a:lnTo>
                    <a:pt x="12220" y="26368"/>
                  </a:lnTo>
                  <a:lnTo>
                    <a:pt x="12096" y="26294"/>
                  </a:lnTo>
                  <a:lnTo>
                    <a:pt x="11972" y="26195"/>
                  </a:lnTo>
                  <a:lnTo>
                    <a:pt x="11873" y="26072"/>
                  </a:lnTo>
                  <a:lnTo>
                    <a:pt x="11774" y="25948"/>
                  </a:lnTo>
                  <a:lnTo>
                    <a:pt x="11651" y="25701"/>
                  </a:lnTo>
                  <a:lnTo>
                    <a:pt x="11576" y="25429"/>
                  </a:lnTo>
                  <a:lnTo>
                    <a:pt x="11552" y="25132"/>
                  </a:lnTo>
                  <a:lnTo>
                    <a:pt x="11576" y="24860"/>
                  </a:lnTo>
                  <a:lnTo>
                    <a:pt x="11651" y="24588"/>
                  </a:lnTo>
                  <a:lnTo>
                    <a:pt x="11774" y="24315"/>
                  </a:lnTo>
                  <a:lnTo>
                    <a:pt x="11873" y="24192"/>
                  </a:lnTo>
                  <a:lnTo>
                    <a:pt x="11972" y="24093"/>
                  </a:lnTo>
                  <a:lnTo>
                    <a:pt x="12096" y="23994"/>
                  </a:lnTo>
                  <a:lnTo>
                    <a:pt x="12220" y="23895"/>
                  </a:lnTo>
                  <a:lnTo>
                    <a:pt x="12467" y="23771"/>
                  </a:lnTo>
                  <a:lnTo>
                    <a:pt x="12739" y="23672"/>
                  </a:lnTo>
                  <a:lnTo>
                    <a:pt x="13036" y="23648"/>
                  </a:lnTo>
                  <a:close/>
                  <a:moveTo>
                    <a:pt x="42299" y="25330"/>
                  </a:moveTo>
                  <a:lnTo>
                    <a:pt x="42447" y="25379"/>
                  </a:lnTo>
                  <a:lnTo>
                    <a:pt x="42571" y="25453"/>
                  </a:lnTo>
                  <a:lnTo>
                    <a:pt x="42694" y="25552"/>
                  </a:lnTo>
                  <a:lnTo>
                    <a:pt x="42769" y="25651"/>
                  </a:lnTo>
                  <a:lnTo>
                    <a:pt x="42843" y="25800"/>
                  </a:lnTo>
                  <a:lnTo>
                    <a:pt x="42892" y="25923"/>
                  </a:lnTo>
                  <a:lnTo>
                    <a:pt x="42892" y="26072"/>
                  </a:lnTo>
                  <a:lnTo>
                    <a:pt x="42892" y="26220"/>
                  </a:lnTo>
                  <a:lnTo>
                    <a:pt x="42843" y="26344"/>
                  </a:lnTo>
                  <a:lnTo>
                    <a:pt x="42769" y="26467"/>
                  </a:lnTo>
                  <a:lnTo>
                    <a:pt x="42694" y="26591"/>
                  </a:lnTo>
                  <a:lnTo>
                    <a:pt x="42571" y="26690"/>
                  </a:lnTo>
                  <a:lnTo>
                    <a:pt x="42447" y="26764"/>
                  </a:lnTo>
                  <a:lnTo>
                    <a:pt x="42299" y="26789"/>
                  </a:lnTo>
                  <a:lnTo>
                    <a:pt x="42150" y="26814"/>
                  </a:lnTo>
                  <a:lnTo>
                    <a:pt x="42002" y="26789"/>
                  </a:lnTo>
                  <a:lnTo>
                    <a:pt x="41878" y="26764"/>
                  </a:lnTo>
                  <a:lnTo>
                    <a:pt x="41754" y="26690"/>
                  </a:lnTo>
                  <a:lnTo>
                    <a:pt x="41631" y="26591"/>
                  </a:lnTo>
                  <a:lnTo>
                    <a:pt x="41532" y="26467"/>
                  </a:lnTo>
                  <a:lnTo>
                    <a:pt x="41457" y="26344"/>
                  </a:lnTo>
                  <a:lnTo>
                    <a:pt x="41433" y="26220"/>
                  </a:lnTo>
                  <a:lnTo>
                    <a:pt x="41408" y="26072"/>
                  </a:lnTo>
                  <a:lnTo>
                    <a:pt x="41433" y="25923"/>
                  </a:lnTo>
                  <a:lnTo>
                    <a:pt x="41457" y="25800"/>
                  </a:lnTo>
                  <a:lnTo>
                    <a:pt x="41532" y="25651"/>
                  </a:lnTo>
                  <a:lnTo>
                    <a:pt x="41631" y="25552"/>
                  </a:lnTo>
                  <a:lnTo>
                    <a:pt x="41754" y="25453"/>
                  </a:lnTo>
                  <a:lnTo>
                    <a:pt x="41878" y="25379"/>
                  </a:lnTo>
                  <a:lnTo>
                    <a:pt x="42002" y="25330"/>
                  </a:lnTo>
                  <a:close/>
                  <a:moveTo>
                    <a:pt x="89099" y="25800"/>
                  </a:moveTo>
                  <a:lnTo>
                    <a:pt x="89198" y="25824"/>
                  </a:lnTo>
                  <a:lnTo>
                    <a:pt x="89297" y="25849"/>
                  </a:lnTo>
                  <a:lnTo>
                    <a:pt x="89371" y="25899"/>
                  </a:lnTo>
                  <a:lnTo>
                    <a:pt x="89445" y="25948"/>
                  </a:lnTo>
                  <a:lnTo>
                    <a:pt x="89520" y="26022"/>
                  </a:lnTo>
                  <a:lnTo>
                    <a:pt x="89569" y="26121"/>
                  </a:lnTo>
                  <a:lnTo>
                    <a:pt x="89594" y="26220"/>
                  </a:lnTo>
                  <a:lnTo>
                    <a:pt x="89594" y="26319"/>
                  </a:lnTo>
                  <a:lnTo>
                    <a:pt x="89594" y="26393"/>
                  </a:lnTo>
                  <a:lnTo>
                    <a:pt x="89569" y="26492"/>
                  </a:lnTo>
                  <a:lnTo>
                    <a:pt x="89520" y="26591"/>
                  </a:lnTo>
                  <a:lnTo>
                    <a:pt x="89445" y="26665"/>
                  </a:lnTo>
                  <a:lnTo>
                    <a:pt x="89371" y="26715"/>
                  </a:lnTo>
                  <a:lnTo>
                    <a:pt x="89297" y="26764"/>
                  </a:lnTo>
                  <a:lnTo>
                    <a:pt x="89198" y="26789"/>
                  </a:lnTo>
                  <a:lnTo>
                    <a:pt x="89099" y="26814"/>
                  </a:lnTo>
                  <a:lnTo>
                    <a:pt x="89000" y="26789"/>
                  </a:lnTo>
                  <a:lnTo>
                    <a:pt x="88901" y="26764"/>
                  </a:lnTo>
                  <a:lnTo>
                    <a:pt x="88827" y="26715"/>
                  </a:lnTo>
                  <a:lnTo>
                    <a:pt x="88753" y="26665"/>
                  </a:lnTo>
                  <a:lnTo>
                    <a:pt x="88678" y="26591"/>
                  </a:lnTo>
                  <a:lnTo>
                    <a:pt x="88629" y="26492"/>
                  </a:lnTo>
                  <a:lnTo>
                    <a:pt x="88604" y="26393"/>
                  </a:lnTo>
                  <a:lnTo>
                    <a:pt x="88604" y="26319"/>
                  </a:lnTo>
                  <a:lnTo>
                    <a:pt x="88604" y="26220"/>
                  </a:lnTo>
                  <a:lnTo>
                    <a:pt x="88629" y="26121"/>
                  </a:lnTo>
                  <a:lnTo>
                    <a:pt x="88678" y="26022"/>
                  </a:lnTo>
                  <a:lnTo>
                    <a:pt x="88753" y="25948"/>
                  </a:lnTo>
                  <a:lnTo>
                    <a:pt x="88827" y="25899"/>
                  </a:lnTo>
                  <a:lnTo>
                    <a:pt x="88901" y="25849"/>
                  </a:lnTo>
                  <a:lnTo>
                    <a:pt x="89000" y="25824"/>
                  </a:lnTo>
                  <a:lnTo>
                    <a:pt x="89099" y="25800"/>
                  </a:lnTo>
                  <a:close/>
                  <a:moveTo>
                    <a:pt x="92809" y="25874"/>
                  </a:moveTo>
                  <a:lnTo>
                    <a:pt x="92908" y="25899"/>
                  </a:lnTo>
                  <a:lnTo>
                    <a:pt x="93032" y="25923"/>
                  </a:lnTo>
                  <a:lnTo>
                    <a:pt x="93131" y="25973"/>
                  </a:lnTo>
                  <a:lnTo>
                    <a:pt x="93230" y="26047"/>
                  </a:lnTo>
                  <a:lnTo>
                    <a:pt x="93304" y="26146"/>
                  </a:lnTo>
                  <a:lnTo>
                    <a:pt x="93354" y="26245"/>
                  </a:lnTo>
                  <a:lnTo>
                    <a:pt x="93378" y="26368"/>
                  </a:lnTo>
                  <a:lnTo>
                    <a:pt x="93403" y="26492"/>
                  </a:lnTo>
                  <a:lnTo>
                    <a:pt x="93378" y="26591"/>
                  </a:lnTo>
                  <a:lnTo>
                    <a:pt x="93354" y="26715"/>
                  </a:lnTo>
                  <a:lnTo>
                    <a:pt x="93304" y="26814"/>
                  </a:lnTo>
                  <a:lnTo>
                    <a:pt x="93230" y="26913"/>
                  </a:lnTo>
                  <a:lnTo>
                    <a:pt x="93131" y="26987"/>
                  </a:lnTo>
                  <a:lnTo>
                    <a:pt x="93032" y="27036"/>
                  </a:lnTo>
                  <a:lnTo>
                    <a:pt x="92908" y="27061"/>
                  </a:lnTo>
                  <a:lnTo>
                    <a:pt x="92809" y="27086"/>
                  </a:lnTo>
                  <a:lnTo>
                    <a:pt x="92686" y="27061"/>
                  </a:lnTo>
                  <a:lnTo>
                    <a:pt x="92562" y="27036"/>
                  </a:lnTo>
                  <a:lnTo>
                    <a:pt x="92463" y="26987"/>
                  </a:lnTo>
                  <a:lnTo>
                    <a:pt x="92364" y="26913"/>
                  </a:lnTo>
                  <a:lnTo>
                    <a:pt x="92290" y="26814"/>
                  </a:lnTo>
                  <a:lnTo>
                    <a:pt x="92240" y="26715"/>
                  </a:lnTo>
                  <a:lnTo>
                    <a:pt x="92216" y="26591"/>
                  </a:lnTo>
                  <a:lnTo>
                    <a:pt x="92191" y="26492"/>
                  </a:lnTo>
                  <a:lnTo>
                    <a:pt x="92216" y="26368"/>
                  </a:lnTo>
                  <a:lnTo>
                    <a:pt x="92240" y="26245"/>
                  </a:lnTo>
                  <a:lnTo>
                    <a:pt x="92290" y="26146"/>
                  </a:lnTo>
                  <a:lnTo>
                    <a:pt x="92364" y="26047"/>
                  </a:lnTo>
                  <a:lnTo>
                    <a:pt x="92463" y="25973"/>
                  </a:lnTo>
                  <a:lnTo>
                    <a:pt x="92562" y="25923"/>
                  </a:lnTo>
                  <a:lnTo>
                    <a:pt x="92686" y="25899"/>
                  </a:lnTo>
                  <a:lnTo>
                    <a:pt x="92809" y="25874"/>
                  </a:lnTo>
                  <a:close/>
                  <a:moveTo>
                    <a:pt x="20036" y="24588"/>
                  </a:moveTo>
                  <a:lnTo>
                    <a:pt x="20284" y="24612"/>
                  </a:lnTo>
                  <a:lnTo>
                    <a:pt x="20531" y="24686"/>
                  </a:lnTo>
                  <a:lnTo>
                    <a:pt x="20753" y="24810"/>
                  </a:lnTo>
                  <a:lnTo>
                    <a:pt x="20951" y="24959"/>
                  </a:lnTo>
                  <a:lnTo>
                    <a:pt x="21125" y="25156"/>
                  </a:lnTo>
                  <a:lnTo>
                    <a:pt x="21248" y="25404"/>
                  </a:lnTo>
                  <a:lnTo>
                    <a:pt x="21322" y="25626"/>
                  </a:lnTo>
                  <a:lnTo>
                    <a:pt x="21347" y="25874"/>
                  </a:lnTo>
                  <a:lnTo>
                    <a:pt x="21322" y="26121"/>
                  </a:lnTo>
                  <a:lnTo>
                    <a:pt x="21248" y="26368"/>
                  </a:lnTo>
                  <a:lnTo>
                    <a:pt x="21125" y="26591"/>
                  </a:lnTo>
                  <a:lnTo>
                    <a:pt x="20951" y="26789"/>
                  </a:lnTo>
                  <a:lnTo>
                    <a:pt x="20753" y="26962"/>
                  </a:lnTo>
                  <a:lnTo>
                    <a:pt x="20531" y="27086"/>
                  </a:lnTo>
                  <a:lnTo>
                    <a:pt x="20284" y="27160"/>
                  </a:lnTo>
                  <a:lnTo>
                    <a:pt x="20036" y="27185"/>
                  </a:lnTo>
                  <a:lnTo>
                    <a:pt x="19789" y="27160"/>
                  </a:lnTo>
                  <a:lnTo>
                    <a:pt x="19566" y="27086"/>
                  </a:lnTo>
                  <a:lnTo>
                    <a:pt x="19319" y="26962"/>
                  </a:lnTo>
                  <a:lnTo>
                    <a:pt x="19121" y="26789"/>
                  </a:lnTo>
                  <a:lnTo>
                    <a:pt x="18972" y="26591"/>
                  </a:lnTo>
                  <a:lnTo>
                    <a:pt x="18849" y="26368"/>
                  </a:lnTo>
                  <a:lnTo>
                    <a:pt x="18775" y="26121"/>
                  </a:lnTo>
                  <a:lnTo>
                    <a:pt x="18750" y="25874"/>
                  </a:lnTo>
                  <a:lnTo>
                    <a:pt x="18775" y="25626"/>
                  </a:lnTo>
                  <a:lnTo>
                    <a:pt x="18849" y="25404"/>
                  </a:lnTo>
                  <a:lnTo>
                    <a:pt x="18972" y="25156"/>
                  </a:lnTo>
                  <a:lnTo>
                    <a:pt x="19121" y="24959"/>
                  </a:lnTo>
                  <a:lnTo>
                    <a:pt x="19319" y="24810"/>
                  </a:lnTo>
                  <a:lnTo>
                    <a:pt x="19566" y="24686"/>
                  </a:lnTo>
                  <a:lnTo>
                    <a:pt x="19789" y="24612"/>
                  </a:lnTo>
                  <a:lnTo>
                    <a:pt x="20036" y="24588"/>
                  </a:lnTo>
                  <a:close/>
                  <a:moveTo>
                    <a:pt x="69112" y="27111"/>
                  </a:moveTo>
                  <a:lnTo>
                    <a:pt x="69162" y="27135"/>
                  </a:lnTo>
                  <a:lnTo>
                    <a:pt x="69187" y="27185"/>
                  </a:lnTo>
                  <a:lnTo>
                    <a:pt x="69211" y="27234"/>
                  </a:lnTo>
                  <a:lnTo>
                    <a:pt x="69187" y="27284"/>
                  </a:lnTo>
                  <a:lnTo>
                    <a:pt x="69162" y="27333"/>
                  </a:lnTo>
                  <a:lnTo>
                    <a:pt x="69112" y="27358"/>
                  </a:lnTo>
                  <a:lnTo>
                    <a:pt x="69013" y="27358"/>
                  </a:lnTo>
                  <a:lnTo>
                    <a:pt x="68989" y="27333"/>
                  </a:lnTo>
                  <a:lnTo>
                    <a:pt x="68939" y="27284"/>
                  </a:lnTo>
                  <a:lnTo>
                    <a:pt x="68939" y="27234"/>
                  </a:lnTo>
                  <a:lnTo>
                    <a:pt x="68939" y="27185"/>
                  </a:lnTo>
                  <a:lnTo>
                    <a:pt x="68989" y="27135"/>
                  </a:lnTo>
                  <a:lnTo>
                    <a:pt x="69013" y="27111"/>
                  </a:lnTo>
                  <a:close/>
                  <a:moveTo>
                    <a:pt x="110669" y="25255"/>
                  </a:moveTo>
                  <a:lnTo>
                    <a:pt x="110867" y="25280"/>
                  </a:lnTo>
                  <a:lnTo>
                    <a:pt x="111065" y="25330"/>
                  </a:lnTo>
                  <a:lnTo>
                    <a:pt x="111238" y="25429"/>
                  </a:lnTo>
                  <a:lnTo>
                    <a:pt x="111411" y="25577"/>
                  </a:lnTo>
                  <a:lnTo>
                    <a:pt x="111535" y="25725"/>
                  </a:lnTo>
                  <a:lnTo>
                    <a:pt x="111633" y="25923"/>
                  </a:lnTo>
                  <a:lnTo>
                    <a:pt x="111708" y="26121"/>
                  </a:lnTo>
                  <a:lnTo>
                    <a:pt x="111708" y="26319"/>
                  </a:lnTo>
                  <a:lnTo>
                    <a:pt x="111708" y="26517"/>
                  </a:lnTo>
                  <a:lnTo>
                    <a:pt x="111633" y="26715"/>
                  </a:lnTo>
                  <a:lnTo>
                    <a:pt x="111535" y="26888"/>
                  </a:lnTo>
                  <a:lnTo>
                    <a:pt x="111411" y="27036"/>
                  </a:lnTo>
                  <a:lnTo>
                    <a:pt x="111238" y="27185"/>
                  </a:lnTo>
                  <a:lnTo>
                    <a:pt x="111065" y="27284"/>
                  </a:lnTo>
                  <a:lnTo>
                    <a:pt x="110867" y="27333"/>
                  </a:lnTo>
                  <a:lnTo>
                    <a:pt x="110669" y="27358"/>
                  </a:lnTo>
                  <a:lnTo>
                    <a:pt x="110471" y="27333"/>
                  </a:lnTo>
                  <a:lnTo>
                    <a:pt x="110273" y="27284"/>
                  </a:lnTo>
                  <a:lnTo>
                    <a:pt x="110100" y="27185"/>
                  </a:lnTo>
                  <a:lnTo>
                    <a:pt x="109927" y="27036"/>
                  </a:lnTo>
                  <a:lnTo>
                    <a:pt x="109803" y="26888"/>
                  </a:lnTo>
                  <a:lnTo>
                    <a:pt x="109704" y="26715"/>
                  </a:lnTo>
                  <a:lnTo>
                    <a:pt x="109655" y="26517"/>
                  </a:lnTo>
                  <a:lnTo>
                    <a:pt x="109630" y="26319"/>
                  </a:lnTo>
                  <a:lnTo>
                    <a:pt x="109655" y="26121"/>
                  </a:lnTo>
                  <a:lnTo>
                    <a:pt x="109704" y="25923"/>
                  </a:lnTo>
                  <a:lnTo>
                    <a:pt x="109803" y="25725"/>
                  </a:lnTo>
                  <a:lnTo>
                    <a:pt x="109927" y="25577"/>
                  </a:lnTo>
                  <a:lnTo>
                    <a:pt x="110100" y="25429"/>
                  </a:lnTo>
                  <a:lnTo>
                    <a:pt x="110273" y="25330"/>
                  </a:lnTo>
                  <a:lnTo>
                    <a:pt x="110471" y="25280"/>
                  </a:lnTo>
                  <a:lnTo>
                    <a:pt x="110669" y="25255"/>
                  </a:lnTo>
                  <a:close/>
                  <a:moveTo>
                    <a:pt x="74381" y="27259"/>
                  </a:moveTo>
                  <a:lnTo>
                    <a:pt x="74431" y="27284"/>
                  </a:lnTo>
                  <a:lnTo>
                    <a:pt x="74480" y="27333"/>
                  </a:lnTo>
                  <a:lnTo>
                    <a:pt x="74480" y="27383"/>
                  </a:lnTo>
                  <a:lnTo>
                    <a:pt x="74480" y="27457"/>
                  </a:lnTo>
                  <a:lnTo>
                    <a:pt x="74431" y="27506"/>
                  </a:lnTo>
                  <a:lnTo>
                    <a:pt x="74381" y="27531"/>
                  </a:lnTo>
                  <a:lnTo>
                    <a:pt x="74282" y="27531"/>
                  </a:lnTo>
                  <a:lnTo>
                    <a:pt x="74233" y="27506"/>
                  </a:lnTo>
                  <a:lnTo>
                    <a:pt x="74208" y="27457"/>
                  </a:lnTo>
                  <a:lnTo>
                    <a:pt x="74183" y="27383"/>
                  </a:lnTo>
                  <a:lnTo>
                    <a:pt x="74208" y="27333"/>
                  </a:lnTo>
                  <a:lnTo>
                    <a:pt x="74233" y="27284"/>
                  </a:lnTo>
                  <a:lnTo>
                    <a:pt x="74282" y="27259"/>
                  </a:lnTo>
                  <a:close/>
                  <a:moveTo>
                    <a:pt x="59539" y="26913"/>
                  </a:moveTo>
                  <a:lnTo>
                    <a:pt x="59663" y="26937"/>
                  </a:lnTo>
                  <a:lnTo>
                    <a:pt x="59762" y="27012"/>
                  </a:lnTo>
                  <a:lnTo>
                    <a:pt x="59836" y="27111"/>
                  </a:lnTo>
                  <a:lnTo>
                    <a:pt x="59861" y="27234"/>
                  </a:lnTo>
                  <a:lnTo>
                    <a:pt x="59836" y="27358"/>
                  </a:lnTo>
                  <a:lnTo>
                    <a:pt x="59762" y="27457"/>
                  </a:lnTo>
                  <a:lnTo>
                    <a:pt x="59663" y="27531"/>
                  </a:lnTo>
                  <a:lnTo>
                    <a:pt x="59539" y="27556"/>
                  </a:lnTo>
                  <a:lnTo>
                    <a:pt x="59416" y="27531"/>
                  </a:lnTo>
                  <a:lnTo>
                    <a:pt x="59317" y="27457"/>
                  </a:lnTo>
                  <a:lnTo>
                    <a:pt x="59243" y="27358"/>
                  </a:lnTo>
                  <a:lnTo>
                    <a:pt x="59218" y="27234"/>
                  </a:lnTo>
                  <a:lnTo>
                    <a:pt x="59243" y="27111"/>
                  </a:lnTo>
                  <a:lnTo>
                    <a:pt x="59317" y="27012"/>
                  </a:lnTo>
                  <a:lnTo>
                    <a:pt x="59416" y="26937"/>
                  </a:lnTo>
                  <a:lnTo>
                    <a:pt x="59539" y="26913"/>
                  </a:lnTo>
                  <a:close/>
                  <a:moveTo>
                    <a:pt x="114231" y="25280"/>
                  </a:moveTo>
                  <a:lnTo>
                    <a:pt x="114453" y="25305"/>
                  </a:lnTo>
                  <a:lnTo>
                    <a:pt x="114676" y="25354"/>
                  </a:lnTo>
                  <a:lnTo>
                    <a:pt x="114874" y="25453"/>
                  </a:lnTo>
                  <a:lnTo>
                    <a:pt x="115047" y="25602"/>
                  </a:lnTo>
                  <a:lnTo>
                    <a:pt x="115195" y="25800"/>
                  </a:lnTo>
                  <a:lnTo>
                    <a:pt x="115294" y="25997"/>
                  </a:lnTo>
                  <a:lnTo>
                    <a:pt x="115369" y="26195"/>
                  </a:lnTo>
                  <a:lnTo>
                    <a:pt x="115393" y="26418"/>
                  </a:lnTo>
                  <a:lnTo>
                    <a:pt x="115369" y="26641"/>
                  </a:lnTo>
                  <a:lnTo>
                    <a:pt x="115294" y="26838"/>
                  </a:lnTo>
                  <a:lnTo>
                    <a:pt x="115195" y="27061"/>
                  </a:lnTo>
                  <a:lnTo>
                    <a:pt x="115047" y="27234"/>
                  </a:lnTo>
                  <a:lnTo>
                    <a:pt x="114874" y="27383"/>
                  </a:lnTo>
                  <a:lnTo>
                    <a:pt x="114676" y="27482"/>
                  </a:lnTo>
                  <a:lnTo>
                    <a:pt x="114453" y="27531"/>
                  </a:lnTo>
                  <a:lnTo>
                    <a:pt x="114231" y="27556"/>
                  </a:lnTo>
                  <a:lnTo>
                    <a:pt x="114033" y="27531"/>
                  </a:lnTo>
                  <a:lnTo>
                    <a:pt x="113810" y="27482"/>
                  </a:lnTo>
                  <a:lnTo>
                    <a:pt x="113612" y="27383"/>
                  </a:lnTo>
                  <a:lnTo>
                    <a:pt x="113439" y="27234"/>
                  </a:lnTo>
                  <a:lnTo>
                    <a:pt x="113291" y="27061"/>
                  </a:lnTo>
                  <a:lnTo>
                    <a:pt x="113192" y="26838"/>
                  </a:lnTo>
                  <a:lnTo>
                    <a:pt x="113118" y="26641"/>
                  </a:lnTo>
                  <a:lnTo>
                    <a:pt x="113093" y="26418"/>
                  </a:lnTo>
                  <a:lnTo>
                    <a:pt x="113118" y="26195"/>
                  </a:lnTo>
                  <a:lnTo>
                    <a:pt x="113192" y="25997"/>
                  </a:lnTo>
                  <a:lnTo>
                    <a:pt x="113291" y="25800"/>
                  </a:lnTo>
                  <a:lnTo>
                    <a:pt x="113439" y="25602"/>
                  </a:lnTo>
                  <a:lnTo>
                    <a:pt x="113612" y="25453"/>
                  </a:lnTo>
                  <a:lnTo>
                    <a:pt x="113810" y="25354"/>
                  </a:lnTo>
                  <a:lnTo>
                    <a:pt x="114033" y="25305"/>
                  </a:lnTo>
                  <a:lnTo>
                    <a:pt x="114231" y="25280"/>
                  </a:lnTo>
                  <a:close/>
                  <a:moveTo>
                    <a:pt x="45687" y="26418"/>
                  </a:moveTo>
                  <a:lnTo>
                    <a:pt x="45811" y="26467"/>
                  </a:lnTo>
                  <a:lnTo>
                    <a:pt x="45935" y="26517"/>
                  </a:lnTo>
                  <a:lnTo>
                    <a:pt x="46034" y="26591"/>
                  </a:lnTo>
                  <a:lnTo>
                    <a:pt x="46108" y="26690"/>
                  </a:lnTo>
                  <a:lnTo>
                    <a:pt x="46182" y="26814"/>
                  </a:lnTo>
                  <a:lnTo>
                    <a:pt x="46207" y="26937"/>
                  </a:lnTo>
                  <a:lnTo>
                    <a:pt x="46207" y="27061"/>
                  </a:lnTo>
                  <a:lnTo>
                    <a:pt x="46207" y="27185"/>
                  </a:lnTo>
                  <a:lnTo>
                    <a:pt x="46182" y="27284"/>
                  </a:lnTo>
                  <a:lnTo>
                    <a:pt x="46108" y="27407"/>
                  </a:lnTo>
                  <a:lnTo>
                    <a:pt x="46034" y="27506"/>
                  </a:lnTo>
                  <a:lnTo>
                    <a:pt x="45935" y="27581"/>
                  </a:lnTo>
                  <a:lnTo>
                    <a:pt x="45811" y="27655"/>
                  </a:lnTo>
                  <a:lnTo>
                    <a:pt x="45687" y="27680"/>
                  </a:lnTo>
                  <a:lnTo>
                    <a:pt x="45588" y="27704"/>
                  </a:lnTo>
                  <a:lnTo>
                    <a:pt x="45465" y="27680"/>
                  </a:lnTo>
                  <a:lnTo>
                    <a:pt x="45341" y="27655"/>
                  </a:lnTo>
                  <a:lnTo>
                    <a:pt x="45217" y="27581"/>
                  </a:lnTo>
                  <a:lnTo>
                    <a:pt x="45118" y="27506"/>
                  </a:lnTo>
                  <a:lnTo>
                    <a:pt x="45044" y="27407"/>
                  </a:lnTo>
                  <a:lnTo>
                    <a:pt x="44995" y="27284"/>
                  </a:lnTo>
                  <a:lnTo>
                    <a:pt x="44945" y="27185"/>
                  </a:lnTo>
                  <a:lnTo>
                    <a:pt x="44945" y="27061"/>
                  </a:lnTo>
                  <a:lnTo>
                    <a:pt x="44945" y="26937"/>
                  </a:lnTo>
                  <a:lnTo>
                    <a:pt x="44995" y="26814"/>
                  </a:lnTo>
                  <a:lnTo>
                    <a:pt x="45044" y="26690"/>
                  </a:lnTo>
                  <a:lnTo>
                    <a:pt x="45118" y="26591"/>
                  </a:lnTo>
                  <a:lnTo>
                    <a:pt x="45217" y="26517"/>
                  </a:lnTo>
                  <a:lnTo>
                    <a:pt x="45341" y="26467"/>
                  </a:lnTo>
                  <a:lnTo>
                    <a:pt x="45465" y="26418"/>
                  </a:lnTo>
                  <a:close/>
                  <a:moveTo>
                    <a:pt x="27086" y="25503"/>
                  </a:moveTo>
                  <a:lnTo>
                    <a:pt x="27284" y="25527"/>
                  </a:lnTo>
                  <a:lnTo>
                    <a:pt x="27506" y="25602"/>
                  </a:lnTo>
                  <a:lnTo>
                    <a:pt x="27704" y="25701"/>
                  </a:lnTo>
                  <a:lnTo>
                    <a:pt x="27877" y="25849"/>
                  </a:lnTo>
                  <a:lnTo>
                    <a:pt x="28001" y="26022"/>
                  </a:lnTo>
                  <a:lnTo>
                    <a:pt x="28100" y="26195"/>
                  </a:lnTo>
                  <a:lnTo>
                    <a:pt x="28174" y="26418"/>
                  </a:lnTo>
                  <a:lnTo>
                    <a:pt x="28199" y="26616"/>
                  </a:lnTo>
                  <a:lnTo>
                    <a:pt x="28174" y="26838"/>
                  </a:lnTo>
                  <a:lnTo>
                    <a:pt x="28100" y="27036"/>
                  </a:lnTo>
                  <a:lnTo>
                    <a:pt x="28001" y="27234"/>
                  </a:lnTo>
                  <a:lnTo>
                    <a:pt x="27877" y="27407"/>
                  </a:lnTo>
                  <a:lnTo>
                    <a:pt x="27704" y="27556"/>
                  </a:lnTo>
                  <a:lnTo>
                    <a:pt x="27506" y="27655"/>
                  </a:lnTo>
                  <a:lnTo>
                    <a:pt x="27284" y="27704"/>
                  </a:lnTo>
                  <a:lnTo>
                    <a:pt x="27086" y="27729"/>
                  </a:lnTo>
                  <a:lnTo>
                    <a:pt x="26863" y="27704"/>
                  </a:lnTo>
                  <a:lnTo>
                    <a:pt x="26665" y="27655"/>
                  </a:lnTo>
                  <a:lnTo>
                    <a:pt x="26467" y="27556"/>
                  </a:lnTo>
                  <a:lnTo>
                    <a:pt x="26294" y="27407"/>
                  </a:lnTo>
                  <a:lnTo>
                    <a:pt x="26146" y="27234"/>
                  </a:lnTo>
                  <a:lnTo>
                    <a:pt x="26047" y="27036"/>
                  </a:lnTo>
                  <a:lnTo>
                    <a:pt x="25998" y="26838"/>
                  </a:lnTo>
                  <a:lnTo>
                    <a:pt x="25973" y="26616"/>
                  </a:lnTo>
                  <a:lnTo>
                    <a:pt x="25998" y="26418"/>
                  </a:lnTo>
                  <a:lnTo>
                    <a:pt x="26047" y="26195"/>
                  </a:lnTo>
                  <a:lnTo>
                    <a:pt x="26146" y="26022"/>
                  </a:lnTo>
                  <a:lnTo>
                    <a:pt x="26294" y="25849"/>
                  </a:lnTo>
                  <a:lnTo>
                    <a:pt x="26467" y="25701"/>
                  </a:lnTo>
                  <a:lnTo>
                    <a:pt x="26665" y="25602"/>
                  </a:lnTo>
                  <a:lnTo>
                    <a:pt x="26863" y="25527"/>
                  </a:lnTo>
                  <a:lnTo>
                    <a:pt x="27086" y="25503"/>
                  </a:lnTo>
                  <a:close/>
                  <a:moveTo>
                    <a:pt x="78364" y="27308"/>
                  </a:moveTo>
                  <a:lnTo>
                    <a:pt x="78463" y="27333"/>
                  </a:lnTo>
                  <a:lnTo>
                    <a:pt x="78561" y="27383"/>
                  </a:lnTo>
                  <a:lnTo>
                    <a:pt x="78611" y="27482"/>
                  </a:lnTo>
                  <a:lnTo>
                    <a:pt x="78636" y="27581"/>
                  </a:lnTo>
                  <a:lnTo>
                    <a:pt x="78611" y="27680"/>
                  </a:lnTo>
                  <a:lnTo>
                    <a:pt x="78561" y="27754"/>
                  </a:lnTo>
                  <a:lnTo>
                    <a:pt x="78463" y="27803"/>
                  </a:lnTo>
                  <a:lnTo>
                    <a:pt x="78364" y="27828"/>
                  </a:lnTo>
                  <a:lnTo>
                    <a:pt x="78265" y="27803"/>
                  </a:lnTo>
                  <a:lnTo>
                    <a:pt x="78190" y="27754"/>
                  </a:lnTo>
                  <a:lnTo>
                    <a:pt x="78141" y="27680"/>
                  </a:lnTo>
                  <a:lnTo>
                    <a:pt x="78116" y="27581"/>
                  </a:lnTo>
                  <a:lnTo>
                    <a:pt x="78141" y="27482"/>
                  </a:lnTo>
                  <a:lnTo>
                    <a:pt x="78190" y="27383"/>
                  </a:lnTo>
                  <a:lnTo>
                    <a:pt x="78265" y="27333"/>
                  </a:lnTo>
                  <a:lnTo>
                    <a:pt x="78364" y="27308"/>
                  </a:lnTo>
                  <a:close/>
                  <a:moveTo>
                    <a:pt x="96718" y="26492"/>
                  </a:moveTo>
                  <a:lnTo>
                    <a:pt x="96841" y="26542"/>
                  </a:lnTo>
                  <a:lnTo>
                    <a:pt x="96965" y="26616"/>
                  </a:lnTo>
                  <a:lnTo>
                    <a:pt x="97064" y="26690"/>
                  </a:lnTo>
                  <a:lnTo>
                    <a:pt x="97163" y="26814"/>
                  </a:lnTo>
                  <a:lnTo>
                    <a:pt x="97237" y="26937"/>
                  </a:lnTo>
                  <a:lnTo>
                    <a:pt x="97262" y="27061"/>
                  </a:lnTo>
                  <a:lnTo>
                    <a:pt x="97287" y="27210"/>
                  </a:lnTo>
                  <a:lnTo>
                    <a:pt x="97262" y="27333"/>
                  </a:lnTo>
                  <a:lnTo>
                    <a:pt x="97237" y="27457"/>
                  </a:lnTo>
                  <a:lnTo>
                    <a:pt x="97163" y="27581"/>
                  </a:lnTo>
                  <a:lnTo>
                    <a:pt x="97064" y="27704"/>
                  </a:lnTo>
                  <a:lnTo>
                    <a:pt x="96965" y="27778"/>
                  </a:lnTo>
                  <a:lnTo>
                    <a:pt x="96841" y="27853"/>
                  </a:lnTo>
                  <a:lnTo>
                    <a:pt x="96718" y="27902"/>
                  </a:lnTo>
                  <a:lnTo>
                    <a:pt x="96446" y="27902"/>
                  </a:lnTo>
                  <a:lnTo>
                    <a:pt x="96297" y="27853"/>
                  </a:lnTo>
                  <a:lnTo>
                    <a:pt x="96173" y="27778"/>
                  </a:lnTo>
                  <a:lnTo>
                    <a:pt x="96075" y="27704"/>
                  </a:lnTo>
                  <a:lnTo>
                    <a:pt x="95976" y="27581"/>
                  </a:lnTo>
                  <a:lnTo>
                    <a:pt x="95926" y="27457"/>
                  </a:lnTo>
                  <a:lnTo>
                    <a:pt x="95877" y="27333"/>
                  </a:lnTo>
                  <a:lnTo>
                    <a:pt x="95877" y="27210"/>
                  </a:lnTo>
                  <a:lnTo>
                    <a:pt x="95877" y="27061"/>
                  </a:lnTo>
                  <a:lnTo>
                    <a:pt x="95926" y="26937"/>
                  </a:lnTo>
                  <a:lnTo>
                    <a:pt x="95976" y="26814"/>
                  </a:lnTo>
                  <a:lnTo>
                    <a:pt x="96075" y="26690"/>
                  </a:lnTo>
                  <a:lnTo>
                    <a:pt x="96173" y="26616"/>
                  </a:lnTo>
                  <a:lnTo>
                    <a:pt x="96297" y="26542"/>
                  </a:lnTo>
                  <a:lnTo>
                    <a:pt x="96446" y="26492"/>
                  </a:lnTo>
                  <a:close/>
                  <a:moveTo>
                    <a:pt x="23425" y="25602"/>
                  </a:moveTo>
                  <a:lnTo>
                    <a:pt x="23648" y="25626"/>
                  </a:lnTo>
                  <a:lnTo>
                    <a:pt x="23870" y="25676"/>
                  </a:lnTo>
                  <a:lnTo>
                    <a:pt x="24093" y="25800"/>
                  </a:lnTo>
                  <a:lnTo>
                    <a:pt x="24266" y="25948"/>
                  </a:lnTo>
                  <a:lnTo>
                    <a:pt x="24414" y="26121"/>
                  </a:lnTo>
                  <a:lnTo>
                    <a:pt x="24538" y="26344"/>
                  </a:lnTo>
                  <a:lnTo>
                    <a:pt x="24588" y="26566"/>
                  </a:lnTo>
                  <a:lnTo>
                    <a:pt x="24612" y="26789"/>
                  </a:lnTo>
                  <a:lnTo>
                    <a:pt x="24588" y="27012"/>
                  </a:lnTo>
                  <a:lnTo>
                    <a:pt x="24538" y="27234"/>
                  </a:lnTo>
                  <a:lnTo>
                    <a:pt x="24414" y="27432"/>
                  </a:lnTo>
                  <a:lnTo>
                    <a:pt x="24266" y="27630"/>
                  </a:lnTo>
                  <a:lnTo>
                    <a:pt x="24093" y="27778"/>
                  </a:lnTo>
                  <a:lnTo>
                    <a:pt x="23870" y="27902"/>
                  </a:lnTo>
                  <a:lnTo>
                    <a:pt x="23648" y="27952"/>
                  </a:lnTo>
                  <a:lnTo>
                    <a:pt x="23425" y="27976"/>
                  </a:lnTo>
                  <a:lnTo>
                    <a:pt x="23202" y="27952"/>
                  </a:lnTo>
                  <a:lnTo>
                    <a:pt x="22980" y="27902"/>
                  </a:lnTo>
                  <a:lnTo>
                    <a:pt x="22782" y="27778"/>
                  </a:lnTo>
                  <a:lnTo>
                    <a:pt x="22584" y="27630"/>
                  </a:lnTo>
                  <a:lnTo>
                    <a:pt x="22436" y="27432"/>
                  </a:lnTo>
                  <a:lnTo>
                    <a:pt x="22337" y="27234"/>
                  </a:lnTo>
                  <a:lnTo>
                    <a:pt x="22262" y="27012"/>
                  </a:lnTo>
                  <a:lnTo>
                    <a:pt x="22238" y="26789"/>
                  </a:lnTo>
                  <a:lnTo>
                    <a:pt x="22262" y="26566"/>
                  </a:lnTo>
                  <a:lnTo>
                    <a:pt x="22337" y="26344"/>
                  </a:lnTo>
                  <a:lnTo>
                    <a:pt x="22436" y="26121"/>
                  </a:lnTo>
                  <a:lnTo>
                    <a:pt x="22584" y="25948"/>
                  </a:lnTo>
                  <a:lnTo>
                    <a:pt x="22782" y="25800"/>
                  </a:lnTo>
                  <a:lnTo>
                    <a:pt x="22980" y="25676"/>
                  </a:lnTo>
                  <a:lnTo>
                    <a:pt x="23202" y="25626"/>
                  </a:lnTo>
                  <a:lnTo>
                    <a:pt x="23425" y="25602"/>
                  </a:lnTo>
                  <a:close/>
                  <a:moveTo>
                    <a:pt x="5763" y="24983"/>
                  </a:moveTo>
                  <a:lnTo>
                    <a:pt x="5912" y="25008"/>
                  </a:lnTo>
                  <a:lnTo>
                    <a:pt x="6060" y="25057"/>
                  </a:lnTo>
                  <a:lnTo>
                    <a:pt x="6209" y="25107"/>
                  </a:lnTo>
                  <a:lnTo>
                    <a:pt x="6357" y="25181"/>
                  </a:lnTo>
                  <a:lnTo>
                    <a:pt x="6506" y="25255"/>
                  </a:lnTo>
                  <a:lnTo>
                    <a:pt x="6629" y="25354"/>
                  </a:lnTo>
                  <a:lnTo>
                    <a:pt x="6753" y="25453"/>
                  </a:lnTo>
                  <a:lnTo>
                    <a:pt x="6877" y="25602"/>
                  </a:lnTo>
                  <a:lnTo>
                    <a:pt x="6976" y="25725"/>
                  </a:lnTo>
                  <a:lnTo>
                    <a:pt x="7050" y="25874"/>
                  </a:lnTo>
                  <a:lnTo>
                    <a:pt x="7124" y="25997"/>
                  </a:lnTo>
                  <a:lnTo>
                    <a:pt x="7173" y="26146"/>
                  </a:lnTo>
                  <a:lnTo>
                    <a:pt x="7198" y="26319"/>
                  </a:lnTo>
                  <a:lnTo>
                    <a:pt x="7223" y="26467"/>
                  </a:lnTo>
                  <a:lnTo>
                    <a:pt x="7248" y="26616"/>
                  </a:lnTo>
                  <a:lnTo>
                    <a:pt x="7223" y="26789"/>
                  </a:lnTo>
                  <a:lnTo>
                    <a:pt x="7198" y="26937"/>
                  </a:lnTo>
                  <a:lnTo>
                    <a:pt x="7173" y="27086"/>
                  </a:lnTo>
                  <a:lnTo>
                    <a:pt x="7124" y="27234"/>
                  </a:lnTo>
                  <a:lnTo>
                    <a:pt x="7050" y="27383"/>
                  </a:lnTo>
                  <a:lnTo>
                    <a:pt x="6976" y="27531"/>
                  </a:lnTo>
                  <a:lnTo>
                    <a:pt x="6877" y="27655"/>
                  </a:lnTo>
                  <a:lnTo>
                    <a:pt x="6753" y="27778"/>
                  </a:lnTo>
                  <a:lnTo>
                    <a:pt x="6629" y="27902"/>
                  </a:lnTo>
                  <a:lnTo>
                    <a:pt x="6506" y="28001"/>
                  </a:lnTo>
                  <a:lnTo>
                    <a:pt x="6357" y="28075"/>
                  </a:lnTo>
                  <a:lnTo>
                    <a:pt x="6209" y="28149"/>
                  </a:lnTo>
                  <a:lnTo>
                    <a:pt x="6060" y="28199"/>
                  </a:lnTo>
                  <a:lnTo>
                    <a:pt x="5912" y="28224"/>
                  </a:lnTo>
                  <a:lnTo>
                    <a:pt x="5763" y="28248"/>
                  </a:lnTo>
                  <a:lnTo>
                    <a:pt x="5590" y="28273"/>
                  </a:lnTo>
                  <a:lnTo>
                    <a:pt x="5442" y="28248"/>
                  </a:lnTo>
                  <a:lnTo>
                    <a:pt x="5293" y="28224"/>
                  </a:lnTo>
                  <a:lnTo>
                    <a:pt x="5120" y="28199"/>
                  </a:lnTo>
                  <a:lnTo>
                    <a:pt x="4972" y="28149"/>
                  </a:lnTo>
                  <a:lnTo>
                    <a:pt x="4824" y="28075"/>
                  </a:lnTo>
                  <a:lnTo>
                    <a:pt x="4700" y="28001"/>
                  </a:lnTo>
                  <a:lnTo>
                    <a:pt x="4551" y="27902"/>
                  </a:lnTo>
                  <a:lnTo>
                    <a:pt x="4428" y="27778"/>
                  </a:lnTo>
                  <a:lnTo>
                    <a:pt x="4329" y="27655"/>
                  </a:lnTo>
                  <a:lnTo>
                    <a:pt x="4230" y="27531"/>
                  </a:lnTo>
                  <a:lnTo>
                    <a:pt x="4156" y="27383"/>
                  </a:lnTo>
                  <a:lnTo>
                    <a:pt x="4081" y="27234"/>
                  </a:lnTo>
                  <a:lnTo>
                    <a:pt x="4032" y="27086"/>
                  </a:lnTo>
                  <a:lnTo>
                    <a:pt x="3982" y="26937"/>
                  </a:lnTo>
                  <a:lnTo>
                    <a:pt x="3958" y="26789"/>
                  </a:lnTo>
                  <a:lnTo>
                    <a:pt x="3958" y="26616"/>
                  </a:lnTo>
                  <a:lnTo>
                    <a:pt x="3958" y="26467"/>
                  </a:lnTo>
                  <a:lnTo>
                    <a:pt x="3982" y="26319"/>
                  </a:lnTo>
                  <a:lnTo>
                    <a:pt x="4032" y="26146"/>
                  </a:lnTo>
                  <a:lnTo>
                    <a:pt x="4081" y="25997"/>
                  </a:lnTo>
                  <a:lnTo>
                    <a:pt x="4156" y="25874"/>
                  </a:lnTo>
                  <a:lnTo>
                    <a:pt x="4230" y="25725"/>
                  </a:lnTo>
                  <a:lnTo>
                    <a:pt x="4329" y="25602"/>
                  </a:lnTo>
                  <a:lnTo>
                    <a:pt x="4428" y="25453"/>
                  </a:lnTo>
                  <a:lnTo>
                    <a:pt x="4551" y="25354"/>
                  </a:lnTo>
                  <a:lnTo>
                    <a:pt x="4700" y="25255"/>
                  </a:lnTo>
                  <a:lnTo>
                    <a:pt x="4824" y="25181"/>
                  </a:lnTo>
                  <a:lnTo>
                    <a:pt x="4972" y="25107"/>
                  </a:lnTo>
                  <a:lnTo>
                    <a:pt x="5120" y="25057"/>
                  </a:lnTo>
                  <a:lnTo>
                    <a:pt x="5293" y="25008"/>
                  </a:lnTo>
                  <a:lnTo>
                    <a:pt x="5442" y="24983"/>
                  </a:lnTo>
                  <a:close/>
                  <a:moveTo>
                    <a:pt x="53356" y="27531"/>
                  </a:moveTo>
                  <a:lnTo>
                    <a:pt x="53430" y="27556"/>
                  </a:lnTo>
                  <a:lnTo>
                    <a:pt x="53504" y="27605"/>
                  </a:lnTo>
                  <a:lnTo>
                    <a:pt x="53578" y="27655"/>
                  </a:lnTo>
                  <a:lnTo>
                    <a:pt x="53628" y="27729"/>
                  </a:lnTo>
                  <a:lnTo>
                    <a:pt x="53677" y="27803"/>
                  </a:lnTo>
                  <a:lnTo>
                    <a:pt x="53702" y="27877"/>
                  </a:lnTo>
                  <a:lnTo>
                    <a:pt x="53702" y="27952"/>
                  </a:lnTo>
                  <a:lnTo>
                    <a:pt x="53702" y="28051"/>
                  </a:lnTo>
                  <a:lnTo>
                    <a:pt x="53677" y="28125"/>
                  </a:lnTo>
                  <a:lnTo>
                    <a:pt x="53628" y="28199"/>
                  </a:lnTo>
                  <a:lnTo>
                    <a:pt x="53578" y="28273"/>
                  </a:lnTo>
                  <a:lnTo>
                    <a:pt x="53504" y="28323"/>
                  </a:lnTo>
                  <a:lnTo>
                    <a:pt x="53430" y="28372"/>
                  </a:lnTo>
                  <a:lnTo>
                    <a:pt x="53356" y="28397"/>
                  </a:lnTo>
                  <a:lnTo>
                    <a:pt x="53182" y="28397"/>
                  </a:lnTo>
                  <a:lnTo>
                    <a:pt x="53108" y="28372"/>
                  </a:lnTo>
                  <a:lnTo>
                    <a:pt x="53034" y="28323"/>
                  </a:lnTo>
                  <a:lnTo>
                    <a:pt x="52960" y="28273"/>
                  </a:lnTo>
                  <a:lnTo>
                    <a:pt x="52910" y="28199"/>
                  </a:lnTo>
                  <a:lnTo>
                    <a:pt x="52861" y="28125"/>
                  </a:lnTo>
                  <a:lnTo>
                    <a:pt x="52836" y="28051"/>
                  </a:lnTo>
                  <a:lnTo>
                    <a:pt x="52836" y="27952"/>
                  </a:lnTo>
                  <a:lnTo>
                    <a:pt x="52836" y="27877"/>
                  </a:lnTo>
                  <a:lnTo>
                    <a:pt x="52861" y="27803"/>
                  </a:lnTo>
                  <a:lnTo>
                    <a:pt x="52910" y="27729"/>
                  </a:lnTo>
                  <a:lnTo>
                    <a:pt x="52960" y="27655"/>
                  </a:lnTo>
                  <a:lnTo>
                    <a:pt x="53034" y="27605"/>
                  </a:lnTo>
                  <a:lnTo>
                    <a:pt x="53108" y="27556"/>
                  </a:lnTo>
                  <a:lnTo>
                    <a:pt x="53182" y="27531"/>
                  </a:lnTo>
                  <a:close/>
                  <a:moveTo>
                    <a:pt x="117892" y="25948"/>
                  </a:moveTo>
                  <a:lnTo>
                    <a:pt x="118139" y="25973"/>
                  </a:lnTo>
                  <a:lnTo>
                    <a:pt x="118362" y="26047"/>
                  </a:lnTo>
                  <a:lnTo>
                    <a:pt x="118584" y="26146"/>
                  </a:lnTo>
                  <a:lnTo>
                    <a:pt x="118757" y="26319"/>
                  </a:lnTo>
                  <a:lnTo>
                    <a:pt x="118931" y="26517"/>
                  </a:lnTo>
                  <a:lnTo>
                    <a:pt x="119030" y="26715"/>
                  </a:lnTo>
                  <a:lnTo>
                    <a:pt x="119104" y="26962"/>
                  </a:lnTo>
                  <a:lnTo>
                    <a:pt x="119128" y="27185"/>
                  </a:lnTo>
                  <a:lnTo>
                    <a:pt x="119104" y="27432"/>
                  </a:lnTo>
                  <a:lnTo>
                    <a:pt x="119030" y="27655"/>
                  </a:lnTo>
                  <a:lnTo>
                    <a:pt x="118931" y="27877"/>
                  </a:lnTo>
                  <a:lnTo>
                    <a:pt x="118757" y="28075"/>
                  </a:lnTo>
                  <a:lnTo>
                    <a:pt x="118584" y="28224"/>
                  </a:lnTo>
                  <a:lnTo>
                    <a:pt x="118362" y="28347"/>
                  </a:lnTo>
                  <a:lnTo>
                    <a:pt x="118139" y="28422"/>
                  </a:lnTo>
                  <a:lnTo>
                    <a:pt x="117892" y="28446"/>
                  </a:lnTo>
                  <a:lnTo>
                    <a:pt x="117644" y="28422"/>
                  </a:lnTo>
                  <a:lnTo>
                    <a:pt x="117422" y="28347"/>
                  </a:lnTo>
                  <a:lnTo>
                    <a:pt x="117199" y="28224"/>
                  </a:lnTo>
                  <a:lnTo>
                    <a:pt x="117001" y="28075"/>
                  </a:lnTo>
                  <a:lnTo>
                    <a:pt x="116853" y="27877"/>
                  </a:lnTo>
                  <a:lnTo>
                    <a:pt x="116729" y="27655"/>
                  </a:lnTo>
                  <a:lnTo>
                    <a:pt x="116680" y="27432"/>
                  </a:lnTo>
                  <a:lnTo>
                    <a:pt x="116655" y="27185"/>
                  </a:lnTo>
                  <a:lnTo>
                    <a:pt x="116680" y="26962"/>
                  </a:lnTo>
                  <a:lnTo>
                    <a:pt x="116729" y="26715"/>
                  </a:lnTo>
                  <a:lnTo>
                    <a:pt x="116853" y="26517"/>
                  </a:lnTo>
                  <a:lnTo>
                    <a:pt x="117001" y="26319"/>
                  </a:lnTo>
                  <a:lnTo>
                    <a:pt x="117199" y="26146"/>
                  </a:lnTo>
                  <a:lnTo>
                    <a:pt x="117422" y="26047"/>
                  </a:lnTo>
                  <a:lnTo>
                    <a:pt x="117644" y="25973"/>
                  </a:lnTo>
                  <a:lnTo>
                    <a:pt x="117892" y="25948"/>
                  </a:lnTo>
                  <a:close/>
                  <a:moveTo>
                    <a:pt x="30475" y="26542"/>
                  </a:moveTo>
                  <a:lnTo>
                    <a:pt x="30648" y="26566"/>
                  </a:lnTo>
                  <a:lnTo>
                    <a:pt x="30846" y="26616"/>
                  </a:lnTo>
                  <a:lnTo>
                    <a:pt x="31019" y="26690"/>
                  </a:lnTo>
                  <a:lnTo>
                    <a:pt x="31167" y="26838"/>
                  </a:lnTo>
                  <a:lnTo>
                    <a:pt x="31291" y="26987"/>
                  </a:lnTo>
                  <a:lnTo>
                    <a:pt x="31390" y="27160"/>
                  </a:lnTo>
                  <a:lnTo>
                    <a:pt x="31439" y="27333"/>
                  </a:lnTo>
                  <a:lnTo>
                    <a:pt x="31464" y="27531"/>
                  </a:lnTo>
                  <a:lnTo>
                    <a:pt x="31439" y="27729"/>
                  </a:lnTo>
                  <a:lnTo>
                    <a:pt x="31390" y="27902"/>
                  </a:lnTo>
                  <a:lnTo>
                    <a:pt x="31291" y="28075"/>
                  </a:lnTo>
                  <a:lnTo>
                    <a:pt x="31167" y="28224"/>
                  </a:lnTo>
                  <a:lnTo>
                    <a:pt x="31019" y="28372"/>
                  </a:lnTo>
                  <a:lnTo>
                    <a:pt x="30846" y="28446"/>
                  </a:lnTo>
                  <a:lnTo>
                    <a:pt x="30648" y="28521"/>
                  </a:lnTo>
                  <a:lnTo>
                    <a:pt x="30277" y="28521"/>
                  </a:lnTo>
                  <a:lnTo>
                    <a:pt x="30104" y="28446"/>
                  </a:lnTo>
                  <a:lnTo>
                    <a:pt x="29931" y="28372"/>
                  </a:lnTo>
                  <a:lnTo>
                    <a:pt x="29757" y="28224"/>
                  </a:lnTo>
                  <a:lnTo>
                    <a:pt x="29634" y="28075"/>
                  </a:lnTo>
                  <a:lnTo>
                    <a:pt x="29535" y="27902"/>
                  </a:lnTo>
                  <a:lnTo>
                    <a:pt x="29485" y="27729"/>
                  </a:lnTo>
                  <a:lnTo>
                    <a:pt x="29461" y="27531"/>
                  </a:lnTo>
                  <a:lnTo>
                    <a:pt x="29485" y="27333"/>
                  </a:lnTo>
                  <a:lnTo>
                    <a:pt x="29535" y="27160"/>
                  </a:lnTo>
                  <a:lnTo>
                    <a:pt x="29634" y="26987"/>
                  </a:lnTo>
                  <a:lnTo>
                    <a:pt x="29757" y="26838"/>
                  </a:lnTo>
                  <a:lnTo>
                    <a:pt x="29931" y="26690"/>
                  </a:lnTo>
                  <a:lnTo>
                    <a:pt x="30104" y="26616"/>
                  </a:lnTo>
                  <a:lnTo>
                    <a:pt x="30277" y="26566"/>
                  </a:lnTo>
                  <a:lnTo>
                    <a:pt x="30475" y="26542"/>
                  </a:lnTo>
                  <a:close/>
                  <a:moveTo>
                    <a:pt x="82346" y="27778"/>
                  </a:moveTo>
                  <a:lnTo>
                    <a:pt x="82470" y="27803"/>
                  </a:lnTo>
                  <a:lnTo>
                    <a:pt x="82544" y="27853"/>
                  </a:lnTo>
                  <a:lnTo>
                    <a:pt x="82593" y="27877"/>
                  </a:lnTo>
                  <a:lnTo>
                    <a:pt x="82643" y="27952"/>
                  </a:lnTo>
                  <a:lnTo>
                    <a:pt x="82668" y="28001"/>
                  </a:lnTo>
                  <a:lnTo>
                    <a:pt x="82717" y="28149"/>
                  </a:lnTo>
                  <a:lnTo>
                    <a:pt x="82668" y="28298"/>
                  </a:lnTo>
                  <a:lnTo>
                    <a:pt x="82643" y="28347"/>
                  </a:lnTo>
                  <a:lnTo>
                    <a:pt x="82593" y="28422"/>
                  </a:lnTo>
                  <a:lnTo>
                    <a:pt x="82544" y="28446"/>
                  </a:lnTo>
                  <a:lnTo>
                    <a:pt x="82470" y="28496"/>
                  </a:lnTo>
                  <a:lnTo>
                    <a:pt x="82346" y="28521"/>
                  </a:lnTo>
                  <a:lnTo>
                    <a:pt x="82198" y="28496"/>
                  </a:lnTo>
                  <a:lnTo>
                    <a:pt x="82123" y="28446"/>
                  </a:lnTo>
                  <a:lnTo>
                    <a:pt x="82074" y="28422"/>
                  </a:lnTo>
                  <a:lnTo>
                    <a:pt x="82025" y="28347"/>
                  </a:lnTo>
                  <a:lnTo>
                    <a:pt x="82000" y="28298"/>
                  </a:lnTo>
                  <a:lnTo>
                    <a:pt x="81975" y="28149"/>
                  </a:lnTo>
                  <a:lnTo>
                    <a:pt x="82000" y="28001"/>
                  </a:lnTo>
                  <a:lnTo>
                    <a:pt x="82025" y="27952"/>
                  </a:lnTo>
                  <a:lnTo>
                    <a:pt x="82074" y="27877"/>
                  </a:lnTo>
                  <a:lnTo>
                    <a:pt x="82123" y="27853"/>
                  </a:lnTo>
                  <a:lnTo>
                    <a:pt x="82198" y="27803"/>
                  </a:lnTo>
                  <a:lnTo>
                    <a:pt x="82346" y="27778"/>
                  </a:lnTo>
                  <a:close/>
                  <a:moveTo>
                    <a:pt x="49002" y="27531"/>
                  </a:moveTo>
                  <a:lnTo>
                    <a:pt x="49101" y="27556"/>
                  </a:lnTo>
                  <a:lnTo>
                    <a:pt x="49200" y="27581"/>
                  </a:lnTo>
                  <a:lnTo>
                    <a:pt x="49299" y="27630"/>
                  </a:lnTo>
                  <a:lnTo>
                    <a:pt x="49373" y="27704"/>
                  </a:lnTo>
                  <a:lnTo>
                    <a:pt x="49447" y="27778"/>
                  </a:lnTo>
                  <a:lnTo>
                    <a:pt x="49497" y="27877"/>
                  </a:lnTo>
                  <a:lnTo>
                    <a:pt x="49521" y="27976"/>
                  </a:lnTo>
                  <a:lnTo>
                    <a:pt x="49546" y="28075"/>
                  </a:lnTo>
                  <a:lnTo>
                    <a:pt x="49521" y="28174"/>
                  </a:lnTo>
                  <a:lnTo>
                    <a:pt x="49497" y="28273"/>
                  </a:lnTo>
                  <a:lnTo>
                    <a:pt x="49447" y="28372"/>
                  </a:lnTo>
                  <a:lnTo>
                    <a:pt x="49373" y="28446"/>
                  </a:lnTo>
                  <a:lnTo>
                    <a:pt x="49299" y="28521"/>
                  </a:lnTo>
                  <a:lnTo>
                    <a:pt x="49200" y="28570"/>
                  </a:lnTo>
                  <a:lnTo>
                    <a:pt x="49101" y="28595"/>
                  </a:lnTo>
                  <a:lnTo>
                    <a:pt x="49002" y="28619"/>
                  </a:lnTo>
                  <a:lnTo>
                    <a:pt x="48903" y="28595"/>
                  </a:lnTo>
                  <a:lnTo>
                    <a:pt x="48804" y="28570"/>
                  </a:lnTo>
                  <a:lnTo>
                    <a:pt x="48705" y="28521"/>
                  </a:lnTo>
                  <a:lnTo>
                    <a:pt x="48631" y="28446"/>
                  </a:lnTo>
                  <a:lnTo>
                    <a:pt x="48557" y="28372"/>
                  </a:lnTo>
                  <a:lnTo>
                    <a:pt x="48507" y="28273"/>
                  </a:lnTo>
                  <a:lnTo>
                    <a:pt x="48483" y="28174"/>
                  </a:lnTo>
                  <a:lnTo>
                    <a:pt x="48458" y="28075"/>
                  </a:lnTo>
                  <a:lnTo>
                    <a:pt x="48483" y="27976"/>
                  </a:lnTo>
                  <a:lnTo>
                    <a:pt x="48507" y="27877"/>
                  </a:lnTo>
                  <a:lnTo>
                    <a:pt x="48557" y="27778"/>
                  </a:lnTo>
                  <a:lnTo>
                    <a:pt x="48631" y="27704"/>
                  </a:lnTo>
                  <a:lnTo>
                    <a:pt x="48705" y="27630"/>
                  </a:lnTo>
                  <a:lnTo>
                    <a:pt x="48804" y="27581"/>
                  </a:lnTo>
                  <a:lnTo>
                    <a:pt x="48903" y="27556"/>
                  </a:lnTo>
                  <a:lnTo>
                    <a:pt x="49002" y="27531"/>
                  </a:lnTo>
                  <a:close/>
                  <a:moveTo>
                    <a:pt x="100280" y="27135"/>
                  </a:moveTo>
                  <a:lnTo>
                    <a:pt x="100453" y="27160"/>
                  </a:lnTo>
                  <a:lnTo>
                    <a:pt x="100601" y="27185"/>
                  </a:lnTo>
                  <a:lnTo>
                    <a:pt x="100750" y="27259"/>
                  </a:lnTo>
                  <a:lnTo>
                    <a:pt x="100873" y="27383"/>
                  </a:lnTo>
                  <a:lnTo>
                    <a:pt x="100972" y="27506"/>
                  </a:lnTo>
                  <a:lnTo>
                    <a:pt x="101046" y="27655"/>
                  </a:lnTo>
                  <a:lnTo>
                    <a:pt x="101096" y="27803"/>
                  </a:lnTo>
                  <a:lnTo>
                    <a:pt x="101121" y="27952"/>
                  </a:lnTo>
                  <a:lnTo>
                    <a:pt x="101096" y="28100"/>
                  </a:lnTo>
                  <a:lnTo>
                    <a:pt x="101046" y="28273"/>
                  </a:lnTo>
                  <a:lnTo>
                    <a:pt x="100972" y="28397"/>
                  </a:lnTo>
                  <a:lnTo>
                    <a:pt x="100873" y="28545"/>
                  </a:lnTo>
                  <a:lnTo>
                    <a:pt x="100750" y="28644"/>
                  </a:lnTo>
                  <a:lnTo>
                    <a:pt x="100601" y="28718"/>
                  </a:lnTo>
                  <a:lnTo>
                    <a:pt x="100453" y="28768"/>
                  </a:lnTo>
                  <a:lnTo>
                    <a:pt x="100131" y="28768"/>
                  </a:lnTo>
                  <a:lnTo>
                    <a:pt x="99983" y="28718"/>
                  </a:lnTo>
                  <a:lnTo>
                    <a:pt x="99834" y="28644"/>
                  </a:lnTo>
                  <a:lnTo>
                    <a:pt x="99711" y="28545"/>
                  </a:lnTo>
                  <a:lnTo>
                    <a:pt x="99612" y="28397"/>
                  </a:lnTo>
                  <a:lnTo>
                    <a:pt x="99538" y="28273"/>
                  </a:lnTo>
                  <a:lnTo>
                    <a:pt x="99488" y="28100"/>
                  </a:lnTo>
                  <a:lnTo>
                    <a:pt x="99463" y="27952"/>
                  </a:lnTo>
                  <a:lnTo>
                    <a:pt x="99488" y="27803"/>
                  </a:lnTo>
                  <a:lnTo>
                    <a:pt x="99538" y="27655"/>
                  </a:lnTo>
                  <a:lnTo>
                    <a:pt x="99612" y="27506"/>
                  </a:lnTo>
                  <a:lnTo>
                    <a:pt x="99711" y="27383"/>
                  </a:lnTo>
                  <a:lnTo>
                    <a:pt x="99834" y="27259"/>
                  </a:lnTo>
                  <a:lnTo>
                    <a:pt x="99983" y="27185"/>
                  </a:lnTo>
                  <a:lnTo>
                    <a:pt x="100131" y="27160"/>
                  </a:lnTo>
                  <a:lnTo>
                    <a:pt x="100280" y="27135"/>
                  </a:lnTo>
                  <a:close/>
                  <a:moveTo>
                    <a:pt x="104040" y="27160"/>
                  </a:moveTo>
                  <a:lnTo>
                    <a:pt x="104213" y="27234"/>
                  </a:lnTo>
                  <a:lnTo>
                    <a:pt x="104361" y="27308"/>
                  </a:lnTo>
                  <a:lnTo>
                    <a:pt x="104510" y="27432"/>
                  </a:lnTo>
                  <a:lnTo>
                    <a:pt x="104633" y="27556"/>
                  </a:lnTo>
                  <a:lnTo>
                    <a:pt x="104707" y="27729"/>
                  </a:lnTo>
                  <a:lnTo>
                    <a:pt x="104757" y="27902"/>
                  </a:lnTo>
                  <a:lnTo>
                    <a:pt x="104782" y="28075"/>
                  </a:lnTo>
                  <a:lnTo>
                    <a:pt x="104757" y="28248"/>
                  </a:lnTo>
                  <a:lnTo>
                    <a:pt x="104707" y="28397"/>
                  </a:lnTo>
                  <a:lnTo>
                    <a:pt x="104633" y="28570"/>
                  </a:lnTo>
                  <a:lnTo>
                    <a:pt x="104510" y="28718"/>
                  </a:lnTo>
                  <a:lnTo>
                    <a:pt x="104361" y="28817"/>
                  </a:lnTo>
                  <a:lnTo>
                    <a:pt x="104213" y="28916"/>
                  </a:lnTo>
                  <a:lnTo>
                    <a:pt x="104040" y="28966"/>
                  </a:lnTo>
                  <a:lnTo>
                    <a:pt x="103693" y="28966"/>
                  </a:lnTo>
                  <a:lnTo>
                    <a:pt x="103520" y="28916"/>
                  </a:lnTo>
                  <a:lnTo>
                    <a:pt x="103372" y="28817"/>
                  </a:lnTo>
                  <a:lnTo>
                    <a:pt x="103223" y="28718"/>
                  </a:lnTo>
                  <a:lnTo>
                    <a:pt x="103100" y="28570"/>
                  </a:lnTo>
                  <a:lnTo>
                    <a:pt x="103025" y="28397"/>
                  </a:lnTo>
                  <a:lnTo>
                    <a:pt x="102976" y="28248"/>
                  </a:lnTo>
                  <a:lnTo>
                    <a:pt x="102951" y="28075"/>
                  </a:lnTo>
                  <a:lnTo>
                    <a:pt x="102976" y="27902"/>
                  </a:lnTo>
                  <a:lnTo>
                    <a:pt x="103025" y="27729"/>
                  </a:lnTo>
                  <a:lnTo>
                    <a:pt x="103100" y="27556"/>
                  </a:lnTo>
                  <a:lnTo>
                    <a:pt x="103223" y="27432"/>
                  </a:lnTo>
                  <a:lnTo>
                    <a:pt x="103372" y="27308"/>
                  </a:lnTo>
                  <a:lnTo>
                    <a:pt x="103520" y="27234"/>
                  </a:lnTo>
                  <a:lnTo>
                    <a:pt x="103693" y="27160"/>
                  </a:lnTo>
                  <a:close/>
                  <a:moveTo>
                    <a:pt x="9004" y="25973"/>
                  </a:moveTo>
                  <a:lnTo>
                    <a:pt x="9301" y="25997"/>
                  </a:lnTo>
                  <a:lnTo>
                    <a:pt x="9573" y="26072"/>
                  </a:lnTo>
                  <a:lnTo>
                    <a:pt x="9721" y="26146"/>
                  </a:lnTo>
                  <a:lnTo>
                    <a:pt x="9845" y="26220"/>
                  </a:lnTo>
                  <a:lnTo>
                    <a:pt x="9969" y="26319"/>
                  </a:lnTo>
                  <a:lnTo>
                    <a:pt x="10092" y="26418"/>
                  </a:lnTo>
                  <a:lnTo>
                    <a:pt x="10191" y="26542"/>
                  </a:lnTo>
                  <a:lnTo>
                    <a:pt x="10290" y="26665"/>
                  </a:lnTo>
                  <a:lnTo>
                    <a:pt x="10364" y="26789"/>
                  </a:lnTo>
                  <a:lnTo>
                    <a:pt x="10414" y="26913"/>
                  </a:lnTo>
                  <a:lnTo>
                    <a:pt x="10513" y="27210"/>
                  </a:lnTo>
                  <a:lnTo>
                    <a:pt x="10538" y="27506"/>
                  </a:lnTo>
                  <a:lnTo>
                    <a:pt x="10513" y="27803"/>
                  </a:lnTo>
                  <a:lnTo>
                    <a:pt x="10414" y="28075"/>
                  </a:lnTo>
                  <a:lnTo>
                    <a:pt x="10364" y="28224"/>
                  </a:lnTo>
                  <a:lnTo>
                    <a:pt x="10290" y="28347"/>
                  </a:lnTo>
                  <a:lnTo>
                    <a:pt x="10191" y="28471"/>
                  </a:lnTo>
                  <a:lnTo>
                    <a:pt x="10092" y="28595"/>
                  </a:lnTo>
                  <a:lnTo>
                    <a:pt x="9969" y="28694"/>
                  </a:lnTo>
                  <a:lnTo>
                    <a:pt x="9845" y="28793"/>
                  </a:lnTo>
                  <a:lnTo>
                    <a:pt x="9721" y="28867"/>
                  </a:lnTo>
                  <a:lnTo>
                    <a:pt x="9573" y="28916"/>
                  </a:lnTo>
                  <a:lnTo>
                    <a:pt x="9301" y="29015"/>
                  </a:lnTo>
                  <a:lnTo>
                    <a:pt x="9004" y="29040"/>
                  </a:lnTo>
                  <a:lnTo>
                    <a:pt x="8707" y="29015"/>
                  </a:lnTo>
                  <a:lnTo>
                    <a:pt x="8435" y="28916"/>
                  </a:lnTo>
                  <a:lnTo>
                    <a:pt x="8287" y="28867"/>
                  </a:lnTo>
                  <a:lnTo>
                    <a:pt x="8163" y="28793"/>
                  </a:lnTo>
                  <a:lnTo>
                    <a:pt x="8039" y="28694"/>
                  </a:lnTo>
                  <a:lnTo>
                    <a:pt x="7916" y="28595"/>
                  </a:lnTo>
                  <a:lnTo>
                    <a:pt x="7817" y="28471"/>
                  </a:lnTo>
                  <a:lnTo>
                    <a:pt x="7718" y="28347"/>
                  </a:lnTo>
                  <a:lnTo>
                    <a:pt x="7643" y="28224"/>
                  </a:lnTo>
                  <a:lnTo>
                    <a:pt x="7569" y="28075"/>
                  </a:lnTo>
                  <a:lnTo>
                    <a:pt x="7495" y="27803"/>
                  </a:lnTo>
                  <a:lnTo>
                    <a:pt x="7470" y="27506"/>
                  </a:lnTo>
                  <a:lnTo>
                    <a:pt x="7495" y="27210"/>
                  </a:lnTo>
                  <a:lnTo>
                    <a:pt x="7569" y="26913"/>
                  </a:lnTo>
                  <a:lnTo>
                    <a:pt x="7643" y="26789"/>
                  </a:lnTo>
                  <a:lnTo>
                    <a:pt x="7718" y="26665"/>
                  </a:lnTo>
                  <a:lnTo>
                    <a:pt x="7817" y="26542"/>
                  </a:lnTo>
                  <a:lnTo>
                    <a:pt x="7916" y="26418"/>
                  </a:lnTo>
                  <a:lnTo>
                    <a:pt x="8039" y="26319"/>
                  </a:lnTo>
                  <a:lnTo>
                    <a:pt x="8163" y="26220"/>
                  </a:lnTo>
                  <a:lnTo>
                    <a:pt x="8287" y="26146"/>
                  </a:lnTo>
                  <a:lnTo>
                    <a:pt x="8435" y="26072"/>
                  </a:lnTo>
                  <a:lnTo>
                    <a:pt x="8707" y="25997"/>
                  </a:lnTo>
                  <a:lnTo>
                    <a:pt x="9004" y="25973"/>
                  </a:lnTo>
                  <a:close/>
                  <a:moveTo>
                    <a:pt x="37698" y="27457"/>
                  </a:moveTo>
                  <a:lnTo>
                    <a:pt x="37846" y="27506"/>
                  </a:lnTo>
                  <a:lnTo>
                    <a:pt x="37994" y="27581"/>
                  </a:lnTo>
                  <a:lnTo>
                    <a:pt x="38118" y="27680"/>
                  </a:lnTo>
                  <a:lnTo>
                    <a:pt x="38217" y="27803"/>
                  </a:lnTo>
                  <a:lnTo>
                    <a:pt x="38291" y="27952"/>
                  </a:lnTo>
                  <a:lnTo>
                    <a:pt x="38341" y="28100"/>
                  </a:lnTo>
                  <a:lnTo>
                    <a:pt x="38366" y="28248"/>
                  </a:lnTo>
                  <a:lnTo>
                    <a:pt x="38341" y="28422"/>
                  </a:lnTo>
                  <a:lnTo>
                    <a:pt x="38291" y="28570"/>
                  </a:lnTo>
                  <a:lnTo>
                    <a:pt x="38217" y="28694"/>
                  </a:lnTo>
                  <a:lnTo>
                    <a:pt x="38118" y="28842"/>
                  </a:lnTo>
                  <a:lnTo>
                    <a:pt x="37994" y="28941"/>
                  </a:lnTo>
                  <a:lnTo>
                    <a:pt x="37846" y="29015"/>
                  </a:lnTo>
                  <a:lnTo>
                    <a:pt x="37698" y="29065"/>
                  </a:lnTo>
                  <a:lnTo>
                    <a:pt x="37401" y="29065"/>
                  </a:lnTo>
                  <a:lnTo>
                    <a:pt x="37252" y="29015"/>
                  </a:lnTo>
                  <a:lnTo>
                    <a:pt x="37104" y="28941"/>
                  </a:lnTo>
                  <a:lnTo>
                    <a:pt x="36980" y="28842"/>
                  </a:lnTo>
                  <a:lnTo>
                    <a:pt x="36881" y="28694"/>
                  </a:lnTo>
                  <a:lnTo>
                    <a:pt x="36807" y="28570"/>
                  </a:lnTo>
                  <a:lnTo>
                    <a:pt x="36758" y="28422"/>
                  </a:lnTo>
                  <a:lnTo>
                    <a:pt x="36733" y="28248"/>
                  </a:lnTo>
                  <a:lnTo>
                    <a:pt x="36758" y="28100"/>
                  </a:lnTo>
                  <a:lnTo>
                    <a:pt x="36807" y="27952"/>
                  </a:lnTo>
                  <a:lnTo>
                    <a:pt x="36881" y="27803"/>
                  </a:lnTo>
                  <a:lnTo>
                    <a:pt x="36980" y="27680"/>
                  </a:lnTo>
                  <a:lnTo>
                    <a:pt x="37104" y="27581"/>
                  </a:lnTo>
                  <a:lnTo>
                    <a:pt x="37252" y="27506"/>
                  </a:lnTo>
                  <a:lnTo>
                    <a:pt x="37401" y="27457"/>
                  </a:lnTo>
                  <a:close/>
                  <a:moveTo>
                    <a:pt x="86180" y="28347"/>
                  </a:moveTo>
                  <a:lnTo>
                    <a:pt x="86254" y="28372"/>
                  </a:lnTo>
                  <a:lnTo>
                    <a:pt x="86353" y="28397"/>
                  </a:lnTo>
                  <a:lnTo>
                    <a:pt x="86428" y="28422"/>
                  </a:lnTo>
                  <a:lnTo>
                    <a:pt x="86502" y="28496"/>
                  </a:lnTo>
                  <a:lnTo>
                    <a:pt x="86576" y="28570"/>
                  </a:lnTo>
                  <a:lnTo>
                    <a:pt x="86625" y="28644"/>
                  </a:lnTo>
                  <a:lnTo>
                    <a:pt x="86650" y="28743"/>
                  </a:lnTo>
                  <a:lnTo>
                    <a:pt x="86650" y="28842"/>
                  </a:lnTo>
                  <a:lnTo>
                    <a:pt x="86650" y="28916"/>
                  </a:lnTo>
                  <a:lnTo>
                    <a:pt x="86625" y="29015"/>
                  </a:lnTo>
                  <a:lnTo>
                    <a:pt x="86576" y="29089"/>
                  </a:lnTo>
                  <a:lnTo>
                    <a:pt x="86502" y="29164"/>
                  </a:lnTo>
                  <a:lnTo>
                    <a:pt x="86428" y="29238"/>
                  </a:lnTo>
                  <a:lnTo>
                    <a:pt x="86353" y="29287"/>
                  </a:lnTo>
                  <a:lnTo>
                    <a:pt x="86254" y="29312"/>
                  </a:lnTo>
                  <a:lnTo>
                    <a:pt x="86081" y="29312"/>
                  </a:lnTo>
                  <a:lnTo>
                    <a:pt x="85982" y="29287"/>
                  </a:lnTo>
                  <a:lnTo>
                    <a:pt x="85908" y="29238"/>
                  </a:lnTo>
                  <a:lnTo>
                    <a:pt x="85834" y="29164"/>
                  </a:lnTo>
                  <a:lnTo>
                    <a:pt x="85760" y="29089"/>
                  </a:lnTo>
                  <a:lnTo>
                    <a:pt x="85710" y="29015"/>
                  </a:lnTo>
                  <a:lnTo>
                    <a:pt x="85685" y="28916"/>
                  </a:lnTo>
                  <a:lnTo>
                    <a:pt x="85685" y="28842"/>
                  </a:lnTo>
                  <a:lnTo>
                    <a:pt x="85685" y="28743"/>
                  </a:lnTo>
                  <a:lnTo>
                    <a:pt x="85710" y="28644"/>
                  </a:lnTo>
                  <a:lnTo>
                    <a:pt x="85760" y="28570"/>
                  </a:lnTo>
                  <a:lnTo>
                    <a:pt x="85834" y="28496"/>
                  </a:lnTo>
                  <a:lnTo>
                    <a:pt x="85908" y="28422"/>
                  </a:lnTo>
                  <a:lnTo>
                    <a:pt x="85982" y="28397"/>
                  </a:lnTo>
                  <a:lnTo>
                    <a:pt x="86081" y="28372"/>
                  </a:lnTo>
                  <a:lnTo>
                    <a:pt x="86180" y="28347"/>
                  </a:lnTo>
                  <a:close/>
                  <a:moveTo>
                    <a:pt x="33839" y="27531"/>
                  </a:moveTo>
                  <a:lnTo>
                    <a:pt x="34012" y="27556"/>
                  </a:lnTo>
                  <a:lnTo>
                    <a:pt x="34185" y="27605"/>
                  </a:lnTo>
                  <a:lnTo>
                    <a:pt x="34334" y="27680"/>
                  </a:lnTo>
                  <a:lnTo>
                    <a:pt x="34482" y="27803"/>
                  </a:lnTo>
                  <a:lnTo>
                    <a:pt x="34606" y="27952"/>
                  </a:lnTo>
                  <a:lnTo>
                    <a:pt x="34680" y="28100"/>
                  </a:lnTo>
                  <a:lnTo>
                    <a:pt x="34729" y="28273"/>
                  </a:lnTo>
                  <a:lnTo>
                    <a:pt x="34754" y="28446"/>
                  </a:lnTo>
                  <a:lnTo>
                    <a:pt x="34729" y="28619"/>
                  </a:lnTo>
                  <a:lnTo>
                    <a:pt x="34680" y="28768"/>
                  </a:lnTo>
                  <a:lnTo>
                    <a:pt x="34606" y="28941"/>
                  </a:lnTo>
                  <a:lnTo>
                    <a:pt x="34482" y="29065"/>
                  </a:lnTo>
                  <a:lnTo>
                    <a:pt x="34334" y="29188"/>
                  </a:lnTo>
                  <a:lnTo>
                    <a:pt x="34185" y="29263"/>
                  </a:lnTo>
                  <a:lnTo>
                    <a:pt x="34012" y="29312"/>
                  </a:lnTo>
                  <a:lnTo>
                    <a:pt x="33839" y="29337"/>
                  </a:lnTo>
                  <a:lnTo>
                    <a:pt x="33690" y="29312"/>
                  </a:lnTo>
                  <a:lnTo>
                    <a:pt x="33517" y="29263"/>
                  </a:lnTo>
                  <a:lnTo>
                    <a:pt x="33344" y="29188"/>
                  </a:lnTo>
                  <a:lnTo>
                    <a:pt x="33220" y="29065"/>
                  </a:lnTo>
                  <a:lnTo>
                    <a:pt x="33097" y="28941"/>
                  </a:lnTo>
                  <a:lnTo>
                    <a:pt x="33023" y="28768"/>
                  </a:lnTo>
                  <a:lnTo>
                    <a:pt x="32973" y="28619"/>
                  </a:lnTo>
                  <a:lnTo>
                    <a:pt x="32948" y="28446"/>
                  </a:lnTo>
                  <a:lnTo>
                    <a:pt x="32973" y="28273"/>
                  </a:lnTo>
                  <a:lnTo>
                    <a:pt x="33023" y="28100"/>
                  </a:lnTo>
                  <a:lnTo>
                    <a:pt x="33097" y="27952"/>
                  </a:lnTo>
                  <a:lnTo>
                    <a:pt x="33220" y="27803"/>
                  </a:lnTo>
                  <a:lnTo>
                    <a:pt x="33344" y="27680"/>
                  </a:lnTo>
                  <a:lnTo>
                    <a:pt x="33517" y="27605"/>
                  </a:lnTo>
                  <a:lnTo>
                    <a:pt x="33690" y="27556"/>
                  </a:lnTo>
                  <a:lnTo>
                    <a:pt x="33839" y="27531"/>
                  </a:lnTo>
                  <a:close/>
                  <a:moveTo>
                    <a:pt x="121528" y="26616"/>
                  </a:moveTo>
                  <a:lnTo>
                    <a:pt x="121775" y="26641"/>
                  </a:lnTo>
                  <a:lnTo>
                    <a:pt x="122023" y="26715"/>
                  </a:lnTo>
                  <a:lnTo>
                    <a:pt x="122270" y="26838"/>
                  </a:lnTo>
                  <a:lnTo>
                    <a:pt x="122468" y="27012"/>
                  </a:lnTo>
                  <a:lnTo>
                    <a:pt x="122641" y="27234"/>
                  </a:lnTo>
                  <a:lnTo>
                    <a:pt x="122765" y="27457"/>
                  </a:lnTo>
                  <a:lnTo>
                    <a:pt x="122839" y="27704"/>
                  </a:lnTo>
                  <a:lnTo>
                    <a:pt x="122864" y="27976"/>
                  </a:lnTo>
                  <a:lnTo>
                    <a:pt x="122839" y="28224"/>
                  </a:lnTo>
                  <a:lnTo>
                    <a:pt x="122765" y="28471"/>
                  </a:lnTo>
                  <a:lnTo>
                    <a:pt x="122641" y="28718"/>
                  </a:lnTo>
                  <a:lnTo>
                    <a:pt x="122468" y="28941"/>
                  </a:lnTo>
                  <a:lnTo>
                    <a:pt x="122270" y="29114"/>
                  </a:lnTo>
                  <a:lnTo>
                    <a:pt x="122023" y="29238"/>
                  </a:lnTo>
                  <a:lnTo>
                    <a:pt x="121775" y="29312"/>
                  </a:lnTo>
                  <a:lnTo>
                    <a:pt x="121528" y="29337"/>
                  </a:lnTo>
                  <a:lnTo>
                    <a:pt x="121256" y="29312"/>
                  </a:lnTo>
                  <a:lnTo>
                    <a:pt x="121008" y="29238"/>
                  </a:lnTo>
                  <a:lnTo>
                    <a:pt x="120761" y="29114"/>
                  </a:lnTo>
                  <a:lnTo>
                    <a:pt x="120563" y="28941"/>
                  </a:lnTo>
                  <a:lnTo>
                    <a:pt x="120390" y="28718"/>
                  </a:lnTo>
                  <a:lnTo>
                    <a:pt x="120266" y="28471"/>
                  </a:lnTo>
                  <a:lnTo>
                    <a:pt x="120192" y="28224"/>
                  </a:lnTo>
                  <a:lnTo>
                    <a:pt x="120167" y="27976"/>
                  </a:lnTo>
                  <a:lnTo>
                    <a:pt x="120192" y="27704"/>
                  </a:lnTo>
                  <a:lnTo>
                    <a:pt x="120266" y="27457"/>
                  </a:lnTo>
                  <a:lnTo>
                    <a:pt x="120390" y="27234"/>
                  </a:lnTo>
                  <a:lnTo>
                    <a:pt x="120563" y="27012"/>
                  </a:lnTo>
                  <a:lnTo>
                    <a:pt x="120761" y="26838"/>
                  </a:lnTo>
                  <a:lnTo>
                    <a:pt x="121008" y="26715"/>
                  </a:lnTo>
                  <a:lnTo>
                    <a:pt x="121256" y="26641"/>
                  </a:lnTo>
                  <a:lnTo>
                    <a:pt x="121528" y="26616"/>
                  </a:lnTo>
                  <a:close/>
                  <a:moveTo>
                    <a:pt x="125040" y="26616"/>
                  </a:moveTo>
                  <a:lnTo>
                    <a:pt x="125312" y="26641"/>
                  </a:lnTo>
                  <a:lnTo>
                    <a:pt x="125585" y="26715"/>
                  </a:lnTo>
                  <a:lnTo>
                    <a:pt x="125832" y="26863"/>
                  </a:lnTo>
                  <a:lnTo>
                    <a:pt x="125956" y="26937"/>
                  </a:lnTo>
                  <a:lnTo>
                    <a:pt x="126055" y="27036"/>
                  </a:lnTo>
                  <a:lnTo>
                    <a:pt x="126153" y="27160"/>
                  </a:lnTo>
                  <a:lnTo>
                    <a:pt x="126252" y="27259"/>
                  </a:lnTo>
                  <a:lnTo>
                    <a:pt x="126376" y="27506"/>
                  </a:lnTo>
                  <a:lnTo>
                    <a:pt x="126450" y="27778"/>
                  </a:lnTo>
                  <a:lnTo>
                    <a:pt x="126475" y="28051"/>
                  </a:lnTo>
                  <a:lnTo>
                    <a:pt x="126450" y="28323"/>
                  </a:lnTo>
                  <a:lnTo>
                    <a:pt x="126376" y="28595"/>
                  </a:lnTo>
                  <a:lnTo>
                    <a:pt x="126252" y="28842"/>
                  </a:lnTo>
                  <a:lnTo>
                    <a:pt x="126153" y="28966"/>
                  </a:lnTo>
                  <a:lnTo>
                    <a:pt x="126055" y="29065"/>
                  </a:lnTo>
                  <a:lnTo>
                    <a:pt x="125956" y="29164"/>
                  </a:lnTo>
                  <a:lnTo>
                    <a:pt x="125832" y="29263"/>
                  </a:lnTo>
                  <a:lnTo>
                    <a:pt x="125585" y="29386"/>
                  </a:lnTo>
                  <a:lnTo>
                    <a:pt x="125312" y="29460"/>
                  </a:lnTo>
                  <a:lnTo>
                    <a:pt x="125040" y="29485"/>
                  </a:lnTo>
                  <a:lnTo>
                    <a:pt x="124768" y="29460"/>
                  </a:lnTo>
                  <a:lnTo>
                    <a:pt x="124496" y="29386"/>
                  </a:lnTo>
                  <a:lnTo>
                    <a:pt x="124249" y="29263"/>
                  </a:lnTo>
                  <a:lnTo>
                    <a:pt x="124150" y="29164"/>
                  </a:lnTo>
                  <a:lnTo>
                    <a:pt x="124026" y="29065"/>
                  </a:lnTo>
                  <a:lnTo>
                    <a:pt x="123927" y="28966"/>
                  </a:lnTo>
                  <a:lnTo>
                    <a:pt x="123853" y="28842"/>
                  </a:lnTo>
                  <a:lnTo>
                    <a:pt x="123729" y="28595"/>
                  </a:lnTo>
                  <a:lnTo>
                    <a:pt x="123630" y="28323"/>
                  </a:lnTo>
                  <a:lnTo>
                    <a:pt x="123606" y="28051"/>
                  </a:lnTo>
                  <a:lnTo>
                    <a:pt x="123630" y="27778"/>
                  </a:lnTo>
                  <a:lnTo>
                    <a:pt x="123729" y="27506"/>
                  </a:lnTo>
                  <a:lnTo>
                    <a:pt x="123853" y="27259"/>
                  </a:lnTo>
                  <a:lnTo>
                    <a:pt x="123927" y="27160"/>
                  </a:lnTo>
                  <a:lnTo>
                    <a:pt x="124026" y="27036"/>
                  </a:lnTo>
                  <a:lnTo>
                    <a:pt x="124150" y="26937"/>
                  </a:lnTo>
                  <a:lnTo>
                    <a:pt x="124249" y="26863"/>
                  </a:lnTo>
                  <a:lnTo>
                    <a:pt x="124496" y="26715"/>
                  </a:lnTo>
                  <a:lnTo>
                    <a:pt x="124768" y="26641"/>
                  </a:lnTo>
                  <a:lnTo>
                    <a:pt x="125040" y="26616"/>
                  </a:lnTo>
                  <a:close/>
                  <a:moveTo>
                    <a:pt x="56868" y="28842"/>
                  </a:moveTo>
                  <a:lnTo>
                    <a:pt x="56992" y="28867"/>
                  </a:lnTo>
                  <a:lnTo>
                    <a:pt x="57115" y="28941"/>
                  </a:lnTo>
                  <a:lnTo>
                    <a:pt x="57190" y="29040"/>
                  </a:lnTo>
                  <a:lnTo>
                    <a:pt x="57214" y="29164"/>
                  </a:lnTo>
                  <a:lnTo>
                    <a:pt x="57190" y="29287"/>
                  </a:lnTo>
                  <a:lnTo>
                    <a:pt x="57115" y="29411"/>
                  </a:lnTo>
                  <a:lnTo>
                    <a:pt x="56992" y="29485"/>
                  </a:lnTo>
                  <a:lnTo>
                    <a:pt x="56868" y="29510"/>
                  </a:lnTo>
                  <a:lnTo>
                    <a:pt x="56744" y="29485"/>
                  </a:lnTo>
                  <a:lnTo>
                    <a:pt x="56645" y="29411"/>
                  </a:lnTo>
                  <a:lnTo>
                    <a:pt x="56571" y="29287"/>
                  </a:lnTo>
                  <a:lnTo>
                    <a:pt x="56546" y="29164"/>
                  </a:lnTo>
                  <a:lnTo>
                    <a:pt x="56571" y="29040"/>
                  </a:lnTo>
                  <a:lnTo>
                    <a:pt x="56645" y="28941"/>
                  </a:lnTo>
                  <a:lnTo>
                    <a:pt x="56744" y="28867"/>
                  </a:lnTo>
                  <a:lnTo>
                    <a:pt x="56868" y="28842"/>
                  </a:lnTo>
                  <a:close/>
                  <a:moveTo>
                    <a:pt x="15979" y="26913"/>
                  </a:moveTo>
                  <a:lnTo>
                    <a:pt x="16227" y="26937"/>
                  </a:lnTo>
                  <a:lnTo>
                    <a:pt x="16474" y="27012"/>
                  </a:lnTo>
                  <a:lnTo>
                    <a:pt x="16722" y="27135"/>
                  </a:lnTo>
                  <a:lnTo>
                    <a:pt x="16919" y="27308"/>
                  </a:lnTo>
                  <a:lnTo>
                    <a:pt x="17093" y="27531"/>
                  </a:lnTo>
                  <a:lnTo>
                    <a:pt x="17216" y="27754"/>
                  </a:lnTo>
                  <a:lnTo>
                    <a:pt x="17290" y="28001"/>
                  </a:lnTo>
                  <a:lnTo>
                    <a:pt x="17315" y="28273"/>
                  </a:lnTo>
                  <a:lnTo>
                    <a:pt x="17290" y="28521"/>
                  </a:lnTo>
                  <a:lnTo>
                    <a:pt x="17216" y="28768"/>
                  </a:lnTo>
                  <a:lnTo>
                    <a:pt x="17093" y="29015"/>
                  </a:lnTo>
                  <a:lnTo>
                    <a:pt x="16919" y="29213"/>
                  </a:lnTo>
                  <a:lnTo>
                    <a:pt x="16722" y="29386"/>
                  </a:lnTo>
                  <a:lnTo>
                    <a:pt x="16474" y="29510"/>
                  </a:lnTo>
                  <a:lnTo>
                    <a:pt x="16227" y="29584"/>
                  </a:lnTo>
                  <a:lnTo>
                    <a:pt x="15979" y="29609"/>
                  </a:lnTo>
                  <a:lnTo>
                    <a:pt x="15707" y="29584"/>
                  </a:lnTo>
                  <a:lnTo>
                    <a:pt x="15460" y="29510"/>
                  </a:lnTo>
                  <a:lnTo>
                    <a:pt x="15237" y="29386"/>
                  </a:lnTo>
                  <a:lnTo>
                    <a:pt x="15015" y="29213"/>
                  </a:lnTo>
                  <a:lnTo>
                    <a:pt x="14842" y="29015"/>
                  </a:lnTo>
                  <a:lnTo>
                    <a:pt x="14718" y="28768"/>
                  </a:lnTo>
                  <a:lnTo>
                    <a:pt x="14644" y="28521"/>
                  </a:lnTo>
                  <a:lnTo>
                    <a:pt x="14619" y="28273"/>
                  </a:lnTo>
                  <a:lnTo>
                    <a:pt x="14644" y="28001"/>
                  </a:lnTo>
                  <a:lnTo>
                    <a:pt x="14718" y="27754"/>
                  </a:lnTo>
                  <a:lnTo>
                    <a:pt x="14842" y="27531"/>
                  </a:lnTo>
                  <a:lnTo>
                    <a:pt x="15015" y="27308"/>
                  </a:lnTo>
                  <a:lnTo>
                    <a:pt x="15237" y="27135"/>
                  </a:lnTo>
                  <a:lnTo>
                    <a:pt x="15460" y="27012"/>
                  </a:lnTo>
                  <a:lnTo>
                    <a:pt x="15707" y="26937"/>
                  </a:lnTo>
                  <a:lnTo>
                    <a:pt x="15979" y="26913"/>
                  </a:lnTo>
                  <a:close/>
                  <a:moveTo>
                    <a:pt x="12417" y="26937"/>
                  </a:moveTo>
                  <a:lnTo>
                    <a:pt x="12690" y="26962"/>
                  </a:lnTo>
                  <a:lnTo>
                    <a:pt x="12962" y="27036"/>
                  </a:lnTo>
                  <a:lnTo>
                    <a:pt x="13209" y="27185"/>
                  </a:lnTo>
                  <a:lnTo>
                    <a:pt x="13308" y="27259"/>
                  </a:lnTo>
                  <a:lnTo>
                    <a:pt x="13432" y="27358"/>
                  </a:lnTo>
                  <a:lnTo>
                    <a:pt x="13531" y="27482"/>
                  </a:lnTo>
                  <a:lnTo>
                    <a:pt x="13605" y="27581"/>
                  </a:lnTo>
                  <a:lnTo>
                    <a:pt x="13753" y="27828"/>
                  </a:lnTo>
                  <a:lnTo>
                    <a:pt x="13827" y="28100"/>
                  </a:lnTo>
                  <a:lnTo>
                    <a:pt x="13852" y="28372"/>
                  </a:lnTo>
                  <a:lnTo>
                    <a:pt x="13827" y="28644"/>
                  </a:lnTo>
                  <a:lnTo>
                    <a:pt x="13753" y="28916"/>
                  </a:lnTo>
                  <a:lnTo>
                    <a:pt x="13605" y="29164"/>
                  </a:lnTo>
                  <a:lnTo>
                    <a:pt x="13531" y="29287"/>
                  </a:lnTo>
                  <a:lnTo>
                    <a:pt x="13432" y="29386"/>
                  </a:lnTo>
                  <a:lnTo>
                    <a:pt x="13308" y="29485"/>
                  </a:lnTo>
                  <a:lnTo>
                    <a:pt x="13209" y="29584"/>
                  </a:lnTo>
                  <a:lnTo>
                    <a:pt x="12962" y="29708"/>
                  </a:lnTo>
                  <a:lnTo>
                    <a:pt x="12690" y="29782"/>
                  </a:lnTo>
                  <a:lnTo>
                    <a:pt x="12417" y="29832"/>
                  </a:lnTo>
                  <a:lnTo>
                    <a:pt x="12145" y="29782"/>
                  </a:lnTo>
                  <a:lnTo>
                    <a:pt x="11873" y="29708"/>
                  </a:lnTo>
                  <a:lnTo>
                    <a:pt x="11626" y="29584"/>
                  </a:lnTo>
                  <a:lnTo>
                    <a:pt x="11502" y="29485"/>
                  </a:lnTo>
                  <a:lnTo>
                    <a:pt x="11379" y="29386"/>
                  </a:lnTo>
                  <a:lnTo>
                    <a:pt x="11280" y="29287"/>
                  </a:lnTo>
                  <a:lnTo>
                    <a:pt x="11205" y="29164"/>
                  </a:lnTo>
                  <a:lnTo>
                    <a:pt x="11082" y="28916"/>
                  </a:lnTo>
                  <a:lnTo>
                    <a:pt x="11008" y="28644"/>
                  </a:lnTo>
                  <a:lnTo>
                    <a:pt x="10958" y="28372"/>
                  </a:lnTo>
                  <a:lnTo>
                    <a:pt x="11008" y="28100"/>
                  </a:lnTo>
                  <a:lnTo>
                    <a:pt x="11082" y="27828"/>
                  </a:lnTo>
                  <a:lnTo>
                    <a:pt x="11205" y="27581"/>
                  </a:lnTo>
                  <a:lnTo>
                    <a:pt x="11280" y="27482"/>
                  </a:lnTo>
                  <a:lnTo>
                    <a:pt x="11379" y="27358"/>
                  </a:lnTo>
                  <a:lnTo>
                    <a:pt x="11502" y="27259"/>
                  </a:lnTo>
                  <a:lnTo>
                    <a:pt x="11626" y="27185"/>
                  </a:lnTo>
                  <a:lnTo>
                    <a:pt x="11873" y="27036"/>
                  </a:lnTo>
                  <a:lnTo>
                    <a:pt x="12145" y="26962"/>
                  </a:lnTo>
                  <a:lnTo>
                    <a:pt x="12417" y="26937"/>
                  </a:lnTo>
                  <a:close/>
                  <a:moveTo>
                    <a:pt x="63596" y="29460"/>
                  </a:moveTo>
                  <a:lnTo>
                    <a:pt x="63646" y="29510"/>
                  </a:lnTo>
                  <a:lnTo>
                    <a:pt x="63695" y="29559"/>
                  </a:lnTo>
                  <a:lnTo>
                    <a:pt x="63695" y="29634"/>
                  </a:lnTo>
                  <a:lnTo>
                    <a:pt x="63695" y="29708"/>
                  </a:lnTo>
                  <a:lnTo>
                    <a:pt x="63646" y="29757"/>
                  </a:lnTo>
                  <a:lnTo>
                    <a:pt x="63596" y="29807"/>
                  </a:lnTo>
                  <a:lnTo>
                    <a:pt x="63522" y="29832"/>
                  </a:lnTo>
                  <a:lnTo>
                    <a:pt x="63448" y="29807"/>
                  </a:lnTo>
                  <a:lnTo>
                    <a:pt x="63374" y="29757"/>
                  </a:lnTo>
                  <a:lnTo>
                    <a:pt x="63349" y="29708"/>
                  </a:lnTo>
                  <a:lnTo>
                    <a:pt x="63324" y="29634"/>
                  </a:lnTo>
                  <a:lnTo>
                    <a:pt x="63349" y="29559"/>
                  </a:lnTo>
                  <a:lnTo>
                    <a:pt x="63374" y="29510"/>
                  </a:lnTo>
                  <a:lnTo>
                    <a:pt x="63448" y="29460"/>
                  </a:lnTo>
                  <a:close/>
                  <a:moveTo>
                    <a:pt x="107503" y="27828"/>
                  </a:moveTo>
                  <a:lnTo>
                    <a:pt x="107700" y="27853"/>
                  </a:lnTo>
                  <a:lnTo>
                    <a:pt x="107898" y="27902"/>
                  </a:lnTo>
                  <a:lnTo>
                    <a:pt x="108071" y="28001"/>
                  </a:lnTo>
                  <a:lnTo>
                    <a:pt x="108220" y="28125"/>
                  </a:lnTo>
                  <a:lnTo>
                    <a:pt x="108368" y="28273"/>
                  </a:lnTo>
                  <a:lnTo>
                    <a:pt x="108443" y="28471"/>
                  </a:lnTo>
                  <a:lnTo>
                    <a:pt x="108517" y="28644"/>
                  </a:lnTo>
                  <a:lnTo>
                    <a:pt x="108517" y="28842"/>
                  </a:lnTo>
                  <a:lnTo>
                    <a:pt x="108517" y="29040"/>
                  </a:lnTo>
                  <a:lnTo>
                    <a:pt x="108443" y="29238"/>
                  </a:lnTo>
                  <a:lnTo>
                    <a:pt x="108368" y="29411"/>
                  </a:lnTo>
                  <a:lnTo>
                    <a:pt x="108220" y="29559"/>
                  </a:lnTo>
                  <a:lnTo>
                    <a:pt x="108071" y="29683"/>
                  </a:lnTo>
                  <a:lnTo>
                    <a:pt x="107898" y="29782"/>
                  </a:lnTo>
                  <a:lnTo>
                    <a:pt x="107700" y="29832"/>
                  </a:lnTo>
                  <a:lnTo>
                    <a:pt x="107503" y="29856"/>
                  </a:lnTo>
                  <a:lnTo>
                    <a:pt x="107305" y="29832"/>
                  </a:lnTo>
                  <a:lnTo>
                    <a:pt x="107132" y="29782"/>
                  </a:lnTo>
                  <a:lnTo>
                    <a:pt x="106958" y="29683"/>
                  </a:lnTo>
                  <a:lnTo>
                    <a:pt x="106785" y="29559"/>
                  </a:lnTo>
                  <a:lnTo>
                    <a:pt x="106662" y="29411"/>
                  </a:lnTo>
                  <a:lnTo>
                    <a:pt x="106563" y="29238"/>
                  </a:lnTo>
                  <a:lnTo>
                    <a:pt x="106513" y="29040"/>
                  </a:lnTo>
                  <a:lnTo>
                    <a:pt x="106488" y="28842"/>
                  </a:lnTo>
                  <a:lnTo>
                    <a:pt x="106513" y="28644"/>
                  </a:lnTo>
                  <a:lnTo>
                    <a:pt x="106563" y="28471"/>
                  </a:lnTo>
                  <a:lnTo>
                    <a:pt x="106662" y="28273"/>
                  </a:lnTo>
                  <a:lnTo>
                    <a:pt x="106785" y="28125"/>
                  </a:lnTo>
                  <a:lnTo>
                    <a:pt x="106958" y="28001"/>
                  </a:lnTo>
                  <a:lnTo>
                    <a:pt x="107132" y="27902"/>
                  </a:lnTo>
                  <a:lnTo>
                    <a:pt x="107305" y="27853"/>
                  </a:lnTo>
                  <a:lnTo>
                    <a:pt x="107503" y="27828"/>
                  </a:lnTo>
                  <a:close/>
                  <a:moveTo>
                    <a:pt x="40938" y="28471"/>
                  </a:moveTo>
                  <a:lnTo>
                    <a:pt x="41062" y="28496"/>
                  </a:lnTo>
                  <a:lnTo>
                    <a:pt x="41185" y="28521"/>
                  </a:lnTo>
                  <a:lnTo>
                    <a:pt x="41309" y="28595"/>
                  </a:lnTo>
                  <a:lnTo>
                    <a:pt x="41433" y="28669"/>
                  </a:lnTo>
                  <a:lnTo>
                    <a:pt x="41532" y="28793"/>
                  </a:lnTo>
                  <a:lnTo>
                    <a:pt x="41581" y="28916"/>
                  </a:lnTo>
                  <a:lnTo>
                    <a:pt x="41631" y="29040"/>
                  </a:lnTo>
                  <a:lnTo>
                    <a:pt x="41631" y="29188"/>
                  </a:lnTo>
                  <a:lnTo>
                    <a:pt x="41631" y="29312"/>
                  </a:lnTo>
                  <a:lnTo>
                    <a:pt x="41581" y="29460"/>
                  </a:lnTo>
                  <a:lnTo>
                    <a:pt x="41532" y="29584"/>
                  </a:lnTo>
                  <a:lnTo>
                    <a:pt x="41433" y="29683"/>
                  </a:lnTo>
                  <a:lnTo>
                    <a:pt x="41309" y="29782"/>
                  </a:lnTo>
                  <a:lnTo>
                    <a:pt x="41185" y="29832"/>
                  </a:lnTo>
                  <a:lnTo>
                    <a:pt x="41062" y="29881"/>
                  </a:lnTo>
                  <a:lnTo>
                    <a:pt x="40938" y="29906"/>
                  </a:lnTo>
                  <a:lnTo>
                    <a:pt x="40790" y="29881"/>
                  </a:lnTo>
                  <a:lnTo>
                    <a:pt x="40666" y="29832"/>
                  </a:lnTo>
                  <a:lnTo>
                    <a:pt x="40542" y="29782"/>
                  </a:lnTo>
                  <a:lnTo>
                    <a:pt x="40419" y="29683"/>
                  </a:lnTo>
                  <a:lnTo>
                    <a:pt x="40344" y="29584"/>
                  </a:lnTo>
                  <a:lnTo>
                    <a:pt x="40270" y="29460"/>
                  </a:lnTo>
                  <a:lnTo>
                    <a:pt x="40221" y="29312"/>
                  </a:lnTo>
                  <a:lnTo>
                    <a:pt x="40221" y="29188"/>
                  </a:lnTo>
                  <a:lnTo>
                    <a:pt x="40221" y="29040"/>
                  </a:lnTo>
                  <a:lnTo>
                    <a:pt x="40270" y="28916"/>
                  </a:lnTo>
                  <a:lnTo>
                    <a:pt x="40344" y="28793"/>
                  </a:lnTo>
                  <a:lnTo>
                    <a:pt x="40419" y="28669"/>
                  </a:lnTo>
                  <a:lnTo>
                    <a:pt x="40542" y="28595"/>
                  </a:lnTo>
                  <a:lnTo>
                    <a:pt x="40666" y="28521"/>
                  </a:lnTo>
                  <a:lnTo>
                    <a:pt x="40790" y="28496"/>
                  </a:lnTo>
                  <a:lnTo>
                    <a:pt x="40938" y="28471"/>
                  </a:lnTo>
                  <a:close/>
                  <a:moveTo>
                    <a:pt x="71710" y="29733"/>
                  </a:moveTo>
                  <a:lnTo>
                    <a:pt x="71759" y="29757"/>
                  </a:lnTo>
                  <a:lnTo>
                    <a:pt x="71809" y="29782"/>
                  </a:lnTo>
                  <a:lnTo>
                    <a:pt x="71833" y="29832"/>
                  </a:lnTo>
                  <a:lnTo>
                    <a:pt x="71858" y="29881"/>
                  </a:lnTo>
                  <a:lnTo>
                    <a:pt x="71833" y="29930"/>
                  </a:lnTo>
                  <a:lnTo>
                    <a:pt x="71809" y="29980"/>
                  </a:lnTo>
                  <a:lnTo>
                    <a:pt x="71759" y="30005"/>
                  </a:lnTo>
                  <a:lnTo>
                    <a:pt x="71660" y="30005"/>
                  </a:lnTo>
                  <a:lnTo>
                    <a:pt x="71611" y="29980"/>
                  </a:lnTo>
                  <a:lnTo>
                    <a:pt x="71586" y="29930"/>
                  </a:lnTo>
                  <a:lnTo>
                    <a:pt x="71586" y="29881"/>
                  </a:lnTo>
                  <a:lnTo>
                    <a:pt x="71586" y="29832"/>
                  </a:lnTo>
                  <a:lnTo>
                    <a:pt x="71611" y="29782"/>
                  </a:lnTo>
                  <a:lnTo>
                    <a:pt x="71660" y="29757"/>
                  </a:lnTo>
                  <a:lnTo>
                    <a:pt x="71710" y="29733"/>
                  </a:lnTo>
                  <a:close/>
                  <a:moveTo>
                    <a:pt x="66614" y="29856"/>
                  </a:moveTo>
                  <a:lnTo>
                    <a:pt x="66663" y="29881"/>
                  </a:lnTo>
                  <a:lnTo>
                    <a:pt x="66713" y="29906"/>
                  </a:lnTo>
                  <a:lnTo>
                    <a:pt x="66738" y="29930"/>
                  </a:lnTo>
                  <a:lnTo>
                    <a:pt x="66738" y="29980"/>
                  </a:lnTo>
                  <a:lnTo>
                    <a:pt x="66738" y="30029"/>
                  </a:lnTo>
                  <a:lnTo>
                    <a:pt x="66713" y="30079"/>
                  </a:lnTo>
                  <a:lnTo>
                    <a:pt x="66663" y="30104"/>
                  </a:lnTo>
                  <a:lnTo>
                    <a:pt x="66565" y="30104"/>
                  </a:lnTo>
                  <a:lnTo>
                    <a:pt x="66540" y="30079"/>
                  </a:lnTo>
                  <a:lnTo>
                    <a:pt x="66515" y="30029"/>
                  </a:lnTo>
                  <a:lnTo>
                    <a:pt x="66490" y="29980"/>
                  </a:lnTo>
                  <a:lnTo>
                    <a:pt x="66515" y="29930"/>
                  </a:lnTo>
                  <a:lnTo>
                    <a:pt x="66540" y="29906"/>
                  </a:lnTo>
                  <a:lnTo>
                    <a:pt x="66565" y="29881"/>
                  </a:lnTo>
                  <a:lnTo>
                    <a:pt x="66614" y="29856"/>
                  </a:lnTo>
                  <a:close/>
                  <a:moveTo>
                    <a:pt x="89915" y="28991"/>
                  </a:moveTo>
                  <a:lnTo>
                    <a:pt x="90014" y="29015"/>
                  </a:lnTo>
                  <a:lnTo>
                    <a:pt x="90138" y="29040"/>
                  </a:lnTo>
                  <a:lnTo>
                    <a:pt x="90237" y="29089"/>
                  </a:lnTo>
                  <a:lnTo>
                    <a:pt x="90336" y="29164"/>
                  </a:lnTo>
                  <a:lnTo>
                    <a:pt x="90410" y="29263"/>
                  </a:lnTo>
                  <a:lnTo>
                    <a:pt x="90459" y="29362"/>
                  </a:lnTo>
                  <a:lnTo>
                    <a:pt x="90484" y="29485"/>
                  </a:lnTo>
                  <a:lnTo>
                    <a:pt x="90509" y="29584"/>
                  </a:lnTo>
                  <a:lnTo>
                    <a:pt x="90484" y="29708"/>
                  </a:lnTo>
                  <a:lnTo>
                    <a:pt x="90459" y="29807"/>
                  </a:lnTo>
                  <a:lnTo>
                    <a:pt x="90410" y="29906"/>
                  </a:lnTo>
                  <a:lnTo>
                    <a:pt x="90336" y="30005"/>
                  </a:lnTo>
                  <a:lnTo>
                    <a:pt x="90237" y="30079"/>
                  </a:lnTo>
                  <a:lnTo>
                    <a:pt x="90138" y="30128"/>
                  </a:lnTo>
                  <a:lnTo>
                    <a:pt x="90014" y="30178"/>
                  </a:lnTo>
                  <a:lnTo>
                    <a:pt x="89792" y="30178"/>
                  </a:lnTo>
                  <a:lnTo>
                    <a:pt x="89693" y="30128"/>
                  </a:lnTo>
                  <a:lnTo>
                    <a:pt x="89594" y="30079"/>
                  </a:lnTo>
                  <a:lnTo>
                    <a:pt x="89495" y="30005"/>
                  </a:lnTo>
                  <a:lnTo>
                    <a:pt x="89421" y="29906"/>
                  </a:lnTo>
                  <a:lnTo>
                    <a:pt x="89371" y="29807"/>
                  </a:lnTo>
                  <a:lnTo>
                    <a:pt x="89322" y="29708"/>
                  </a:lnTo>
                  <a:lnTo>
                    <a:pt x="89322" y="29584"/>
                  </a:lnTo>
                  <a:lnTo>
                    <a:pt x="89322" y="29485"/>
                  </a:lnTo>
                  <a:lnTo>
                    <a:pt x="89371" y="29362"/>
                  </a:lnTo>
                  <a:lnTo>
                    <a:pt x="89421" y="29263"/>
                  </a:lnTo>
                  <a:lnTo>
                    <a:pt x="89495" y="29164"/>
                  </a:lnTo>
                  <a:lnTo>
                    <a:pt x="89594" y="29089"/>
                  </a:lnTo>
                  <a:lnTo>
                    <a:pt x="89693" y="29040"/>
                  </a:lnTo>
                  <a:lnTo>
                    <a:pt x="89792" y="29015"/>
                  </a:lnTo>
                  <a:lnTo>
                    <a:pt x="89915" y="28991"/>
                  </a:lnTo>
                  <a:close/>
                  <a:moveTo>
                    <a:pt x="19393" y="27877"/>
                  </a:moveTo>
                  <a:lnTo>
                    <a:pt x="19616" y="27902"/>
                  </a:lnTo>
                  <a:lnTo>
                    <a:pt x="19863" y="27976"/>
                  </a:lnTo>
                  <a:lnTo>
                    <a:pt x="20061" y="28100"/>
                  </a:lnTo>
                  <a:lnTo>
                    <a:pt x="20259" y="28248"/>
                  </a:lnTo>
                  <a:lnTo>
                    <a:pt x="20432" y="28446"/>
                  </a:lnTo>
                  <a:lnTo>
                    <a:pt x="20531" y="28669"/>
                  </a:lnTo>
                  <a:lnTo>
                    <a:pt x="20605" y="28892"/>
                  </a:lnTo>
                  <a:lnTo>
                    <a:pt x="20630" y="29139"/>
                  </a:lnTo>
                  <a:lnTo>
                    <a:pt x="20605" y="29386"/>
                  </a:lnTo>
                  <a:lnTo>
                    <a:pt x="20531" y="29609"/>
                  </a:lnTo>
                  <a:lnTo>
                    <a:pt x="20432" y="29832"/>
                  </a:lnTo>
                  <a:lnTo>
                    <a:pt x="20259" y="30029"/>
                  </a:lnTo>
                  <a:lnTo>
                    <a:pt x="20061" y="30178"/>
                  </a:lnTo>
                  <a:lnTo>
                    <a:pt x="19863" y="30302"/>
                  </a:lnTo>
                  <a:lnTo>
                    <a:pt x="19616" y="30376"/>
                  </a:lnTo>
                  <a:lnTo>
                    <a:pt x="19393" y="30400"/>
                  </a:lnTo>
                  <a:lnTo>
                    <a:pt x="19146" y="30376"/>
                  </a:lnTo>
                  <a:lnTo>
                    <a:pt x="18923" y="30302"/>
                  </a:lnTo>
                  <a:lnTo>
                    <a:pt x="18700" y="30178"/>
                  </a:lnTo>
                  <a:lnTo>
                    <a:pt x="18503" y="30029"/>
                  </a:lnTo>
                  <a:lnTo>
                    <a:pt x="18329" y="29832"/>
                  </a:lnTo>
                  <a:lnTo>
                    <a:pt x="18230" y="29609"/>
                  </a:lnTo>
                  <a:lnTo>
                    <a:pt x="18156" y="29386"/>
                  </a:lnTo>
                  <a:lnTo>
                    <a:pt x="18131" y="29139"/>
                  </a:lnTo>
                  <a:lnTo>
                    <a:pt x="18156" y="28892"/>
                  </a:lnTo>
                  <a:lnTo>
                    <a:pt x="18230" y="28669"/>
                  </a:lnTo>
                  <a:lnTo>
                    <a:pt x="18329" y="28446"/>
                  </a:lnTo>
                  <a:lnTo>
                    <a:pt x="18503" y="28248"/>
                  </a:lnTo>
                  <a:lnTo>
                    <a:pt x="18700" y="28100"/>
                  </a:lnTo>
                  <a:lnTo>
                    <a:pt x="18923" y="27976"/>
                  </a:lnTo>
                  <a:lnTo>
                    <a:pt x="19146" y="27902"/>
                  </a:lnTo>
                  <a:lnTo>
                    <a:pt x="19393" y="27877"/>
                  </a:lnTo>
                  <a:close/>
                  <a:moveTo>
                    <a:pt x="93477" y="29015"/>
                  </a:moveTo>
                  <a:lnTo>
                    <a:pt x="93601" y="29040"/>
                  </a:lnTo>
                  <a:lnTo>
                    <a:pt x="93749" y="29065"/>
                  </a:lnTo>
                  <a:lnTo>
                    <a:pt x="93848" y="29139"/>
                  </a:lnTo>
                  <a:lnTo>
                    <a:pt x="93972" y="29238"/>
                  </a:lnTo>
                  <a:lnTo>
                    <a:pt x="94046" y="29337"/>
                  </a:lnTo>
                  <a:lnTo>
                    <a:pt x="94120" y="29460"/>
                  </a:lnTo>
                  <a:lnTo>
                    <a:pt x="94145" y="29584"/>
                  </a:lnTo>
                  <a:lnTo>
                    <a:pt x="94170" y="29708"/>
                  </a:lnTo>
                  <a:lnTo>
                    <a:pt x="94145" y="29832"/>
                  </a:lnTo>
                  <a:lnTo>
                    <a:pt x="94120" y="29980"/>
                  </a:lnTo>
                  <a:lnTo>
                    <a:pt x="94046" y="30079"/>
                  </a:lnTo>
                  <a:lnTo>
                    <a:pt x="93972" y="30203"/>
                  </a:lnTo>
                  <a:lnTo>
                    <a:pt x="93848" y="30277"/>
                  </a:lnTo>
                  <a:lnTo>
                    <a:pt x="93749" y="30351"/>
                  </a:lnTo>
                  <a:lnTo>
                    <a:pt x="93601" y="30376"/>
                  </a:lnTo>
                  <a:lnTo>
                    <a:pt x="93477" y="30400"/>
                  </a:lnTo>
                  <a:lnTo>
                    <a:pt x="93354" y="30376"/>
                  </a:lnTo>
                  <a:lnTo>
                    <a:pt x="93230" y="30351"/>
                  </a:lnTo>
                  <a:lnTo>
                    <a:pt x="93106" y="30277"/>
                  </a:lnTo>
                  <a:lnTo>
                    <a:pt x="93007" y="30203"/>
                  </a:lnTo>
                  <a:lnTo>
                    <a:pt x="92908" y="30079"/>
                  </a:lnTo>
                  <a:lnTo>
                    <a:pt x="92859" y="29980"/>
                  </a:lnTo>
                  <a:lnTo>
                    <a:pt x="92809" y="29832"/>
                  </a:lnTo>
                  <a:lnTo>
                    <a:pt x="92785" y="29708"/>
                  </a:lnTo>
                  <a:lnTo>
                    <a:pt x="92809" y="29584"/>
                  </a:lnTo>
                  <a:lnTo>
                    <a:pt x="92859" y="29460"/>
                  </a:lnTo>
                  <a:lnTo>
                    <a:pt x="92908" y="29337"/>
                  </a:lnTo>
                  <a:lnTo>
                    <a:pt x="93007" y="29238"/>
                  </a:lnTo>
                  <a:lnTo>
                    <a:pt x="93106" y="29139"/>
                  </a:lnTo>
                  <a:lnTo>
                    <a:pt x="93230" y="29065"/>
                  </a:lnTo>
                  <a:lnTo>
                    <a:pt x="93354" y="29040"/>
                  </a:lnTo>
                  <a:lnTo>
                    <a:pt x="93477" y="29015"/>
                  </a:lnTo>
                  <a:close/>
                  <a:moveTo>
                    <a:pt x="44302" y="29485"/>
                  </a:moveTo>
                  <a:lnTo>
                    <a:pt x="44426" y="29510"/>
                  </a:lnTo>
                  <a:lnTo>
                    <a:pt x="44549" y="29535"/>
                  </a:lnTo>
                  <a:lnTo>
                    <a:pt x="44648" y="29584"/>
                  </a:lnTo>
                  <a:lnTo>
                    <a:pt x="44747" y="29658"/>
                  </a:lnTo>
                  <a:lnTo>
                    <a:pt x="44822" y="29757"/>
                  </a:lnTo>
                  <a:lnTo>
                    <a:pt x="44871" y="29881"/>
                  </a:lnTo>
                  <a:lnTo>
                    <a:pt x="44921" y="29980"/>
                  </a:lnTo>
                  <a:lnTo>
                    <a:pt x="44921" y="30104"/>
                  </a:lnTo>
                  <a:lnTo>
                    <a:pt x="44921" y="30227"/>
                  </a:lnTo>
                  <a:lnTo>
                    <a:pt x="44871" y="30326"/>
                  </a:lnTo>
                  <a:lnTo>
                    <a:pt x="44822" y="30425"/>
                  </a:lnTo>
                  <a:lnTo>
                    <a:pt x="44747" y="30524"/>
                  </a:lnTo>
                  <a:lnTo>
                    <a:pt x="44648" y="30598"/>
                  </a:lnTo>
                  <a:lnTo>
                    <a:pt x="44549" y="30673"/>
                  </a:lnTo>
                  <a:lnTo>
                    <a:pt x="44426" y="30697"/>
                  </a:lnTo>
                  <a:lnTo>
                    <a:pt x="44203" y="30697"/>
                  </a:lnTo>
                  <a:lnTo>
                    <a:pt x="44080" y="30673"/>
                  </a:lnTo>
                  <a:lnTo>
                    <a:pt x="43981" y="30598"/>
                  </a:lnTo>
                  <a:lnTo>
                    <a:pt x="43882" y="30524"/>
                  </a:lnTo>
                  <a:lnTo>
                    <a:pt x="43807" y="30425"/>
                  </a:lnTo>
                  <a:lnTo>
                    <a:pt x="43758" y="30326"/>
                  </a:lnTo>
                  <a:lnTo>
                    <a:pt x="43708" y="30227"/>
                  </a:lnTo>
                  <a:lnTo>
                    <a:pt x="43708" y="30104"/>
                  </a:lnTo>
                  <a:lnTo>
                    <a:pt x="43708" y="29980"/>
                  </a:lnTo>
                  <a:lnTo>
                    <a:pt x="43758" y="29881"/>
                  </a:lnTo>
                  <a:lnTo>
                    <a:pt x="43807" y="29757"/>
                  </a:lnTo>
                  <a:lnTo>
                    <a:pt x="43882" y="29658"/>
                  </a:lnTo>
                  <a:lnTo>
                    <a:pt x="43981" y="29584"/>
                  </a:lnTo>
                  <a:lnTo>
                    <a:pt x="44080" y="29535"/>
                  </a:lnTo>
                  <a:lnTo>
                    <a:pt x="44203" y="29510"/>
                  </a:lnTo>
                  <a:lnTo>
                    <a:pt x="44302" y="29485"/>
                  </a:lnTo>
                  <a:close/>
                  <a:moveTo>
                    <a:pt x="75717" y="30227"/>
                  </a:moveTo>
                  <a:lnTo>
                    <a:pt x="75816" y="30252"/>
                  </a:lnTo>
                  <a:lnTo>
                    <a:pt x="75890" y="30302"/>
                  </a:lnTo>
                  <a:lnTo>
                    <a:pt x="75964" y="30376"/>
                  </a:lnTo>
                  <a:lnTo>
                    <a:pt x="75964" y="30475"/>
                  </a:lnTo>
                  <a:lnTo>
                    <a:pt x="75964" y="30574"/>
                  </a:lnTo>
                  <a:lnTo>
                    <a:pt x="75890" y="30648"/>
                  </a:lnTo>
                  <a:lnTo>
                    <a:pt x="75816" y="30697"/>
                  </a:lnTo>
                  <a:lnTo>
                    <a:pt x="75717" y="30722"/>
                  </a:lnTo>
                  <a:lnTo>
                    <a:pt x="75618" y="30697"/>
                  </a:lnTo>
                  <a:lnTo>
                    <a:pt x="75544" y="30648"/>
                  </a:lnTo>
                  <a:lnTo>
                    <a:pt x="75494" y="30574"/>
                  </a:lnTo>
                  <a:lnTo>
                    <a:pt x="75469" y="30475"/>
                  </a:lnTo>
                  <a:lnTo>
                    <a:pt x="75494" y="30376"/>
                  </a:lnTo>
                  <a:lnTo>
                    <a:pt x="75544" y="30302"/>
                  </a:lnTo>
                  <a:lnTo>
                    <a:pt x="75618" y="30252"/>
                  </a:lnTo>
                  <a:lnTo>
                    <a:pt x="75717" y="30227"/>
                  </a:lnTo>
                  <a:close/>
                  <a:moveTo>
                    <a:pt x="111337" y="28521"/>
                  </a:moveTo>
                  <a:lnTo>
                    <a:pt x="111535" y="28595"/>
                  </a:lnTo>
                  <a:lnTo>
                    <a:pt x="111732" y="28694"/>
                  </a:lnTo>
                  <a:lnTo>
                    <a:pt x="111906" y="28842"/>
                  </a:lnTo>
                  <a:lnTo>
                    <a:pt x="112054" y="29015"/>
                  </a:lnTo>
                  <a:lnTo>
                    <a:pt x="112153" y="29213"/>
                  </a:lnTo>
                  <a:lnTo>
                    <a:pt x="112227" y="29411"/>
                  </a:lnTo>
                  <a:lnTo>
                    <a:pt x="112252" y="29634"/>
                  </a:lnTo>
                  <a:lnTo>
                    <a:pt x="112227" y="29832"/>
                  </a:lnTo>
                  <a:lnTo>
                    <a:pt x="112153" y="30054"/>
                  </a:lnTo>
                  <a:lnTo>
                    <a:pt x="112054" y="30252"/>
                  </a:lnTo>
                  <a:lnTo>
                    <a:pt x="111906" y="30425"/>
                  </a:lnTo>
                  <a:lnTo>
                    <a:pt x="111732" y="30549"/>
                  </a:lnTo>
                  <a:lnTo>
                    <a:pt x="111535" y="30673"/>
                  </a:lnTo>
                  <a:lnTo>
                    <a:pt x="111337" y="30722"/>
                  </a:lnTo>
                  <a:lnTo>
                    <a:pt x="111114" y="30747"/>
                  </a:lnTo>
                  <a:lnTo>
                    <a:pt x="110916" y="30722"/>
                  </a:lnTo>
                  <a:lnTo>
                    <a:pt x="110693" y="30673"/>
                  </a:lnTo>
                  <a:lnTo>
                    <a:pt x="110520" y="30549"/>
                  </a:lnTo>
                  <a:lnTo>
                    <a:pt x="110322" y="30425"/>
                  </a:lnTo>
                  <a:lnTo>
                    <a:pt x="110199" y="30252"/>
                  </a:lnTo>
                  <a:lnTo>
                    <a:pt x="110100" y="30054"/>
                  </a:lnTo>
                  <a:lnTo>
                    <a:pt x="110026" y="29832"/>
                  </a:lnTo>
                  <a:lnTo>
                    <a:pt x="110001" y="29634"/>
                  </a:lnTo>
                  <a:lnTo>
                    <a:pt x="110026" y="29411"/>
                  </a:lnTo>
                  <a:lnTo>
                    <a:pt x="110100" y="29213"/>
                  </a:lnTo>
                  <a:lnTo>
                    <a:pt x="110199" y="29015"/>
                  </a:lnTo>
                  <a:lnTo>
                    <a:pt x="110322" y="28842"/>
                  </a:lnTo>
                  <a:lnTo>
                    <a:pt x="110520" y="28694"/>
                  </a:lnTo>
                  <a:lnTo>
                    <a:pt x="110693" y="28595"/>
                  </a:lnTo>
                  <a:lnTo>
                    <a:pt x="110916" y="28521"/>
                  </a:lnTo>
                  <a:close/>
                  <a:moveTo>
                    <a:pt x="60578" y="30450"/>
                  </a:moveTo>
                  <a:lnTo>
                    <a:pt x="60653" y="30475"/>
                  </a:lnTo>
                  <a:lnTo>
                    <a:pt x="60727" y="30524"/>
                  </a:lnTo>
                  <a:lnTo>
                    <a:pt x="60776" y="30574"/>
                  </a:lnTo>
                  <a:lnTo>
                    <a:pt x="60801" y="30673"/>
                  </a:lnTo>
                  <a:lnTo>
                    <a:pt x="60776" y="30747"/>
                  </a:lnTo>
                  <a:lnTo>
                    <a:pt x="60727" y="30821"/>
                  </a:lnTo>
                  <a:lnTo>
                    <a:pt x="60653" y="30870"/>
                  </a:lnTo>
                  <a:lnTo>
                    <a:pt x="60504" y="30870"/>
                  </a:lnTo>
                  <a:lnTo>
                    <a:pt x="60430" y="30821"/>
                  </a:lnTo>
                  <a:lnTo>
                    <a:pt x="60381" y="30747"/>
                  </a:lnTo>
                  <a:lnTo>
                    <a:pt x="60356" y="30673"/>
                  </a:lnTo>
                  <a:lnTo>
                    <a:pt x="60381" y="30574"/>
                  </a:lnTo>
                  <a:lnTo>
                    <a:pt x="60430" y="30524"/>
                  </a:lnTo>
                  <a:lnTo>
                    <a:pt x="60504" y="30475"/>
                  </a:lnTo>
                  <a:lnTo>
                    <a:pt x="60578" y="30450"/>
                  </a:lnTo>
                  <a:close/>
                  <a:moveTo>
                    <a:pt x="114651" y="28471"/>
                  </a:moveTo>
                  <a:lnTo>
                    <a:pt x="114874" y="28496"/>
                  </a:lnTo>
                  <a:lnTo>
                    <a:pt x="115097" y="28570"/>
                  </a:lnTo>
                  <a:lnTo>
                    <a:pt x="115319" y="28694"/>
                  </a:lnTo>
                  <a:lnTo>
                    <a:pt x="115517" y="28842"/>
                  </a:lnTo>
                  <a:lnTo>
                    <a:pt x="115665" y="29040"/>
                  </a:lnTo>
                  <a:lnTo>
                    <a:pt x="115764" y="29238"/>
                  </a:lnTo>
                  <a:lnTo>
                    <a:pt x="115839" y="29460"/>
                  </a:lnTo>
                  <a:lnTo>
                    <a:pt x="115863" y="29683"/>
                  </a:lnTo>
                  <a:lnTo>
                    <a:pt x="115839" y="29930"/>
                  </a:lnTo>
                  <a:lnTo>
                    <a:pt x="115764" y="30153"/>
                  </a:lnTo>
                  <a:lnTo>
                    <a:pt x="115665" y="30351"/>
                  </a:lnTo>
                  <a:lnTo>
                    <a:pt x="115517" y="30549"/>
                  </a:lnTo>
                  <a:lnTo>
                    <a:pt x="115319" y="30697"/>
                  </a:lnTo>
                  <a:lnTo>
                    <a:pt x="115097" y="30821"/>
                  </a:lnTo>
                  <a:lnTo>
                    <a:pt x="114874" y="30895"/>
                  </a:lnTo>
                  <a:lnTo>
                    <a:pt x="114429" y="30895"/>
                  </a:lnTo>
                  <a:lnTo>
                    <a:pt x="114206" y="30821"/>
                  </a:lnTo>
                  <a:lnTo>
                    <a:pt x="113983" y="30697"/>
                  </a:lnTo>
                  <a:lnTo>
                    <a:pt x="113785" y="30549"/>
                  </a:lnTo>
                  <a:lnTo>
                    <a:pt x="113637" y="30351"/>
                  </a:lnTo>
                  <a:lnTo>
                    <a:pt x="113538" y="30153"/>
                  </a:lnTo>
                  <a:lnTo>
                    <a:pt x="113464" y="29930"/>
                  </a:lnTo>
                  <a:lnTo>
                    <a:pt x="113439" y="29683"/>
                  </a:lnTo>
                  <a:lnTo>
                    <a:pt x="113464" y="29460"/>
                  </a:lnTo>
                  <a:lnTo>
                    <a:pt x="113538" y="29238"/>
                  </a:lnTo>
                  <a:lnTo>
                    <a:pt x="113637" y="29040"/>
                  </a:lnTo>
                  <a:lnTo>
                    <a:pt x="113785" y="28842"/>
                  </a:lnTo>
                  <a:lnTo>
                    <a:pt x="113983" y="28694"/>
                  </a:lnTo>
                  <a:lnTo>
                    <a:pt x="114206" y="28570"/>
                  </a:lnTo>
                  <a:lnTo>
                    <a:pt x="114429" y="28496"/>
                  </a:lnTo>
                  <a:lnTo>
                    <a:pt x="114651" y="28471"/>
                  </a:lnTo>
                  <a:close/>
                  <a:moveTo>
                    <a:pt x="26369" y="28842"/>
                  </a:moveTo>
                  <a:lnTo>
                    <a:pt x="26566" y="28867"/>
                  </a:lnTo>
                  <a:lnTo>
                    <a:pt x="26764" y="28916"/>
                  </a:lnTo>
                  <a:lnTo>
                    <a:pt x="26937" y="29015"/>
                  </a:lnTo>
                  <a:lnTo>
                    <a:pt x="27111" y="29139"/>
                  </a:lnTo>
                  <a:lnTo>
                    <a:pt x="27259" y="29312"/>
                  </a:lnTo>
                  <a:lnTo>
                    <a:pt x="27333" y="29510"/>
                  </a:lnTo>
                  <a:lnTo>
                    <a:pt x="27407" y="29708"/>
                  </a:lnTo>
                  <a:lnTo>
                    <a:pt x="27432" y="29906"/>
                  </a:lnTo>
                  <a:lnTo>
                    <a:pt x="27407" y="30104"/>
                  </a:lnTo>
                  <a:lnTo>
                    <a:pt x="27333" y="30302"/>
                  </a:lnTo>
                  <a:lnTo>
                    <a:pt x="27259" y="30499"/>
                  </a:lnTo>
                  <a:lnTo>
                    <a:pt x="27111" y="30648"/>
                  </a:lnTo>
                  <a:lnTo>
                    <a:pt x="26937" y="30796"/>
                  </a:lnTo>
                  <a:lnTo>
                    <a:pt x="26764" y="30895"/>
                  </a:lnTo>
                  <a:lnTo>
                    <a:pt x="26566" y="30945"/>
                  </a:lnTo>
                  <a:lnTo>
                    <a:pt x="26369" y="30969"/>
                  </a:lnTo>
                  <a:lnTo>
                    <a:pt x="26146" y="30945"/>
                  </a:lnTo>
                  <a:lnTo>
                    <a:pt x="25948" y="30895"/>
                  </a:lnTo>
                  <a:lnTo>
                    <a:pt x="25775" y="30796"/>
                  </a:lnTo>
                  <a:lnTo>
                    <a:pt x="25602" y="30648"/>
                  </a:lnTo>
                  <a:lnTo>
                    <a:pt x="25478" y="30499"/>
                  </a:lnTo>
                  <a:lnTo>
                    <a:pt x="25379" y="30302"/>
                  </a:lnTo>
                  <a:lnTo>
                    <a:pt x="25305" y="30104"/>
                  </a:lnTo>
                  <a:lnTo>
                    <a:pt x="25305" y="29906"/>
                  </a:lnTo>
                  <a:lnTo>
                    <a:pt x="25305" y="29708"/>
                  </a:lnTo>
                  <a:lnTo>
                    <a:pt x="25379" y="29510"/>
                  </a:lnTo>
                  <a:lnTo>
                    <a:pt x="25478" y="29312"/>
                  </a:lnTo>
                  <a:lnTo>
                    <a:pt x="25602" y="29139"/>
                  </a:lnTo>
                  <a:lnTo>
                    <a:pt x="25775" y="29015"/>
                  </a:lnTo>
                  <a:lnTo>
                    <a:pt x="25948" y="28916"/>
                  </a:lnTo>
                  <a:lnTo>
                    <a:pt x="26146" y="28867"/>
                  </a:lnTo>
                  <a:lnTo>
                    <a:pt x="26369" y="28842"/>
                  </a:lnTo>
                  <a:close/>
                  <a:moveTo>
                    <a:pt x="79402" y="30277"/>
                  </a:moveTo>
                  <a:lnTo>
                    <a:pt x="79526" y="30302"/>
                  </a:lnTo>
                  <a:lnTo>
                    <a:pt x="79650" y="30400"/>
                  </a:lnTo>
                  <a:lnTo>
                    <a:pt x="79724" y="30499"/>
                  </a:lnTo>
                  <a:lnTo>
                    <a:pt x="79749" y="30623"/>
                  </a:lnTo>
                  <a:lnTo>
                    <a:pt x="79724" y="30771"/>
                  </a:lnTo>
                  <a:lnTo>
                    <a:pt x="79650" y="30870"/>
                  </a:lnTo>
                  <a:lnTo>
                    <a:pt x="79526" y="30945"/>
                  </a:lnTo>
                  <a:lnTo>
                    <a:pt x="79402" y="30994"/>
                  </a:lnTo>
                  <a:lnTo>
                    <a:pt x="79254" y="30945"/>
                  </a:lnTo>
                  <a:lnTo>
                    <a:pt x="79155" y="30870"/>
                  </a:lnTo>
                  <a:lnTo>
                    <a:pt x="79081" y="30771"/>
                  </a:lnTo>
                  <a:lnTo>
                    <a:pt x="79056" y="30623"/>
                  </a:lnTo>
                  <a:lnTo>
                    <a:pt x="79081" y="30499"/>
                  </a:lnTo>
                  <a:lnTo>
                    <a:pt x="79155" y="30400"/>
                  </a:lnTo>
                  <a:lnTo>
                    <a:pt x="79254" y="30302"/>
                  </a:lnTo>
                  <a:lnTo>
                    <a:pt x="79402" y="30277"/>
                  </a:lnTo>
                  <a:close/>
                  <a:moveTo>
                    <a:pt x="22782" y="28867"/>
                  </a:moveTo>
                  <a:lnTo>
                    <a:pt x="23004" y="28892"/>
                  </a:lnTo>
                  <a:lnTo>
                    <a:pt x="23227" y="28966"/>
                  </a:lnTo>
                  <a:lnTo>
                    <a:pt x="23425" y="29065"/>
                  </a:lnTo>
                  <a:lnTo>
                    <a:pt x="23598" y="29213"/>
                  </a:lnTo>
                  <a:lnTo>
                    <a:pt x="23747" y="29386"/>
                  </a:lnTo>
                  <a:lnTo>
                    <a:pt x="23845" y="29584"/>
                  </a:lnTo>
                  <a:lnTo>
                    <a:pt x="23920" y="29807"/>
                  </a:lnTo>
                  <a:lnTo>
                    <a:pt x="23944" y="30029"/>
                  </a:lnTo>
                  <a:lnTo>
                    <a:pt x="23920" y="30252"/>
                  </a:lnTo>
                  <a:lnTo>
                    <a:pt x="23845" y="30450"/>
                  </a:lnTo>
                  <a:lnTo>
                    <a:pt x="23747" y="30648"/>
                  </a:lnTo>
                  <a:lnTo>
                    <a:pt x="23598" y="30846"/>
                  </a:lnTo>
                  <a:lnTo>
                    <a:pt x="23425" y="30994"/>
                  </a:lnTo>
                  <a:lnTo>
                    <a:pt x="23227" y="31093"/>
                  </a:lnTo>
                  <a:lnTo>
                    <a:pt x="23004" y="31143"/>
                  </a:lnTo>
                  <a:lnTo>
                    <a:pt x="22782" y="31167"/>
                  </a:lnTo>
                  <a:lnTo>
                    <a:pt x="22559" y="31143"/>
                  </a:lnTo>
                  <a:lnTo>
                    <a:pt x="22361" y="31093"/>
                  </a:lnTo>
                  <a:lnTo>
                    <a:pt x="22163" y="30994"/>
                  </a:lnTo>
                  <a:lnTo>
                    <a:pt x="21966" y="30846"/>
                  </a:lnTo>
                  <a:lnTo>
                    <a:pt x="21817" y="30648"/>
                  </a:lnTo>
                  <a:lnTo>
                    <a:pt x="21718" y="30450"/>
                  </a:lnTo>
                  <a:lnTo>
                    <a:pt x="21669" y="30252"/>
                  </a:lnTo>
                  <a:lnTo>
                    <a:pt x="21644" y="30029"/>
                  </a:lnTo>
                  <a:lnTo>
                    <a:pt x="21669" y="29807"/>
                  </a:lnTo>
                  <a:lnTo>
                    <a:pt x="21718" y="29584"/>
                  </a:lnTo>
                  <a:lnTo>
                    <a:pt x="21817" y="29386"/>
                  </a:lnTo>
                  <a:lnTo>
                    <a:pt x="21966" y="29213"/>
                  </a:lnTo>
                  <a:lnTo>
                    <a:pt x="22163" y="29065"/>
                  </a:lnTo>
                  <a:lnTo>
                    <a:pt x="22361" y="28966"/>
                  </a:lnTo>
                  <a:lnTo>
                    <a:pt x="22559" y="28892"/>
                  </a:lnTo>
                  <a:lnTo>
                    <a:pt x="22782" y="28867"/>
                  </a:lnTo>
                  <a:close/>
                  <a:moveTo>
                    <a:pt x="51599" y="30425"/>
                  </a:moveTo>
                  <a:lnTo>
                    <a:pt x="51673" y="30450"/>
                  </a:lnTo>
                  <a:lnTo>
                    <a:pt x="51748" y="30499"/>
                  </a:lnTo>
                  <a:lnTo>
                    <a:pt x="51822" y="30549"/>
                  </a:lnTo>
                  <a:lnTo>
                    <a:pt x="51871" y="30623"/>
                  </a:lnTo>
                  <a:lnTo>
                    <a:pt x="51921" y="30697"/>
                  </a:lnTo>
                  <a:lnTo>
                    <a:pt x="51946" y="30771"/>
                  </a:lnTo>
                  <a:lnTo>
                    <a:pt x="51946" y="30846"/>
                  </a:lnTo>
                  <a:lnTo>
                    <a:pt x="51946" y="30920"/>
                  </a:lnTo>
                  <a:lnTo>
                    <a:pt x="51921" y="31019"/>
                  </a:lnTo>
                  <a:lnTo>
                    <a:pt x="51871" y="31093"/>
                  </a:lnTo>
                  <a:lnTo>
                    <a:pt x="51822" y="31143"/>
                  </a:lnTo>
                  <a:lnTo>
                    <a:pt x="51748" y="31192"/>
                  </a:lnTo>
                  <a:lnTo>
                    <a:pt x="51673" y="31241"/>
                  </a:lnTo>
                  <a:lnTo>
                    <a:pt x="51599" y="31266"/>
                  </a:lnTo>
                  <a:lnTo>
                    <a:pt x="51451" y="31266"/>
                  </a:lnTo>
                  <a:lnTo>
                    <a:pt x="51352" y="31241"/>
                  </a:lnTo>
                  <a:lnTo>
                    <a:pt x="51278" y="31192"/>
                  </a:lnTo>
                  <a:lnTo>
                    <a:pt x="51228" y="31143"/>
                  </a:lnTo>
                  <a:lnTo>
                    <a:pt x="51179" y="31093"/>
                  </a:lnTo>
                  <a:lnTo>
                    <a:pt x="51129" y="31019"/>
                  </a:lnTo>
                  <a:lnTo>
                    <a:pt x="51105" y="30920"/>
                  </a:lnTo>
                  <a:lnTo>
                    <a:pt x="51105" y="30846"/>
                  </a:lnTo>
                  <a:lnTo>
                    <a:pt x="51105" y="30771"/>
                  </a:lnTo>
                  <a:lnTo>
                    <a:pt x="51129" y="30697"/>
                  </a:lnTo>
                  <a:lnTo>
                    <a:pt x="51179" y="30623"/>
                  </a:lnTo>
                  <a:lnTo>
                    <a:pt x="51228" y="30549"/>
                  </a:lnTo>
                  <a:lnTo>
                    <a:pt x="51278" y="30499"/>
                  </a:lnTo>
                  <a:lnTo>
                    <a:pt x="51352" y="30450"/>
                  </a:lnTo>
                  <a:lnTo>
                    <a:pt x="51451" y="30425"/>
                  </a:lnTo>
                  <a:close/>
                  <a:moveTo>
                    <a:pt x="97287" y="29708"/>
                  </a:moveTo>
                  <a:lnTo>
                    <a:pt x="97410" y="29757"/>
                  </a:lnTo>
                  <a:lnTo>
                    <a:pt x="97559" y="29832"/>
                  </a:lnTo>
                  <a:lnTo>
                    <a:pt x="97682" y="29930"/>
                  </a:lnTo>
                  <a:lnTo>
                    <a:pt x="97781" y="30054"/>
                  </a:lnTo>
                  <a:lnTo>
                    <a:pt x="97856" y="30178"/>
                  </a:lnTo>
                  <a:lnTo>
                    <a:pt x="97905" y="30326"/>
                  </a:lnTo>
                  <a:lnTo>
                    <a:pt x="97905" y="30475"/>
                  </a:lnTo>
                  <a:lnTo>
                    <a:pt x="97905" y="30623"/>
                  </a:lnTo>
                  <a:lnTo>
                    <a:pt x="97856" y="30771"/>
                  </a:lnTo>
                  <a:lnTo>
                    <a:pt x="97781" y="30920"/>
                  </a:lnTo>
                  <a:lnTo>
                    <a:pt x="97682" y="31044"/>
                  </a:lnTo>
                  <a:lnTo>
                    <a:pt x="97559" y="31143"/>
                  </a:lnTo>
                  <a:lnTo>
                    <a:pt x="97410" y="31217"/>
                  </a:lnTo>
                  <a:lnTo>
                    <a:pt x="97287" y="31241"/>
                  </a:lnTo>
                  <a:lnTo>
                    <a:pt x="97113" y="31266"/>
                  </a:lnTo>
                  <a:lnTo>
                    <a:pt x="96965" y="31241"/>
                  </a:lnTo>
                  <a:lnTo>
                    <a:pt x="96841" y="31217"/>
                  </a:lnTo>
                  <a:lnTo>
                    <a:pt x="96693" y="31143"/>
                  </a:lnTo>
                  <a:lnTo>
                    <a:pt x="96569" y="31044"/>
                  </a:lnTo>
                  <a:lnTo>
                    <a:pt x="96470" y="30920"/>
                  </a:lnTo>
                  <a:lnTo>
                    <a:pt x="96396" y="30771"/>
                  </a:lnTo>
                  <a:lnTo>
                    <a:pt x="96347" y="30623"/>
                  </a:lnTo>
                  <a:lnTo>
                    <a:pt x="96347" y="30475"/>
                  </a:lnTo>
                  <a:lnTo>
                    <a:pt x="96347" y="30326"/>
                  </a:lnTo>
                  <a:lnTo>
                    <a:pt x="96396" y="30178"/>
                  </a:lnTo>
                  <a:lnTo>
                    <a:pt x="96470" y="30054"/>
                  </a:lnTo>
                  <a:lnTo>
                    <a:pt x="96569" y="29930"/>
                  </a:lnTo>
                  <a:lnTo>
                    <a:pt x="96693" y="29832"/>
                  </a:lnTo>
                  <a:lnTo>
                    <a:pt x="96841" y="29757"/>
                  </a:lnTo>
                  <a:lnTo>
                    <a:pt x="96965" y="29708"/>
                  </a:lnTo>
                  <a:close/>
                  <a:moveTo>
                    <a:pt x="5120" y="28347"/>
                  </a:moveTo>
                  <a:lnTo>
                    <a:pt x="5442" y="28372"/>
                  </a:lnTo>
                  <a:lnTo>
                    <a:pt x="5590" y="28397"/>
                  </a:lnTo>
                  <a:lnTo>
                    <a:pt x="5739" y="28446"/>
                  </a:lnTo>
                  <a:lnTo>
                    <a:pt x="5862" y="28521"/>
                  </a:lnTo>
                  <a:lnTo>
                    <a:pt x="6011" y="28595"/>
                  </a:lnTo>
                  <a:lnTo>
                    <a:pt x="6135" y="28694"/>
                  </a:lnTo>
                  <a:lnTo>
                    <a:pt x="6258" y="28793"/>
                  </a:lnTo>
                  <a:lnTo>
                    <a:pt x="6382" y="28916"/>
                  </a:lnTo>
                  <a:lnTo>
                    <a:pt x="6456" y="29065"/>
                  </a:lnTo>
                  <a:lnTo>
                    <a:pt x="6555" y="29188"/>
                  </a:lnTo>
                  <a:lnTo>
                    <a:pt x="6605" y="29337"/>
                  </a:lnTo>
                  <a:lnTo>
                    <a:pt x="6654" y="29485"/>
                  </a:lnTo>
                  <a:lnTo>
                    <a:pt x="6703" y="29634"/>
                  </a:lnTo>
                  <a:lnTo>
                    <a:pt x="6728" y="29930"/>
                  </a:lnTo>
                  <a:lnTo>
                    <a:pt x="6703" y="30227"/>
                  </a:lnTo>
                  <a:lnTo>
                    <a:pt x="6654" y="30376"/>
                  </a:lnTo>
                  <a:lnTo>
                    <a:pt x="6605" y="30524"/>
                  </a:lnTo>
                  <a:lnTo>
                    <a:pt x="6555" y="30673"/>
                  </a:lnTo>
                  <a:lnTo>
                    <a:pt x="6456" y="30821"/>
                  </a:lnTo>
                  <a:lnTo>
                    <a:pt x="6382" y="30945"/>
                  </a:lnTo>
                  <a:lnTo>
                    <a:pt x="6258" y="31068"/>
                  </a:lnTo>
                  <a:lnTo>
                    <a:pt x="6135" y="31167"/>
                  </a:lnTo>
                  <a:lnTo>
                    <a:pt x="6011" y="31266"/>
                  </a:lnTo>
                  <a:lnTo>
                    <a:pt x="5862" y="31340"/>
                  </a:lnTo>
                  <a:lnTo>
                    <a:pt x="5739" y="31415"/>
                  </a:lnTo>
                  <a:lnTo>
                    <a:pt x="5590" y="31464"/>
                  </a:lnTo>
                  <a:lnTo>
                    <a:pt x="5442" y="31489"/>
                  </a:lnTo>
                  <a:lnTo>
                    <a:pt x="5120" y="31538"/>
                  </a:lnTo>
                  <a:lnTo>
                    <a:pt x="4824" y="31489"/>
                  </a:lnTo>
                  <a:lnTo>
                    <a:pt x="4675" y="31464"/>
                  </a:lnTo>
                  <a:lnTo>
                    <a:pt x="4527" y="31415"/>
                  </a:lnTo>
                  <a:lnTo>
                    <a:pt x="4378" y="31340"/>
                  </a:lnTo>
                  <a:lnTo>
                    <a:pt x="4255" y="31266"/>
                  </a:lnTo>
                  <a:lnTo>
                    <a:pt x="4131" y="31167"/>
                  </a:lnTo>
                  <a:lnTo>
                    <a:pt x="4007" y="31068"/>
                  </a:lnTo>
                  <a:lnTo>
                    <a:pt x="3884" y="30945"/>
                  </a:lnTo>
                  <a:lnTo>
                    <a:pt x="3809" y="30821"/>
                  </a:lnTo>
                  <a:lnTo>
                    <a:pt x="3710" y="30673"/>
                  </a:lnTo>
                  <a:lnTo>
                    <a:pt x="3661" y="30524"/>
                  </a:lnTo>
                  <a:lnTo>
                    <a:pt x="3611" y="30376"/>
                  </a:lnTo>
                  <a:lnTo>
                    <a:pt x="3562" y="30227"/>
                  </a:lnTo>
                  <a:lnTo>
                    <a:pt x="3537" y="29930"/>
                  </a:lnTo>
                  <a:lnTo>
                    <a:pt x="3562" y="29634"/>
                  </a:lnTo>
                  <a:lnTo>
                    <a:pt x="3611" y="29485"/>
                  </a:lnTo>
                  <a:lnTo>
                    <a:pt x="3661" y="29337"/>
                  </a:lnTo>
                  <a:lnTo>
                    <a:pt x="3710" y="29188"/>
                  </a:lnTo>
                  <a:lnTo>
                    <a:pt x="3809" y="29065"/>
                  </a:lnTo>
                  <a:lnTo>
                    <a:pt x="3884" y="28916"/>
                  </a:lnTo>
                  <a:lnTo>
                    <a:pt x="4007" y="28793"/>
                  </a:lnTo>
                  <a:lnTo>
                    <a:pt x="4131" y="28694"/>
                  </a:lnTo>
                  <a:lnTo>
                    <a:pt x="4255" y="28595"/>
                  </a:lnTo>
                  <a:lnTo>
                    <a:pt x="4378" y="28521"/>
                  </a:lnTo>
                  <a:lnTo>
                    <a:pt x="4527" y="28446"/>
                  </a:lnTo>
                  <a:lnTo>
                    <a:pt x="4675" y="28397"/>
                  </a:lnTo>
                  <a:lnTo>
                    <a:pt x="4824" y="28372"/>
                  </a:lnTo>
                  <a:lnTo>
                    <a:pt x="5120" y="28347"/>
                  </a:lnTo>
                  <a:close/>
                  <a:moveTo>
                    <a:pt x="47790" y="30524"/>
                  </a:moveTo>
                  <a:lnTo>
                    <a:pt x="47889" y="30549"/>
                  </a:lnTo>
                  <a:lnTo>
                    <a:pt x="47988" y="30598"/>
                  </a:lnTo>
                  <a:lnTo>
                    <a:pt x="48062" y="30673"/>
                  </a:lnTo>
                  <a:lnTo>
                    <a:pt x="48111" y="30747"/>
                  </a:lnTo>
                  <a:lnTo>
                    <a:pt x="48161" y="30846"/>
                  </a:lnTo>
                  <a:lnTo>
                    <a:pt x="48186" y="30945"/>
                  </a:lnTo>
                  <a:lnTo>
                    <a:pt x="48210" y="31019"/>
                  </a:lnTo>
                  <a:lnTo>
                    <a:pt x="48186" y="31118"/>
                  </a:lnTo>
                  <a:lnTo>
                    <a:pt x="48161" y="31217"/>
                  </a:lnTo>
                  <a:lnTo>
                    <a:pt x="48111" y="31316"/>
                  </a:lnTo>
                  <a:lnTo>
                    <a:pt x="48062" y="31390"/>
                  </a:lnTo>
                  <a:lnTo>
                    <a:pt x="47988" y="31464"/>
                  </a:lnTo>
                  <a:lnTo>
                    <a:pt x="47889" y="31514"/>
                  </a:lnTo>
                  <a:lnTo>
                    <a:pt x="47790" y="31538"/>
                  </a:lnTo>
                  <a:lnTo>
                    <a:pt x="47592" y="31538"/>
                  </a:lnTo>
                  <a:lnTo>
                    <a:pt x="47493" y="31514"/>
                  </a:lnTo>
                  <a:lnTo>
                    <a:pt x="47419" y="31464"/>
                  </a:lnTo>
                  <a:lnTo>
                    <a:pt x="47345" y="31390"/>
                  </a:lnTo>
                  <a:lnTo>
                    <a:pt x="47270" y="31316"/>
                  </a:lnTo>
                  <a:lnTo>
                    <a:pt x="47221" y="31217"/>
                  </a:lnTo>
                  <a:lnTo>
                    <a:pt x="47196" y="31118"/>
                  </a:lnTo>
                  <a:lnTo>
                    <a:pt x="47172" y="31019"/>
                  </a:lnTo>
                  <a:lnTo>
                    <a:pt x="47196" y="30945"/>
                  </a:lnTo>
                  <a:lnTo>
                    <a:pt x="47221" y="30846"/>
                  </a:lnTo>
                  <a:lnTo>
                    <a:pt x="47270" y="30747"/>
                  </a:lnTo>
                  <a:lnTo>
                    <a:pt x="47345" y="30673"/>
                  </a:lnTo>
                  <a:lnTo>
                    <a:pt x="47419" y="30598"/>
                  </a:lnTo>
                  <a:lnTo>
                    <a:pt x="47493" y="30549"/>
                  </a:lnTo>
                  <a:lnTo>
                    <a:pt x="47592" y="30524"/>
                  </a:lnTo>
                  <a:close/>
                  <a:moveTo>
                    <a:pt x="29757" y="29832"/>
                  </a:moveTo>
                  <a:lnTo>
                    <a:pt x="29931" y="29856"/>
                  </a:lnTo>
                  <a:lnTo>
                    <a:pt x="30128" y="29906"/>
                  </a:lnTo>
                  <a:lnTo>
                    <a:pt x="30277" y="29980"/>
                  </a:lnTo>
                  <a:lnTo>
                    <a:pt x="30425" y="30104"/>
                  </a:lnTo>
                  <a:lnTo>
                    <a:pt x="30549" y="30252"/>
                  </a:lnTo>
                  <a:lnTo>
                    <a:pt x="30648" y="30425"/>
                  </a:lnTo>
                  <a:lnTo>
                    <a:pt x="30697" y="30598"/>
                  </a:lnTo>
                  <a:lnTo>
                    <a:pt x="30722" y="30796"/>
                  </a:lnTo>
                  <a:lnTo>
                    <a:pt x="30697" y="30969"/>
                  </a:lnTo>
                  <a:lnTo>
                    <a:pt x="30648" y="31143"/>
                  </a:lnTo>
                  <a:lnTo>
                    <a:pt x="30549" y="31316"/>
                  </a:lnTo>
                  <a:lnTo>
                    <a:pt x="30425" y="31464"/>
                  </a:lnTo>
                  <a:lnTo>
                    <a:pt x="30277" y="31588"/>
                  </a:lnTo>
                  <a:lnTo>
                    <a:pt x="30128" y="31687"/>
                  </a:lnTo>
                  <a:lnTo>
                    <a:pt x="29931" y="31736"/>
                  </a:lnTo>
                  <a:lnTo>
                    <a:pt x="29584" y="31736"/>
                  </a:lnTo>
                  <a:lnTo>
                    <a:pt x="29411" y="31687"/>
                  </a:lnTo>
                  <a:lnTo>
                    <a:pt x="29238" y="31588"/>
                  </a:lnTo>
                  <a:lnTo>
                    <a:pt x="29090" y="31464"/>
                  </a:lnTo>
                  <a:lnTo>
                    <a:pt x="28966" y="31316"/>
                  </a:lnTo>
                  <a:lnTo>
                    <a:pt x="28867" y="31143"/>
                  </a:lnTo>
                  <a:lnTo>
                    <a:pt x="28817" y="30969"/>
                  </a:lnTo>
                  <a:lnTo>
                    <a:pt x="28793" y="30796"/>
                  </a:lnTo>
                  <a:lnTo>
                    <a:pt x="28817" y="30598"/>
                  </a:lnTo>
                  <a:lnTo>
                    <a:pt x="28867" y="30425"/>
                  </a:lnTo>
                  <a:lnTo>
                    <a:pt x="28966" y="30252"/>
                  </a:lnTo>
                  <a:lnTo>
                    <a:pt x="29090" y="30104"/>
                  </a:lnTo>
                  <a:lnTo>
                    <a:pt x="29238" y="29980"/>
                  </a:lnTo>
                  <a:lnTo>
                    <a:pt x="29411" y="29906"/>
                  </a:lnTo>
                  <a:lnTo>
                    <a:pt x="29584" y="29856"/>
                  </a:lnTo>
                  <a:lnTo>
                    <a:pt x="29757" y="29832"/>
                  </a:lnTo>
                  <a:close/>
                  <a:moveTo>
                    <a:pt x="83113" y="30895"/>
                  </a:moveTo>
                  <a:lnTo>
                    <a:pt x="83187" y="30920"/>
                  </a:lnTo>
                  <a:lnTo>
                    <a:pt x="83286" y="30945"/>
                  </a:lnTo>
                  <a:lnTo>
                    <a:pt x="83360" y="30969"/>
                  </a:lnTo>
                  <a:lnTo>
                    <a:pt x="83434" y="31044"/>
                  </a:lnTo>
                  <a:lnTo>
                    <a:pt x="83484" y="31118"/>
                  </a:lnTo>
                  <a:lnTo>
                    <a:pt x="83533" y="31192"/>
                  </a:lnTo>
                  <a:lnTo>
                    <a:pt x="83558" y="31266"/>
                  </a:lnTo>
                  <a:lnTo>
                    <a:pt x="83558" y="31365"/>
                  </a:lnTo>
                  <a:lnTo>
                    <a:pt x="83558" y="31439"/>
                  </a:lnTo>
                  <a:lnTo>
                    <a:pt x="83533" y="31538"/>
                  </a:lnTo>
                  <a:lnTo>
                    <a:pt x="83484" y="31613"/>
                  </a:lnTo>
                  <a:lnTo>
                    <a:pt x="83434" y="31687"/>
                  </a:lnTo>
                  <a:lnTo>
                    <a:pt x="83360" y="31736"/>
                  </a:lnTo>
                  <a:lnTo>
                    <a:pt x="83286" y="31786"/>
                  </a:lnTo>
                  <a:lnTo>
                    <a:pt x="83187" y="31810"/>
                  </a:lnTo>
                  <a:lnTo>
                    <a:pt x="83014" y="31810"/>
                  </a:lnTo>
                  <a:lnTo>
                    <a:pt x="82940" y="31786"/>
                  </a:lnTo>
                  <a:lnTo>
                    <a:pt x="82866" y="31736"/>
                  </a:lnTo>
                  <a:lnTo>
                    <a:pt x="82791" y="31687"/>
                  </a:lnTo>
                  <a:lnTo>
                    <a:pt x="82717" y="31613"/>
                  </a:lnTo>
                  <a:lnTo>
                    <a:pt x="82692" y="31538"/>
                  </a:lnTo>
                  <a:lnTo>
                    <a:pt x="82668" y="31439"/>
                  </a:lnTo>
                  <a:lnTo>
                    <a:pt x="82643" y="31365"/>
                  </a:lnTo>
                  <a:lnTo>
                    <a:pt x="82668" y="31266"/>
                  </a:lnTo>
                  <a:lnTo>
                    <a:pt x="82692" y="31192"/>
                  </a:lnTo>
                  <a:lnTo>
                    <a:pt x="82717" y="31118"/>
                  </a:lnTo>
                  <a:lnTo>
                    <a:pt x="82791" y="31044"/>
                  </a:lnTo>
                  <a:lnTo>
                    <a:pt x="82866" y="30969"/>
                  </a:lnTo>
                  <a:lnTo>
                    <a:pt x="82940" y="30945"/>
                  </a:lnTo>
                  <a:lnTo>
                    <a:pt x="83014" y="30920"/>
                  </a:lnTo>
                  <a:lnTo>
                    <a:pt x="83113" y="30895"/>
                  </a:lnTo>
                  <a:close/>
                  <a:moveTo>
                    <a:pt x="118238" y="29188"/>
                  </a:moveTo>
                  <a:lnTo>
                    <a:pt x="118485" y="29213"/>
                  </a:lnTo>
                  <a:lnTo>
                    <a:pt x="118733" y="29287"/>
                  </a:lnTo>
                  <a:lnTo>
                    <a:pt x="118955" y="29411"/>
                  </a:lnTo>
                  <a:lnTo>
                    <a:pt x="119153" y="29559"/>
                  </a:lnTo>
                  <a:lnTo>
                    <a:pt x="119326" y="29782"/>
                  </a:lnTo>
                  <a:lnTo>
                    <a:pt x="119450" y="30005"/>
                  </a:lnTo>
                  <a:lnTo>
                    <a:pt x="119524" y="30252"/>
                  </a:lnTo>
                  <a:lnTo>
                    <a:pt x="119549" y="30499"/>
                  </a:lnTo>
                  <a:lnTo>
                    <a:pt x="119524" y="30747"/>
                  </a:lnTo>
                  <a:lnTo>
                    <a:pt x="119450" y="30994"/>
                  </a:lnTo>
                  <a:lnTo>
                    <a:pt x="119326" y="31217"/>
                  </a:lnTo>
                  <a:lnTo>
                    <a:pt x="119153" y="31415"/>
                  </a:lnTo>
                  <a:lnTo>
                    <a:pt x="118955" y="31588"/>
                  </a:lnTo>
                  <a:lnTo>
                    <a:pt x="118733" y="31711"/>
                  </a:lnTo>
                  <a:lnTo>
                    <a:pt x="118485" y="31786"/>
                  </a:lnTo>
                  <a:lnTo>
                    <a:pt x="118238" y="31810"/>
                  </a:lnTo>
                  <a:lnTo>
                    <a:pt x="117991" y="31786"/>
                  </a:lnTo>
                  <a:lnTo>
                    <a:pt x="117743" y="31711"/>
                  </a:lnTo>
                  <a:lnTo>
                    <a:pt x="117521" y="31588"/>
                  </a:lnTo>
                  <a:lnTo>
                    <a:pt x="117298" y="31415"/>
                  </a:lnTo>
                  <a:lnTo>
                    <a:pt x="117150" y="31217"/>
                  </a:lnTo>
                  <a:lnTo>
                    <a:pt x="117026" y="30994"/>
                  </a:lnTo>
                  <a:lnTo>
                    <a:pt x="116952" y="30747"/>
                  </a:lnTo>
                  <a:lnTo>
                    <a:pt x="116927" y="30499"/>
                  </a:lnTo>
                  <a:lnTo>
                    <a:pt x="116952" y="30252"/>
                  </a:lnTo>
                  <a:lnTo>
                    <a:pt x="117026" y="30005"/>
                  </a:lnTo>
                  <a:lnTo>
                    <a:pt x="117150" y="29782"/>
                  </a:lnTo>
                  <a:lnTo>
                    <a:pt x="117298" y="29559"/>
                  </a:lnTo>
                  <a:lnTo>
                    <a:pt x="117521" y="29411"/>
                  </a:lnTo>
                  <a:lnTo>
                    <a:pt x="117743" y="29287"/>
                  </a:lnTo>
                  <a:lnTo>
                    <a:pt x="117991" y="29213"/>
                  </a:lnTo>
                  <a:lnTo>
                    <a:pt x="118238" y="29188"/>
                  </a:lnTo>
                  <a:close/>
                  <a:moveTo>
                    <a:pt x="54939" y="31514"/>
                  </a:moveTo>
                  <a:lnTo>
                    <a:pt x="55062" y="31538"/>
                  </a:lnTo>
                  <a:lnTo>
                    <a:pt x="55161" y="31588"/>
                  </a:lnTo>
                  <a:lnTo>
                    <a:pt x="55235" y="31711"/>
                  </a:lnTo>
                  <a:lnTo>
                    <a:pt x="55260" y="31835"/>
                  </a:lnTo>
                  <a:lnTo>
                    <a:pt x="55235" y="31934"/>
                  </a:lnTo>
                  <a:lnTo>
                    <a:pt x="55161" y="32058"/>
                  </a:lnTo>
                  <a:lnTo>
                    <a:pt x="55062" y="32132"/>
                  </a:lnTo>
                  <a:lnTo>
                    <a:pt x="54815" y="32132"/>
                  </a:lnTo>
                  <a:lnTo>
                    <a:pt x="54716" y="32058"/>
                  </a:lnTo>
                  <a:lnTo>
                    <a:pt x="54642" y="31934"/>
                  </a:lnTo>
                  <a:lnTo>
                    <a:pt x="54617" y="31835"/>
                  </a:lnTo>
                  <a:lnTo>
                    <a:pt x="54642" y="31711"/>
                  </a:lnTo>
                  <a:lnTo>
                    <a:pt x="54716" y="31588"/>
                  </a:lnTo>
                  <a:lnTo>
                    <a:pt x="54815" y="31538"/>
                  </a:lnTo>
                  <a:lnTo>
                    <a:pt x="54939" y="31514"/>
                  </a:lnTo>
                  <a:close/>
                  <a:moveTo>
                    <a:pt x="100725" y="30400"/>
                  </a:moveTo>
                  <a:lnTo>
                    <a:pt x="100898" y="30425"/>
                  </a:lnTo>
                  <a:lnTo>
                    <a:pt x="101071" y="30475"/>
                  </a:lnTo>
                  <a:lnTo>
                    <a:pt x="101220" y="30549"/>
                  </a:lnTo>
                  <a:lnTo>
                    <a:pt x="101368" y="30648"/>
                  </a:lnTo>
                  <a:lnTo>
                    <a:pt x="101467" y="30796"/>
                  </a:lnTo>
                  <a:lnTo>
                    <a:pt x="101541" y="30945"/>
                  </a:lnTo>
                  <a:lnTo>
                    <a:pt x="101591" y="31118"/>
                  </a:lnTo>
                  <a:lnTo>
                    <a:pt x="101615" y="31291"/>
                  </a:lnTo>
                  <a:lnTo>
                    <a:pt x="101591" y="31464"/>
                  </a:lnTo>
                  <a:lnTo>
                    <a:pt x="101541" y="31613"/>
                  </a:lnTo>
                  <a:lnTo>
                    <a:pt x="101467" y="31786"/>
                  </a:lnTo>
                  <a:lnTo>
                    <a:pt x="101368" y="31909"/>
                  </a:lnTo>
                  <a:lnTo>
                    <a:pt x="101220" y="32033"/>
                  </a:lnTo>
                  <a:lnTo>
                    <a:pt x="101071" y="32107"/>
                  </a:lnTo>
                  <a:lnTo>
                    <a:pt x="100898" y="32157"/>
                  </a:lnTo>
                  <a:lnTo>
                    <a:pt x="100725" y="32181"/>
                  </a:lnTo>
                  <a:lnTo>
                    <a:pt x="100552" y="32157"/>
                  </a:lnTo>
                  <a:lnTo>
                    <a:pt x="100403" y="32107"/>
                  </a:lnTo>
                  <a:lnTo>
                    <a:pt x="100230" y="32033"/>
                  </a:lnTo>
                  <a:lnTo>
                    <a:pt x="100107" y="31909"/>
                  </a:lnTo>
                  <a:lnTo>
                    <a:pt x="99983" y="31786"/>
                  </a:lnTo>
                  <a:lnTo>
                    <a:pt x="99909" y="31613"/>
                  </a:lnTo>
                  <a:lnTo>
                    <a:pt x="99859" y="31464"/>
                  </a:lnTo>
                  <a:lnTo>
                    <a:pt x="99834" y="31291"/>
                  </a:lnTo>
                  <a:lnTo>
                    <a:pt x="99859" y="31118"/>
                  </a:lnTo>
                  <a:lnTo>
                    <a:pt x="99909" y="30945"/>
                  </a:lnTo>
                  <a:lnTo>
                    <a:pt x="99983" y="30796"/>
                  </a:lnTo>
                  <a:lnTo>
                    <a:pt x="100107" y="30648"/>
                  </a:lnTo>
                  <a:lnTo>
                    <a:pt x="100230" y="30549"/>
                  </a:lnTo>
                  <a:lnTo>
                    <a:pt x="100403" y="30475"/>
                  </a:lnTo>
                  <a:lnTo>
                    <a:pt x="100552" y="30425"/>
                  </a:lnTo>
                  <a:lnTo>
                    <a:pt x="100725" y="30400"/>
                  </a:lnTo>
                  <a:close/>
                  <a:moveTo>
                    <a:pt x="8559" y="29312"/>
                  </a:moveTo>
                  <a:lnTo>
                    <a:pt x="8855" y="29337"/>
                  </a:lnTo>
                  <a:lnTo>
                    <a:pt x="9128" y="29411"/>
                  </a:lnTo>
                  <a:lnTo>
                    <a:pt x="9375" y="29559"/>
                  </a:lnTo>
                  <a:lnTo>
                    <a:pt x="9499" y="29634"/>
                  </a:lnTo>
                  <a:lnTo>
                    <a:pt x="9622" y="29733"/>
                  </a:lnTo>
                  <a:lnTo>
                    <a:pt x="9721" y="29856"/>
                  </a:lnTo>
                  <a:lnTo>
                    <a:pt x="9795" y="29980"/>
                  </a:lnTo>
                  <a:lnTo>
                    <a:pt x="9944" y="30227"/>
                  </a:lnTo>
                  <a:lnTo>
                    <a:pt x="10018" y="30499"/>
                  </a:lnTo>
                  <a:lnTo>
                    <a:pt x="10043" y="30796"/>
                  </a:lnTo>
                  <a:lnTo>
                    <a:pt x="10018" y="31068"/>
                  </a:lnTo>
                  <a:lnTo>
                    <a:pt x="9944" y="31340"/>
                  </a:lnTo>
                  <a:lnTo>
                    <a:pt x="9795" y="31613"/>
                  </a:lnTo>
                  <a:lnTo>
                    <a:pt x="9721" y="31736"/>
                  </a:lnTo>
                  <a:lnTo>
                    <a:pt x="9622" y="31835"/>
                  </a:lnTo>
                  <a:lnTo>
                    <a:pt x="9499" y="31959"/>
                  </a:lnTo>
                  <a:lnTo>
                    <a:pt x="9375" y="32033"/>
                  </a:lnTo>
                  <a:lnTo>
                    <a:pt x="9128" y="32181"/>
                  </a:lnTo>
                  <a:lnTo>
                    <a:pt x="8855" y="32256"/>
                  </a:lnTo>
                  <a:lnTo>
                    <a:pt x="8559" y="32280"/>
                  </a:lnTo>
                  <a:lnTo>
                    <a:pt x="8287" y="32256"/>
                  </a:lnTo>
                  <a:lnTo>
                    <a:pt x="7990" y="32181"/>
                  </a:lnTo>
                  <a:lnTo>
                    <a:pt x="7742" y="32033"/>
                  </a:lnTo>
                  <a:lnTo>
                    <a:pt x="7619" y="31959"/>
                  </a:lnTo>
                  <a:lnTo>
                    <a:pt x="7520" y="31835"/>
                  </a:lnTo>
                  <a:lnTo>
                    <a:pt x="7396" y="31736"/>
                  </a:lnTo>
                  <a:lnTo>
                    <a:pt x="7322" y="31613"/>
                  </a:lnTo>
                  <a:lnTo>
                    <a:pt x="7173" y="31340"/>
                  </a:lnTo>
                  <a:lnTo>
                    <a:pt x="7099" y="31068"/>
                  </a:lnTo>
                  <a:lnTo>
                    <a:pt x="7074" y="30796"/>
                  </a:lnTo>
                  <a:lnTo>
                    <a:pt x="7099" y="30499"/>
                  </a:lnTo>
                  <a:lnTo>
                    <a:pt x="7173" y="30227"/>
                  </a:lnTo>
                  <a:lnTo>
                    <a:pt x="7322" y="29980"/>
                  </a:lnTo>
                  <a:lnTo>
                    <a:pt x="7396" y="29856"/>
                  </a:lnTo>
                  <a:lnTo>
                    <a:pt x="7520" y="29733"/>
                  </a:lnTo>
                  <a:lnTo>
                    <a:pt x="7619" y="29634"/>
                  </a:lnTo>
                  <a:lnTo>
                    <a:pt x="7742" y="29559"/>
                  </a:lnTo>
                  <a:lnTo>
                    <a:pt x="7990" y="29411"/>
                  </a:lnTo>
                  <a:lnTo>
                    <a:pt x="8287" y="29337"/>
                  </a:lnTo>
                  <a:lnTo>
                    <a:pt x="8559" y="29312"/>
                  </a:lnTo>
                  <a:close/>
                  <a:moveTo>
                    <a:pt x="36733" y="30771"/>
                  </a:moveTo>
                  <a:lnTo>
                    <a:pt x="36881" y="30796"/>
                  </a:lnTo>
                  <a:lnTo>
                    <a:pt x="37030" y="30821"/>
                  </a:lnTo>
                  <a:lnTo>
                    <a:pt x="37153" y="30895"/>
                  </a:lnTo>
                  <a:lnTo>
                    <a:pt x="37277" y="30994"/>
                  </a:lnTo>
                  <a:lnTo>
                    <a:pt x="37376" y="31118"/>
                  </a:lnTo>
                  <a:lnTo>
                    <a:pt x="37450" y="31266"/>
                  </a:lnTo>
                  <a:lnTo>
                    <a:pt x="37500" y="31390"/>
                  </a:lnTo>
                  <a:lnTo>
                    <a:pt x="37500" y="31538"/>
                  </a:lnTo>
                  <a:lnTo>
                    <a:pt x="37500" y="31687"/>
                  </a:lnTo>
                  <a:lnTo>
                    <a:pt x="37450" y="31835"/>
                  </a:lnTo>
                  <a:lnTo>
                    <a:pt x="37376" y="31959"/>
                  </a:lnTo>
                  <a:lnTo>
                    <a:pt x="37277" y="32082"/>
                  </a:lnTo>
                  <a:lnTo>
                    <a:pt x="37153" y="32181"/>
                  </a:lnTo>
                  <a:lnTo>
                    <a:pt x="37030" y="32256"/>
                  </a:lnTo>
                  <a:lnTo>
                    <a:pt x="36881" y="32305"/>
                  </a:lnTo>
                  <a:lnTo>
                    <a:pt x="36585" y="32305"/>
                  </a:lnTo>
                  <a:lnTo>
                    <a:pt x="36461" y="32256"/>
                  </a:lnTo>
                  <a:lnTo>
                    <a:pt x="36312" y="32181"/>
                  </a:lnTo>
                  <a:lnTo>
                    <a:pt x="36189" y="32082"/>
                  </a:lnTo>
                  <a:lnTo>
                    <a:pt x="36090" y="31959"/>
                  </a:lnTo>
                  <a:lnTo>
                    <a:pt x="36016" y="31835"/>
                  </a:lnTo>
                  <a:lnTo>
                    <a:pt x="35991" y="31687"/>
                  </a:lnTo>
                  <a:lnTo>
                    <a:pt x="35966" y="31538"/>
                  </a:lnTo>
                  <a:lnTo>
                    <a:pt x="35991" y="31390"/>
                  </a:lnTo>
                  <a:lnTo>
                    <a:pt x="36016" y="31266"/>
                  </a:lnTo>
                  <a:lnTo>
                    <a:pt x="36090" y="31118"/>
                  </a:lnTo>
                  <a:lnTo>
                    <a:pt x="36189" y="30994"/>
                  </a:lnTo>
                  <a:lnTo>
                    <a:pt x="36312" y="30895"/>
                  </a:lnTo>
                  <a:lnTo>
                    <a:pt x="36461" y="30821"/>
                  </a:lnTo>
                  <a:lnTo>
                    <a:pt x="36585" y="30796"/>
                  </a:lnTo>
                  <a:lnTo>
                    <a:pt x="36733" y="30771"/>
                  </a:lnTo>
                  <a:close/>
                  <a:moveTo>
                    <a:pt x="104237" y="30376"/>
                  </a:moveTo>
                  <a:lnTo>
                    <a:pt x="104435" y="30400"/>
                  </a:lnTo>
                  <a:lnTo>
                    <a:pt x="104608" y="30450"/>
                  </a:lnTo>
                  <a:lnTo>
                    <a:pt x="104782" y="30524"/>
                  </a:lnTo>
                  <a:lnTo>
                    <a:pt x="104930" y="30648"/>
                  </a:lnTo>
                  <a:lnTo>
                    <a:pt x="105054" y="30796"/>
                  </a:lnTo>
                  <a:lnTo>
                    <a:pt x="105153" y="30969"/>
                  </a:lnTo>
                  <a:lnTo>
                    <a:pt x="105202" y="31167"/>
                  </a:lnTo>
                  <a:lnTo>
                    <a:pt x="105227" y="31340"/>
                  </a:lnTo>
                  <a:lnTo>
                    <a:pt x="105202" y="31538"/>
                  </a:lnTo>
                  <a:lnTo>
                    <a:pt x="105153" y="31711"/>
                  </a:lnTo>
                  <a:lnTo>
                    <a:pt x="105054" y="31885"/>
                  </a:lnTo>
                  <a:lnTo>
                    <a:pt x="104930" y="32033"/>
                  </a:lnTo>
                  <a:lnTo>
                    <a:pt x="104782" y="32157"/>
                  </a:lnTo>
                  <a:lnTo>
                    <a:pt x="104608" y="32256"/>
                  </a:lnTo>
                  <a:lnTo>
                    <a:pt x="104435" y="32305"/>
                  </a:lnTo>
                  <a:lnTo>
                    <a:pt x="104064" y="32305"/>
                  </a:lnTo>
                  <a:lnTo>
                    <a:pt x="103891" y="32256"/>
                  </a:lnTo>
                  <a:lnTo>
                    <a:pt x="103718" y="32157"/>
                  </a:lnTo>
                  <a:lnTo>
                    <a:pt x="103570" y="32033"/>
                  </a:lnTo>
                  <a:lnTo>
                    <a:pt x="103446" y="31885"/>
                  </a:lnTo>
                  <a:lnTo>
                    <a:pt x="103347" y="31711"/>
                  </a:lnTo>
                  <a:lnTo>
                    <a:pt x="103297" y="31538"/>
                  </a:lnTo>
                  <a:lnTo>
                    <a:pt x="103273" y="31340"/>
                  </a:lnTo>
                  <a:lnTo>
                    <a:pt x="103297" y="31167"/>
                  </a:lnTo>
                  <a:lnTo>
                    <a:pt x="103347" y="30969"/>
                  </a:lnTo>
                  <a:lnTo>
                    <a:pt x="103446" y="30796"/>
                  </a:lnTo>
                  <a:lnTo>
                    <a:pt x="103570" y="30648"/>
                  </a:lnTo>
                  <a:lnTo>
                    <a:pt x="103718" y="30524"/>
                  </a:lnTo>
                  <a:lnTo>
                    <a:pt x="103891" y="30450"/>
                  </a:lnTo>
                  <a:lnTo>
                    <a:pt x="104064" y="30400"/>
                  </a:lnTo>
                  <a:lnTo>
                    <a:pt x="104237" y="30376"/>
                  </a:lnTo>
                  <a:close/>
                  <a:moveTo>
                    <a:pt x="68964" y="32206"/>
                  </a:moveTo>
                  <a:lnTo>
                    <a:pt x="69013" y="32231"/>
                  </a:lnTo>
                  <a:lnTo>
                    <a:pt x="69038" y="32256"/>
                  </a:lnTo>
                  <a:lnTo>
                    <a:pt x="69063" y="32280"/>
                  </a:lnTo>
                  <a:lnTo>
                    <a:pt x="69088" y="32330"/>
                  </a:lnTo>
                  <a:lnTo>
                    <a:pt x="69063" y="32379"/>
                  </a:lnTo>
                  <a:lnTo>
                    <a:pt x="69038" y="32404"/>
                  </a:lnTo>
                  <a:lnTo>
                    <a:pt x="69013" y="32429"/>
                  </a:lnTo>
                  <a:lnTo>
                    <a:pt x="68964" y="32454"/>
                  </a:lnTo>
                  <a:lnTo>
                    <a:pt x="68914" y="32429"/>
                  </a:lnTo>
                  <a:lnTo>
                    <a:pt x="68865" y="32404"/>
                  </a:lnTo>
                  <a:lnTo>
                    <a:pt x="68840" y="32379"/>
                  </a:lnTo>
                  <a:lnTo>
                    <a:pt x="68840" y="32330"/>
                  </a:lnTo>
                  <a:lnTo>
                    <a:pt x="68840" y="32280"/>
                  </a:lnTo>
                  <a:lnTo>
                    <a:pt x="68865" y="32256"/>
                  </a:lnTo>
                  <a:lnTo>
                    <a:pt x="68914" y="32231"/>
                  </a:lnTo>
                  <a:lnTo>
                    <a:pt x="68964" y="32206"/>
                  </a:lnTo>
                  <a:close/>
                  <a:moveTo>
                    <a:pt x="33171" y="30796"/>
                  </a:moveTo>
                  <a:lnTo>
                    <a:pt x="33319" y="30821"/>
                  </a:lnTo>
                  <a:lnTo>
                    <a:pt x="33493" y="30870"/>
                  </a:lnTo>
                  <a:lnTo>
                    <a:pt x="33641" y="30945"/>
                  </a:lnTo>
                  <a:lnTo>
                    <a:pt x="33765" y="31068"/>
                  </a:lnTo>
                  <a:lnTo>
                    <a:pt x="33888" y="31192"/>
                  </a:lnTo>
                  <a:lnTo>
                    <a:pt x="33962" y="31340"/>
                  </a:lnTo>
                  <a:lnTo>
                    <a:pt x="34012" y="31514"/>
                  </a:lnTo>
                  <a:lnTo>
                    <a:pt x="34037" y="31662"/>
                  </a:lnTo>
                  <a:lnTo>
                    <a:pt x="34012" y="31835"/>
                  </a:lnTo>
                  <a:lnTo>
                    <a:pt x="33962" y="31984"/>
                  </a:lnTo>
                  <a:lnTo>
                    <a:pt x="33888" y="32132"/>
                  </a:lnTo>
                  <a:lnTo>
                    <a:pt x="33765" y="32280"/>
                  </a:lnTo>
                  <a:lnTo>
                    <a:pt x="33641" y="32379"/>
                  </a:lnTo>
                  <a:lnTo>
                    <a:pt x="33493" y="32454"/>
                  </a:lnTo>
                  <a:lnTo>
                    <a:pt x="33319" y="32503"/>
                  </a:lnTo>
                  <a:lnTo>
                    <a:pt x="33171" y="32528"/>
                  </a:lnTo>
                  <a:lnTo>
                    <a:pt x="32998" y="32503"/>
                  </a:lnTo>
                  <a:lnTo>
                    <a:pt x="32849" y="32454"/>
                  </a:lnTo>
                  <a:lnTo>
                    <a:pt x="32701" y="32379"/>
                  </a:lnTo>
                  <a:lnTo>
                    <a:pt x="32553" y="32280"/>
                  </a:lnTo>
                  <a:lnTo>
                    <a:pt x="32454" y="32132"/>
                  </a:lnTo>
                  <a:lnTo>
                    <a:pt x="32379" y="31984"/>
                  </a:lnTo>
                  <a:lnTo>
                    <a:pt x="32330" y="31835"/>
                  </a:lnTo>
                  <a:lnTo>
                    <a:pt x="32305" y="31662"/>
                  </a:lnTo>
                  <a:lnTo>
                    <a:pt x="32330" y="31514"/>
                  </a:lnTo>
                  <a:lnTo>
                    <a:pt x="32379" y="31340"/>
                  </a:lnTo>
                  <a:lnTo>
                    <a:pt x="32454" y="31192"/>
                  </a:lnTo>
                  <a:lnTo>
                    <a:pt x="32553" y="31068"/>
                  </a:lnTo>
                  <a:lnTo>
                    <a:pt x="32701" y="30945"/>
                  </a:lnTo>
                  <a:lnTo>
                    <a:pt x="32849" y="30870"/>
                  </a:lnTo>
                  <a:lnTo>
                    <a:pt x="32998" y="30821"/>
                  </a:lnTo>
                  <a:lnTo>
                    <a:pt x="33171" y="30796"/>
                  </a:lnTo>
                  <a:close/>
                  <a:moveTo>
                    <a:pt x="86724" y="31563"/>
                  </a:moveTo>
                  <a:lnTo>
                    <a:pt x="86848" y="31588"/>
                  </a:lnTo>
                  <a:lnTo>
                    <a:pt x="86947" y="31613"/>
                  </a:lnTo>
                  <a:lnTo>
                    <a:pt x="87046" y="31662"/>
                  </a:lnTo>
                  <a:lnTo>
                    <a:pt x="87120" y="31736"/>
                  </a:lnTo>
                  <a:lnTo>
                    <a:pt x="87194" y="31835"/>
                  </a:lnTo>
                  <a:lnTo>
                    <a:pt x="87244" y="31909"/>
                  </a:lnTo>
                  <a:lnTo>
                    <a:pt x="87293" y="32033"/>
                  </a:lnTo>
                  <a:lnTo>
                    <a:pt x="87293" y="32132"/>
                  </a:lnTo>
                  <a:lnTo>
                    <a:pt x="87293" y="32231"/>
                  </a:lnTo>
                  <a:lnTo>
                    <a:pt x="87244" y="32330"/>
                  </a:lnTo>
                  <a:lnTo>
                    <a:pt x="87194" y="32429"/>
                  </a:lnTo>
                  <a:lnTo>
                    <a:pt x="87120" y="32528"/>
                  </a:lnTo>
                  <a:lnTo>
                    <a:pt x="87046" y="32602"/>
                  </a:lnTo>
                  <a:lnTo>
                    <a:pt x="86947" y="32651"/>
                  </a:lnTo>
                  <a:lnTo>
                    <a:pt x="86848" y="32676"/>
                  </a:lnTo>
                  <a:lnTo>
                    <a:pt x="86724" y="32701"/>
                  </a:lnTo>
                  <a:lnTo>
                    <a:pt x="86625" y="32676"/>
                  </a:lnTo>
                  <a:lnTo>
                    <a:pt x="86526" y="32651"/>
                  </a:lnTo>
                  <a:lnTo>
                    <a:pt x="86428" y="32602"/>
                  </a:lnTo>
                  <a:lnTo>
                    <a:pt x="86329" y="32528"/>
                  </a:lnTo>
                  <a:lnTo>
                    <a:pt x="86279" y="32429"/>
                  </a:lnTo>
                  <a:lnTo>
                    <a:pt x="86230" y="32330"/>
                  </a:lnTo>
                  <a:lnTo>
                    <a:pt x="86180" y="32231"/>
                  </a:lnTo>
                  <a:lnTo>
                    <a:pt x="86180" y="32132"/>
                  </a:lnTo>
                  <a:lnTo>
                    <a:pt x="86180" y="32033"/>
                  </a:lnTo>
                  <a:lnTo>
                    <a:pt x="86230" y="31909"/>
                  </a:lnTo>
                  <a:lnTo>
                    <a:pt x="86279" y="31835"/>
                  </a:lnTo>
                  <a:lnTo>
                    <a:pt x="86329" y="31736"/>
                  </a:lnTo>
                  <a:lnTo>
                    <a:pt x="86428" y="31662"/>
                  </a:lnTo>
                  <a:lnTo>
                    <a:pt x="86526" y="31613"/>
                  </a:lnTo>
                  <a:lnTo>
                    <a:pt x="86625" y="31588"/>
                  </a:lnTo>
                  <a:lnTo>
                    <a:pt x="86724" y="31563"/>
                  </a:lnTo>
                  <a:close/>
                  <a:moveTo>
                    <a:pt x="121800" y="29881"/>
                  </a:moveTo>
                  <a:lnTo>
                    <a:pt x="122072" y="29906"/>
                  </a:lnTo>
                  <a:lnTo>
                    <a:pt x="122319" y="29980"/>
                  </a:lnTo>
                  <a:lnTo>
                    <a:pt x="122567" y="30128"/>
                  </a:lnTo>
                  <a:lnTo>
                    <a:pt x="122789" y="30302"/>
                  </a:lnTo>
                  <a:lnTo>
                    <a:pt x="122987" y="30524"/>
                  </a:lnTo>
                  <a:lnTo>
                    <a:pt x="123111" y="30771"/>
                  </a:lnTo>
                  <a:lnTo>
                    <a:pt x="123185" y="31019"/>
                  </a:lnTo>
                  <a:lnTo>
                    <a:pt x="123210" y="31291"/>
                  </a:lnTo>
                  <a:lnTo>
                    <a:pt x="123185" y="31563"/>
                  </a:lnTo>
                  <a:lnTo>
                    <a:pt x="123111" y="31835"/>
                  </a:lnTo>
                  <a:lnTo>
                    <a:pt x="122987" y="32082"/>
                  </a:lnTo>
                  <a:lnTo>
                    <a:pt x="122789" y="32305"/>
                  </a:lnTo>
                  <a:lnTo>
                    <a:pt x="122567" y="32478"/>
                  </a:lnTo>
                  <a:lnTo>
                    <a:pt x="122319" y="32627"/>
                  </a:lnTo>
                  <a:lnTo>
                    <a:pt x="122072" y="32701"/>
                  </a:lnTo>
                  <a:lnTo>
                    <a:pt x="121800" y="32726"/>
                  </a:lnTo>
                  <a:lnTo>
                    <a:pt x="121528" y="32701"/>
                  </a:lnTo>
                  <a:lnTo>
                    <a:pt x="121256" y="32627"/>
                  </a:lnTo>
                  <a:lnTo>
                    <a:pt x="121008" y="32478"/>
                  </a:lnTo>
                  <a:lnTo>
                    <a:pt x="120786" y="32305"/>
                  </a:lnTo>
                  <a:lnTo>
                    <a:pt x="120613" y="32082"/>
                  </a:lnTo>
                  <a:lnTo>
                    <a:pt x="120489" y="31835"/>
                  </a:lnTo>
                  <a:lnTo>
                    <a:pt x="120390" y="31563"/>
                  </a:lnTo>
                  <a:lnTo>
                    <a:pt x="120365" y="31291"/>
                  </a:lnTo>
                  <a:lnTo>
                    <a:pt x="120390" y="31019"/>
                  </a:lnTo>
                  <a:lnTo>
                    <a:pt x="120489" y="30771"/>
                  </a:lnTo>
                  <a:lnTo>
                    <a:pt x="120613" y="30524"/>
                  </a:lnTo>
                  <a:lnTo>
                    <a:pt x="120786" y="30302"/>
                  </a:lnTo>
                  <a:lnTo>
                    <a:pt x="121008" y="30128"/>
                  </a:lnTo>
                  <a:lnTo>
                    <a:pt x="121256" y="29980"/>
                  </a:lnTo>
                  <a:lnTo>
                    <a:pt x="121528" y="29906"/>
                  </a:lnTo>
                  <a:lnTo>
                    <a:pt x="121800" y="29881"/>
                  </a:lnTo>
                  <a:close/>
                  <a:moveTo>
                    <a:pt x="15534" y="30277"/>
                  </a:moveTo>
                  <a:lnTo>
                    <a:pt x="15782" y="30302"/>
                  </a:lnTo>
                  <a:lnTo>
                    <a:pt x="16004" y="30376"/>
                  </a:lnTo>
                  <a:lnTo>
                    <a:pt x="16252" y="30499"/>
                  </a:lnTo>
                  <a:lnTo>
                    <a:pt x="16449" y="30673"/>
                  </a:lnTo>
                  <a:lnTo>
                    <a:pt x="16623" y="30870"/>
                  </a:lnTo>
                  <a:lnTo>
                    <a:pt x="16722" y="31093"/>
                  </a:lnTo>
                  <a:lnTo>
                    <a:pt x="16796" y="31340"/>
                  </a:lnTo>
                  <a:lnTo>
                    <a:pt x="16820" y="31588"/>
                  </a:lnTo>
                  <a:lnTo>
                    <a:pt x="16796" y="31835"/>
                  </a:lnTo>
                  <a:lnTo>
                    <a:pt x="16722" y="32082"/>
                  </a:lnTo>
                  <a:lnTo>
                    <a:pt x="16623" y="32305"/>
                  </a:lnTo>
                  <a:lnTo>
                    <a:pt x="16449" y="32503"/>
                  </a:lnTo>
                  <a:lnTo>
                    <a:pt x="16252" y="32676"/>
                  </a:lnTo>
                  <a:lnTo>
                    <a:pt x="16004" y="32800"/>
                  </a:lnTo>
                  <a:lnTo>
                    <a:pt x="15782" y="32874"/>
                  </a:lnTo>
                  <a:lnTo>
                    <a:pt x="15534" y="32899"/>
                  </a:lnTo>
                  <a:lnTo>
                    <a:pt x="15262" y="32874"/>
                  </a:lnTo>
                  <a:lnTo>
                    <a:pt x="15039" y="32800"/>
                  </a:lnTo>
                  <a:lnTo>
                    <a:pt x="14817" y="32676"/>
                  </a:lnTo>
                  <a:lnTo>
                    <a:pt x="14594" y="32503"/>
                  </a:lnTo>
                  <a:lnTo>
                    <a:pt x="14446" y="32305"/>
                  </a:lnTo>
                  <a:lnTo>
                    <a:pt x="14322" y="32082"/>
                  </a:lnTo>
                  <a:lnTo>
                    <a:pt x="14248" y="31835"/>
                  </a:lnTo>
                  <a:lnTo>
                    <a:pt x="14223" y="31588"/>
                  </a:lnTo>
                  <a:lnTo>
                    <a:pt x="14248" y="31340"/>
                  </a:lnTo>
                  <a:lnTo>
                    <a:pt x="14322" y="31093"/>
                  </a:lnTo>
                  <a:lnTo>
                    <a:pt x="14446" y="30870"/>
                  </a:lnTo>
                  <a:lnTo>
                    <a:pt x="14594" y="30673"/>
                  </a:lnTo>
                  <a:lnTo>
                    <a:pt x="14817" y="30499"/>
                  </a:lnTo>
                  <a:lnTo>
                    <a:pt x="15039" y="30376"/>
                  </a:lnTo>
                  <a:lnTo>
                    <a:pt x="15262" y="30302"/>
                  </a:lnTo>
                  <a:lnTo>
                    <a:pt x="15534" y="30277"/>
                  </a:lnTo>
                  <a:close/>
                  <a:moveTo>
                    <a:pt x="11997" y="30252"/>
                  </a:moveTo>
                  <a:lnTo>
                    <a:pt x="12269" y="30277"/>
                  </a:lnTo>
                  <a:lnTo>
                    <a:pt x="12516" y="30376"/>
                  </a:lnTo>
                  <a:lnTo>
                    <a:pt x="12764" y="30499"/>
                  </a:lnTo>
                  <a:lnTo>
                    <a:pt x="12986" y="30673"/>
                  </a:lnTo>
                  <a:lnTo>
                    <a:pt x="13160" y="30895"/>
                  </a:lnTo>
                  <a:lnTo>
                    <a:pt x="13283" y="31143"/>
                  </a:lnTo>
                  <a:lnTo>
                    <a:pt x="13357" y="31390"/>
                  </a:lnTo>
                  <a:lnTo>
                    <a:pt x="13382" y="31662"/>
                  </a:lnTo>
                  <a:lnTo>
                    <a:pt x="13357" y="31909"/>
                  </a:lnTo>
                  <a:lnTo>
                    <a:pt x="13283" y="32181"/>
                  </a:lnTo>
                  <a:lnTo>
                    <a:pt x="13160" y="32429"/>
                  </a:lnTo>
                  <a:lnTo>
                    <a:pt x="12986" y="32651"/>
                  </a:lnTo>
                  <a:lnTo>
                    <a:pt x="12764" y="32825"/>
                  </a:lnTo>
                  <a:lnTo>
                    <a:pt x="12516" y="32948"/>
                  </a:lnTo>
                  <a:lnTo>
                    <a:pt x="12269" y="33022"/>
                  </a:lnTo>
                  <a:lnTo>
                    <a:pt x="11997" y="33047"/>
                  </a:lnTo>
                  <a:lnTo>
                    <a:pt x="11725" y="33022"/>
                  </a:lnTo>
                  <a:lnTo>
                    <a:pt x="11477" y="32948"/>
                  </a:lnTo>
                  <a:lnTo>
                    <a:pt x="11230" y="32825"/>
                  </a:lnTo>
                  <a:lnTo>
                    <a:pt x="11008" y="32651"/>
                  </a:lnTo>
                  <a:lnTo>
                    <a:pt x="10834" y="32429"/>
                  </a:lnTo>
                  <a:lnTo>
                    <a:pt x="10711" y="32181"/>
                  </a:lnTo>
                  <a:lnTo>
                    <a:pt x="10636" y="31909"/>
                  </a:lnTo>
                  <a:lnTo>
                    <a:pt x="10612" y="31662"/>
                  </a:lnTo>
                  <a:lnTo>
                    <a:pt x="10636" y="31390"/>
                  </a:lnTo>
                  <a:lnTo>
                    <a:pt x="10711" y="31143"/>
                  </a:lnTo>
                  <a:lnTo>
                    <a:pt x="10834" y="30895"/>
                  </a:lnTo>
                  <a:lnTo>
                    <a:pt x="11008" y="30673"/>
                  </a:lnTo>
                  <a:lnTo>
                    <a:pt x="11230" y="30499"/>
                  </a:lnTo>
                  <a:lnTo>
                    <a:pt x="11477" y="30376"/>
                  </a:lnTo>
                  <a:lnTo>
                    <a:pt x="11725" y="30277"/>
                  </a:lnTo>
                  <a:lnTo>
                    <a:pt x="11997" y="30252"/>
                  </a:lnTo>
                  <a:close/>
                  <a:moveTo>
                    <a:pt x="40270" y="31761"/>
                  </a:moveTo>
                  <a:lnTo>
                    <a:pt x="40394" y="31810"/>
                  </a:lnTo>
                  <a:lnTo>
                    <a:pt x="40518" y="31860"/>
                  </a:lnTo>
                  <a:lnTo>
                    <a:pt x="40616" y="31959"/>
                  </a:lnTo>
                  <a:lnTo>
                    <a:pt x="40691" y="32058"/>
                  </a:lnTo>
                  <a:lnTo>
                    <a:pt x="40765" y="32181"/>
                  </a:lnTo>
                  <a:lnTo>
                    <a:pt x="40790" y="32305"/>
                  </a:lnTo>
                  <a:lnTo>
                    <a:pt x="40814" y="32429"/>
                  </a:lnTo>
                  <a:lnTo>
                    <a:pt x="40790" y="32552"/>
                  </a:lnTo>
                  <a:lnTo>
                    <a:pt x="40765" y="32676"/>
                  </a:lnTo>
                  <a:lnTo>
                    <a:pt x="40691" y="32800"/>
                  </a:lnTo>
                  <a:lnTo>
                    <a:pt x="40616" y="32899"/>
                  </a:lnTo>
                  <a:lnTo>
                    <a:pt x="40518" y="32998"/>
                  </a:lnTo>
                  <a:lnTo>
                    <a:pt x="40394" y="33047"/>
                  </a:lnTo>
                  <a:lnTo>
                    <a:pt x="40270" y="33097"/>
                  </a:lnTo>
                  <a:lnTo>
                    <a:pt x="40023" y="33097"/>
                  </a:lnTo>
                  <a:lnTo>
                    <a:pt x="39874" y="33047"/>
                  </a:lnTo>
                  <a:lnTo>
                    <a:pt x="39775" y="32998"/>
                  </a:lnTo>
                  <a:lnTo>
                    <a:pt x="39652" y="32899"/>
                  </a:lnTo>
                  <a:lnTo>
                    <a:pt x="39578" y="32800"/>
                  </a:lnTo>
                  <a:lnTo>
                    <a:pt x="39503" y="32676"/>
                  </a:lnTo>
                  <a:lnTo>
                    <a:pt x="39479" y="32552"/>
                  </a:lnTo>
                  <a:lnTo>
                    <a:pt x="39454" y="32429"/>
                  </a:lnTo>
                  <a:lnTo>
                    <a:pt x="39479" y="32305"/>
                  </a:lnTo>
                  <a:lnTo>
                    <a:pt x="39503" y="32181"/>
                  </a:lnTo>
                  <a:lnTo>
                    <a:pt x="39578" y="32058"/>
                  </a:lnTo>
                  <a:lnTo>
                    <a:pt x="39652" y="31959"/>
                  </a:lnTo>
                  <a:lnTo>
                    <a:pt x="39775" y="31860"/>
                  </a:lnTo>
                  <a:lnTo>
                    <a:pt x="39874" y="31810"/>
                  </a:lnTo>
                  <a:lnTo>
                    <a:pt x="40023" y="31761"/>
                  </a:lnTo>
                  <a:close/>
                  <a:moveTo>
                    <a:pt x="58377" y="32651"/>
                  </a:moveTo>
                  <a:lnTo>
                    <a:pt x="58451" y="32676"/>
                  </a:lnTo>
                  <a:lnTo>
                    <a:pt x="58525" y="32726"/>
                  </a:lnTo>
                  <a:lnTo>
                    <a:pt x="58575" y="32800"/>
                  </a:lnTo>
                  <a:lnTo>
                    <a:pt x="58575" y="32874"/>
                  </a:lnTo>
                  <a:lnTo>
                    <a:pt x="58575" y="32948"/>
                  </a:lnTo>
                  <a:lnTo>
                    <a:pt x="58525" y="33022"/>
                  </a:lnTo>
                  <a:lnTo>
                    <a:pt x="58451" y="33072"/>
                  </a:lnTo>
                  <a:lnTo>
                    <a:pt x="58377" y="33097"/>
                  </a:lnTo>
                  <a:lnTo>
                    <a:pt x="58278" y="33072"/>
                  </a:lnTo>
                  <a:lnTo>
                    <a:pt x="58228" y="33022"/>
                  </a:lnTo>
                  <a:lnTo>
                    <a:pt x="58179" y="32948"/>
                  </a:lnTo>
                  <a:lnTo>
                    <a:pt x="58154" y="32874"/>
                  </a:lnTo>
                  <a:lnTo>
                    <a:pt x="58179" y="32800"/>
                  </a:lnTo>
                  <a:lnTo>
                    <a:pt x="58228" y="32726"/>
                  </a:lnTo>
                  <a:lnTo>
                    <a:pt x="58278" y="32676"/>
                  </a:lnTo>
                  <a:lnTo>
                    <a:pt x="58377" y="32651"/>
                  </a:lnTo>
                  <a:close/>
                  <a:moveTo>
                    <a:pt x="72724" y="32775"/>
                  </a:moveTo>
                  <a:lnTo>
                    <a:pt x="72823" y="32800"/>
                  </a:lnTo>
                  <a:lnTo>
                    <a:pt x="72897" y="32849"/>
                  </a:lnTo>
                  <a:lnTo>
                    <a:pt x="72946" y="32924"/>
                  </a:lnTo>
                  <a:lnTo>
                    <a:pt x="72946" y="32998"/>
                  </a:lnTo>
                  <a:lnTo>
                    <a:pt x="72946" y="33097"/>
                  </a:lnTo>
                  <a:lnTo>
                    <a:pt x="72897" y="33171"/>
                  </a:lnTo>
                  <a:lnTo>
                    <a:pt x="72823" y="33220"/>
                  </a:lnTo>
                  <a:lnTo>
                    <a:pt x="72650" y="33220"/>
                  </a:lnTo>
                  <a:lnTo>
                    <a:pt x="72575" y="33171"/>
                  </a:lnTo>
                  <a:lnTo>
                    <a:pt x="72526" y="33097"/>
                  </a:lnTo>
                  <a:lnTo>
                    <a:pt x="72501" y="32998"/>
                  </a:lnTo>
                  <a:lnTo>
                    <a:pt x="72526" y="32924"/>
                  </a:lnTo>
                  <a:lnTo>
                    <a:pt x="72575" y="32849"/>
                  </a:lnTo>
                  <a:lnTo>
                    <a:pt x="72650" y="32800"/>
                  </a:lnTo>
                  <a:lnTo>
                    <a:pt x="72724" y="32775"/>
                  </a:lnTo>
                  <a:close/>
                  <a:moveTo>
                    <a:pt x="107799" y="31068"/>
                  </a:moveTo>
                  <a:lnTo>
                    <a:pt x="108022" y="31093"/>
                  </a:lnTo>
                  <a:lnTo>
                    <a:pt x="108220" y="31143"/>
                  </a:lnTo>
                  <a:lnTo>
                    <a:pt x="108418" y="31241"/>
                  </a:lnTo>
                  <a:lnTo>
                    <a:pt x="108591" y="31390"/>
                  </a:lnTo>
                  <a:lnTo>
                    <a:pt x="108715" y="31563"/>
                  </a:lnTo>
                  <a:lnTo>
                    <a:pt x="108814" y="31736"/>
                  </a:lnTo>
                  <a:lnTo>
                    <a:pt x="108888" y="31959"/>
                  </a:lnTo>
                  <a:lnTo>
                    <a:pt x="108888" y="32157"/>
                  </a:lnTo>
                  <a:lnTo>
                    <a:pt x="108888" y="32355"/>
                  </a:lnTo>
                  <a:lnTo>
                    <a:pt x="108814" y="32552"/>
                  </a:lnTo>
                  <a:lnTo>
                    <a:pt x="108715" y="32750"/>
                  </a:lnTo>
                  <a:lnTo>
                    <a:pt x="108591" y="32924"/>
                  </a:lnTo>
                  <a:lnTo>
                    <a:pt x="108418" y="33072"/>
                  </a:lnTo>
                  <a:lnTo>
                    <a:pt x="108220" y="33171"/>
                  </a:lnTo>
                  <a:lnTo>
                    <a:pt x="108022" y="33220"/>
                  </a:lnTo>
                  <a:lnTo>
                    <a:pt x="107799" y="33245"/>
                  </a:lnTo>
                  <a:lnTo>
                    <a:pt x="107602" y="33220"/>
                  </a:lnTo>
                  <a:lnTo>
                    <a:pt x="107404" y="33171"/>
                  </a:lnTo>
                  <a:lnTo>
                    <a:pt x="107206" y="33072"/>
                  </a:lnTo>
                  <a:lnTo>
                    <a:pt x="107033" y="32924"/>
                  </a:lnTo>
                  <a:lnTo>
                    <a:pt x="106909" y="32750"/>
                  </a:lnTo>
                  <a:lnTo>
                    <a:pt x="106810" y="32552"/>
                  </a:lnTo>
                  <a:lnTo>
                    <a:pt x="106736" y="32355"/>
                  </a:lnTo>
                  <a:lnTo>
                    <a:pt x="106736" y="32157"/>
                  </a:lnTo>
                  <a:lnTo>
                    <a:pt x="106736" y="31959"/>
                  </a:lnTo>
                  <a:lnTo>
                    <a:pt x="106810" y="31736"/>
                  </a:lnTo>
                  <a:lnTo>
                    <a:pt x="106909" y="31563"/>
                  </a:lnTo>
                  <a:lnTo>
                    <a:pt x="107033" y="31390"/>
                  </a:lnTo>
                  <a:lnTo>
                    <a:pt x="107206" y="31241"/>
                  </a:lnTo>
                  <a:lnTo>
                    <a:pt x="107404" y="31143"/>
                  </a:lnTo>
                  <a:lnTo>
                    <a:pt x="107602" y="31093"/>
                  </a:lnTo>
                  <a:lnTo>
                    <a:pt x="107799" y="31068"/>
                  </a:lnTo>
                  <a:close/>
                  <a:moveTo>
                    <a:pt x="63423" y="33121"/>
                  </a:moveTo>
                  <a:lnTo>
                    <a:pt x="63473" y="33146"/>
                  </a:lnTo>
                  <a:lnTo>
                    <a:pt x="63497" y="33171"/>
                  </a:lnTo>
                  <a:lnTo>
                    <a:pt x="63497" y="33220"/>
                  </a:lnTo>
                  <a:lnTo>
                    <a:pt x="63497" y="33245"/>
                  </a:lnTo>
                  <a:lnTo>
                    <a:pt x="63473" y="33270"/>
                  </a:lnTo>
                  <a:lnTo>
                    <a:pt x="63423" y="33295"/>
                  </a:lnTo>
                  <a:lnTo>
                    <a:pt x="63398" y="33319"/>
                  </a:lnTo>
                  <a:lnTo>
                    <a:pt x="63349" y="33295"/>
                  </a:lnTo>
                  <a:lnTo>
                    <a:pt x="63324" y="33270"/>
                  </a:lnTo>
                  <a:lnTo>
                    <a:pt x="63299" y="33245"/>
                  </a:lnTo>
                  <a:lnTo>
                    <a:pt x="63299" y="33220"/>
                  </a:lnTo>
                  <a:lnTo>
                    <a:pt x="63299" y="33171"/>
                  </a:lnTo>
                  <a:lnTo>
                    <a:pt x="63324" y="33146"/>
                  </a:lnTo>
                  <a:lnTo>
                    <a:pt x="63349" y="33121"/>
                  </a:lnTo>
                  <a:close/>
                  <a:moveTo>
                    <a:pt x="90435" y="32305"/>
                  </a:moveTo>
                  <a:lnTo>
                    <a:pt x="90558" y="32330"/>
                  </a:lnTo>
                  <a:lnTo>
                    <a:pt x="90682" y="32404"/>
                  </a:lnTo>
                  <a:lnTo>
                    <a:pt x="90781" y="32478"/>
                  </a:lnTo>
                  <a:lnTo>
                    <a:pt x="90855" y="32602"/>
                  </a:lnTo>
                  <a:lnTo>
                    <a:pt x="90929" y="32701"/>
                  </a:lnTo>
                  <a:lnTo>
                    <a:pt x="90954" y="32825"/>
                  </a:lnTo>
                  <a:lnTo>
                    <a:pt x="90979" y="32948"/>
                  </a:lnTo>
                  <a:lnTo>
                    <a:pt x="90954" y="33072"/>
                  </a:lnTo>
                  <a:lnTo>
                    <a:pt x="90929" y="33196"/>
                  </a:lnTo>
                  <a:lnTo>
                    <a:pt x="90855" y="33319"/>
                  </a:lnTo>
                  <a:lnTo>
                    <a:pt x="90781" y="33418"/>
                  </a:lnTo>
                  <a:lnTo>
                    <a:pt x="90682" y="33492"/>
                  </a:lnTo>
                  <a:lnTo>
                    <a:pt x="90558" y="33567"/>
                  </a:lnTo>
                  <a:lnTo>
                    <a:pt x="90435" y="33591"/>
                  </a:lnTo>
                  <a:lnTo>
                    <a:pt x="90311" y="33616"/>
                  </a:lnTo>
                  <a:lnTo>
                    <a:pt x="90187" y="33591"/>
                  </a:lnTo>
                  <a:lnTo>
                    <a:pt x="90064" y="33567"/>
                  </a:lnTo>
                  <a:lnTo>
                    <a:pt x="89965" y="33492"/>
                  </a:lnTo>
                  <a:lnTo>
                    <a:pt x="89841" y="33418"/>
                  </a:lnTo>
                  <a:lnTo>
                    <a:pt x="89767" y="33319"/>
                  </a:lnTo>
                  <a:lnTo>
                    <a:pt x="89717" y="33196"/>
                  </a:lnTo>
                  <a:lnTo>
                    <a:pt x="89668" y="33072"/>
                  </a:lnTo>
                  <a:lnTo>
                    <a:pt x="89668" y="32948"/>
                  </a:lnTo>
                  <a:lnTo>
                    <a:pt x="89668" y="32825"/>
                  </a:lnTo>
                  <a:lnTo>
                    <a:pt x="89717" y="32701"/>
                  </a:lnTo>
                  <a:lnTo>
                    <a:pt x="89767" y="32602"/>
                  </a:lnTo>
                  <a:lnTo>
                    <a:pt x="89841" y="32478"/>
                  </a:lnTo>
                  <a:lnTo>
                    <a:pt x="89965" y="32404"/>
                  </a:lnTo>
                  <a:lnTo>
                    <a:pt x="90064" y="32330"/>
                  </a:lnTo>
                  <a:lnTo>
                    <a:pt x="90187" y="32305"/>
                  </a:lnTo>
                  <a:close/>
                  <a:moveTo>
                    <a:pt x="18948" y="31241"/>
                  </a:moveTo>
                  <a:lnTo>
                    <a:pt x="19195" y="31266"/>
                  </a:lnTo>
                  <a:lnTo>
                    <a:pt x="19418" y="31316"/>
                  </a:lnTo>
                  <a:lnTo>
                    <a:pt x="19616" y="31439"/>
                  </a:lnTo>
                  <a:lnTo>
                    <a:pt x="19814" y="31588"/>
                  </a:lnTo>
                  <a:lnTo>
                    <a:pt x="19962" y="31786"/>
                  </a:lnTo>
                  <a:lnTo>
                    <a:pt x="20086" y="31984"/>
                  </a:lnTo>
                  <a:lnTo>
                    <a:pt x="20135" y="32206"/>
                  </a:lnTo>
                  <a:lnTo>
                    <a:pt x="20160" y="32429"/>
                  </a:lnTo>
                  <a:lnTo>
                    <a:pt x="20135" y="32676"/>
                  </a:lnTo>
                  <a:lnTo>
                    <a:pt x="20086" y="32899"/>
                  </a:lnTo>
                  <a:lnTo>
                    <a:pt x="19962" y="33097"/>
                  </a:lnTo>
                  <a:lnTo>
                    <a:pt x="19814" y="33295"/>
                  </a:lnTo>
                  <a:lnTo>
                    <a:pt x="19616" y="33443"/>
                  </a:lnTo>
                  <a:lnTo>
                    <a:pt x="19418" y="33567"/>
                  </a:lnTo>
                  <a:lnTo>
                    <a:pt x="19195" y="33616"/>
                  </a:lnTo>
                  <a:lnTo>
                    <a:pt x="18948" y="33641"/>
                  </a:lnTo>
                  <a:lnTo>
                    <a:pt x="18725" y="33616"/>
                  </a:lnTo>
                  <a:lnTo>
                    <a:pt x="18503" y="33567"/>
                  </a:lnTo>
                  <a:lnTo>
                    <a:pt x="18305" y="33443"/>
                  </a:lnTo>
                  <a:lnTo>
                    <a:pt x="18107" y="33295"/>
                  </a:lnTo>
                  <a:lnTo>
                    <a:pt x="17958" y="33097"/>
                  </a:lnTo>
                  <a:lnTo>
                    <a:pt x="17835" y="32899"/>
                  </a:lnTo>
                  <a:lnTo>
                    <a:pt x="17785" y="32676"/>
                  </a:lnTo>
                  <a:lnTo>
                    <a:pt x="17760" y="32429"/>
                  </a:lnTo>
                  <a:lnTo>
                    <a:pt x="17785" y="32206"/>
                  </a:lnTo>
                  <a:lnTo>
                    <a:pt x="17835" y="31984"/>
                  </a:lnTo>
                  <a:lnTo>
                    <a:pt x="17958" y="31786"/>
                  </a:lnTo>
                  <a:lnTo>
                    <a:pt x="18107" y="31588"/>
                  </a:lnTo>
                  <a:lnTo>
                    <a:pt x="18305" y="31439"/>
                  </a:lnTo>
                  <a:lnTo>
                    <a:pt x="18503" y="31316"/>
                  </a:lnTo>
                  <a:lnTo>
                    <a:pt x="18725" y="31266"/>
                  </a:lnTo>
                  <a:lnTo>
                    <a:pt x="18948" y="31241"/>
                  </a:lnTo>
                  <a:close/>
                  <a:moveTo>
                    <a:pt x="93972" y="32256"/>
                  </a:moveTo>
                  <a:lnTo>
                    <a:pt x="94096" y="32305"/>
                  </a:lnTo>
                  <a:lnTo>
                    <a:pt x="94244" y="32379"/>
                  </a:lnTo>
                  <a:lnTo>
                    <a:pt x="94343" y="32454"/>
                  </a:lnTo>
                  <a:lnTo>
                    <a:pt x="94442" y="32577"/>
                  </a:lnTo>
                  <a:lnTo>
                    <a:pt x="94516" y="32701"/>
                  </a:lnTo>
                  <a:lnTo>
                    <a:pt x="94566" y="32849"/>
                  </a:lnTo>
                  <a:lnTo>
                    <a:pt x="94566" y="32998"/>
                  </a:lnTo>
                  <a:lnTo>
                    <a:pt x="94566" y="33146"/>
                  </a:lnTo>
                  <a:lnTo>
                    <a:pt x="94516" y="33270"/>
                  </a:lnTo>
                  <a:lnTo>
                    <a:pt x="94442" y="33394"/>
                  </a:lnTo>
                  <a:lnTo>
                    <a:pt x="94343" y="33517"/>
                  </a:lnTo>
                  <a:lnTo>
                    <a:pt x="94244" y="33616"/>
                  </a:lnTo>
                  <a:lnTo>
                    <a:pt x="94096" y="33690"/>
                  </a:lnTo>
                  <a:lnTo>
                    <a:pt x="93972" y="33715"/>
                  </a:lnTo>
                  <a:lnTo>
                    <a:pt x="93824" y="33740"/>
                  </a:lnTo>
                  <a:lnTo>
                    <a:pt x="93675" y="33715"/>
                  </a:lnTo>
                  <a:lnTo>
                    <a:pt x="93551" y="33690"/>
                  </a:lnTo>
                  <a:lnTo>
                    <a:pt x="93403" y="33616"/>
                  </a:lnTo>
                  <a:lnTo>
                    <a:pt x="93304" y="33517"/>
                  </a:lnTo>
                  <a:lnTo>
                    <a:pt x="93205" y="33394"/>
                  </a:lnTo>
                  <a:lnTo>
                    <a:pt x="93131" y="33270"/>
                  </a:lnTo>
                  <a:lnTo>
                    <a:pt x="93081" y="33146"/>
                  </a:lnTo>
                  <a:lnTo>
                    <a:pt x="93081" y="32998"/>
                  </a:lnTo>
                  <a:lnTo>
                    <a:pt x="93081" y="32849"/>
                  </a:lnTo>
                  <a:lnTo>
                    <a:pt x="93131" y="32701"/>
                  </a:lnTo>
                  <a:lnTo>
                    <a:pt x="93205" y="32577"/>
                  </a:lnTo>
                  <a:lnTo>
                    <a:pt x="93304" y="32454"/>
                  </a:lnTo>
                  <a:lnTo>
                    <a:pt x="93403" y="32379"/>
                  </a:lnTo>
                  <a:lnTo>
                    <a:pt x="93551" y="32305"/>
                  </a:lnTo>
                  <a:lnTo>
                    <a:pt x="93675" y="32256"/>
                  </a:lnTo>
                  <a:close/>
                  <a:moveTo>
                    <a:pt x="43535" y="32726"/>
                  </a:moveTo>
                  <a:lnTo>
                    <a:pt x="43659" y="32750"/>
                  </a:lnTo>
                  <a:lnTo>
                    <a:pt x="43758" y="32775"/>
                  </a:lnTo>
                  <a:lnTo>
                    <a:pt x="43857" y="32825"/>
                  </a:lnTo>
                  <a:lnTo>
                    <a:pt x="43956" y="32899"/>
                  </a:lnTo>
                  <a:lnTo>
                    <a:pt x="44030" y="32998"/>
                  </a:lnTo>
                  <a:lnTo>
                    <a:pt x="44080" y="33097"/>
                  </a:lnTo>
                  <a:lnTo>
                    <a:pt x="44104" y="33196"/>
                  </a:lnTo>
                  <a:lnTo>
                    <a:pt x="44129" y="33295"/>
                  </a:lnTo>
                  <a:lnTo>
                    <a:pt x="44104" y="33418"/>
                  </a:lnTo>
                  <a:lnTo>
                    <a:pt x="44080" y="33517"/>
                  </a:lnTo>
                  <a:lnTo>
                    <a:pt x="44030" y="33616"/>
                  </a:lnTo>
                  <a:lnTo>
                    <a:pt x="43956" y="33715"/>
                  </a:lnTo>
                  <a:lnTo>
                    <a:pt x="43857" y="33789"/>
                  </a:lnTo>
                  <a:lnTo>
                    <a:pt x="43758" y="33839"/>
                  </a:lnTo>
                  <a:lnTo>
                    <a:pt x="43659" y="33863"/>
                  </a:lnTo>
                  <a:lnTo>
                    <a:pt x="43535" y="33888"/>
                  </a:lnTo>
                  <a:lnTo>
                    <a:pt x="43436" y="33863"/>
                  </a:lnTo>
                  <a:lnTo>
                    <a:pt x="43337" y="33839"/>
                  </a:lnTo>
                  <a:lnTo>
                    <a:pt x="43238" y="33789"/>
                  </a:lnTo>
                  <a:lnTo>
                    <a:pt x="43140" y="33715"/>
                  </a:lnTo>
                  <a:lnTo>
                    <a:pt x="43065" y="33616"/>
                  </a:lnTo>
                  <a:lnTo>
                    <a:pt x="43016" y="33517"/>
                  </a:lnTo>
                  <a:lnTo>
                    <a:pt x="42991" y="33418"/>
                  </a:lnTo>
                  <a:lnTo>
                    <a:pt x="42966" y="33295"/>
                  </a:lnTo>
                  <a:lnTo>
                    <a:pt x="42991" y="33196"/>
                  </a:lnTo>
                  <a:lnTo>
                    <a:pt x="43016" y="33097"/>
                  </a:lnTo>
                  <a:lnTo>
                    <a:pt x="43065" y="32998"/>
                  </a:lnTo>
                  <a:lnTo>
                    <a:pt x="43140" y="32899"/>
                  </a:lnTo>
                  <a:lnTo>
                    <a:pt x="43238" y="32825"/>
                  </a:lnTo>
                  <a:lnTo>
                    <a:pt x="43337" y="32775"/>
                  </a:lnTo>
                  <a:lnTo>
                    <a:pt x="43436" y="32750"/>
                  </a:lnTo>
                  <a:lnTo>
                    <a:pt x="43535" y="32726"/>
                  </a:lnTo>
                  <a:close/>
                  <a:moveTo>
                    <a:pt x="76335" y="33468"/>
                  </a:moveTo>
                  <a:lnTo>
                    <a:pt x="76459" y="33492"/>
                  </a:lnTo>
                  <a:lnTo>
                    <a:pt x="76558" y="33567"/>
                  </a:lnTo>
                  <a:lnTo>
                    <a:pt x="76632" y="33666"/>
                  </a:lnTo>
                  <a:lnTo>
                    <a:pt x="76657" y="33789"/>
                  </a:lnTo>
                  <a:lnTo>
                    <a:pt x="76632" y="33913"/>
                  </a:lnTo>
                  <a:lnTo>
                    <a:pt x="76558" y="34037"/>
                  </a:lnTo>
                  <a:lnTo>
                    <a:pt x="76459" y="34111"/>
                  </a:lnTo>
                  <a:lnTo>
                    <a:pt x="76335" y="34136"/>
                  </a:lnTo>
                  <a:lnTo>
                    <a:pt x="76212" y="34111"/>
                  </a:lnTo>
                  <a:lnTo>
                    <a:pt x="76088" y="34037"/>
                  </a:lnTo>
                  <a:lnTo>
                    <a:pt x="76014" y="33913"/>
                  </a:lnTo>
                  <a:lnTo>
                    <a:pt x="76014" y="33789"/>
                  </a:lnTo>
                  <a:lnTo>
                    <a:pt x="76014" y="33666"/>
                  </a:lnTo>
                  <a:lnTo>
                    <a:pt x="76088" y="33567"/>
                  </a:lnTo>
                  <a:lnTo>
                    <a:pt x="76212" y="33492"/>
                  </a:lnTo>
                  <a:lnTo>
                    <a:pt x="76335" y="33468"/>
                  </a:lnTo>
                  <a:close/>
                  <a:moveTo>
                    <a:pt x="111361" y="31786"/>
                  </a:moveTo>
                  <a:lnTo>
                    <a:pt x="111584" y="31810"/>
                  </a:lnTo>
                  <a:lnTo>
                    <a:pt x="111807" y="31860"/>
                  </a:lnTo>
                  <a:lnTo>
                    <a:pt x="112005" y="31984"/>
                  </a:lnTo>
                  <a:lnTo>
                    <a:pt x="112202" y="32132"/>
                  </a:lnTo>
                  <a:lnTo>
                    <a:pt x="112351" y="32305"/>
                  </a:lnTo>
                  <a:lnTo>
                    <a:pt x="112450" y="32528"/>
                  </a:lnTo>
                  <a:lnTo>
                    <a:pt x="112524" y="32750"/>
                  </a:lnTo>
                  <a:lnTo>
                    <a:pt x="112549" y="32973"/>
                  </a:lnTo>
                  <a:lnTo>
                    <a:pt x="112524" y="33196"/>
                  </a:lnTo>
                  <a:lnTo>
                    <a:pt x="112450" y="33418"/>
                  </a:lnTo>
                  <a:lnTo>
                    <a:pt x="112351" y="33616"/>
                  </a:lnTo>
                  <a:lnTo>
                    <a:pt x="112202" y="33814"/>
                  </a:lnTo>
                  <a:lnTo>
                    <a:pt x="112005" y="33962"/>
                  </a:lnTo>
                  <a:lnTo>
                    <a:pt x="111807" y="34061"/>
                  </a:lnTo>
                  <a:lnTo>
                    <a:pt x="111584" y="34136"/>
                  </a:lnTo>
                  <a:lnTo>
                    <a:pt x="111361" y="34160"/>
                  </a:lnTo>
                  <a:lnTo>
                    <a:pt x="111114" y="34136"/>
                  </a:lnTo>
                  <a:lnTo>
                    <a:pt x="110916" y="34061"/>
                  </a:lnTo>
                  <a:lnTo>
                    <a:pt x="110693" y="33962"/>
                  </a:lnTo>
                  <a:lnTo>
                    <a:pt x="110520" y="33814"/>
                  </a:lnTo>
                  <a:lnTo>
                    <a:pt x="110372" y="33616"/>
                  </a:lnTo>
                  <a:lnTo>
                    <a:pt x="110248" y="33418"/>
                  </a:lnTo>
                  <a:lnTo>
                    <a:pt x="110199" y="33196"/>
                  </a:lnTo>
                  <a:lnTo>
                    <a:pt x="110174" y="32973"/>
                  </a:lnTo>
                  <a:lnTo>
                    <a:pt x="110199" y="32750"/>
                  </a:lnTo>
                  <a:lnTo>
                    <a:pt x="110248" y="32528"/>
                  </a:lnTo>
                  <a:lnTo>
                    <a:pt x="110372" y="32305"/>
                  </a:lnTo>
                  <a:lnTo>
                    <a:pt x="110520" y="32132"/>
                  </a:lnTo>
                  <a:lnTo>
                    <a:pt x="110693" y="31984"/>
                  </a:lnTo>
                  <a:lnTo>
                    <a:pt x="110916" y="31860"/>
                  </a:lnTo>
                  <a:lnTo>
                    <a:pt x="111114" y="31810"/>
                  </a:lnTo>
                  <a:lnTo>
                    <a:pt x="111361" y="31786"/>
                  </a:lnTo>
                  <a:close/>
                  <a:moveTo>
                    <a:pt x="26121" y="32231"/>
                  </a:moveTo>
                  <a:lnTo>
                    <a:pt x="26294" y="32305"/>
                  </a:lnTo>
                  <a:lnTo>
                    <a:pt x="26467" y="32379"/>
                  </a:lnTo>
                  <a:lnTo>
                    <a:pt x="26641" y="32528"/>
                  </a:lnTo>
                  <a:lnTo>
                    <a:pt x="26764" y="32676"/>
                  </a:lnTo>
                  <a:lnTo>
                    <a:pt x="26863" y="32849"/>
                  </a:lnTo>
                  <a:lnTo>
                    <a:pt x="26913" y="33047"/>
                  </a:lnTo>
                  <a:lnTo>
                    <a:pt x="26937" y="33245"/>
                  </a:lnTo>
                  <a:lnTo>
                    <a:pt x="26913" y="33418"/>
                  </a:lnTo>
                  <a:lnTo>
                    <a:pt x="26863" y="33616"/>
                  </a:lnTo>
                  <a:lnTo>
                    <a:pt x="26764" y="33789"/>
                  </a:lnTo>
                  <a:lnTo>
                    <a:pt x="26641" y="33962"/>
                  </a:lnTo>
                  <a:lnTo>
                    <a:pt x="26467" y="34086"/>
                  </a:lnTo>
                  <a:lnTo>
                    <a:pt x="26294" y="34185"/>
                  </a:lnTo>
                  <a:lnTo>
                    <a:pt x="26121" y="34235"/>
                  </a:lnTo>
                  <a:lnTo>
                    <a:pt x="25923" y="34259"/>
                  </a:lnTo>
                  <a:lnTo>
                    <a:pt x="25725" y="34235"/>
                  </a:lnTo>
                  <a:lnTo>
                    <a:pt x="25528" y="34185"/>
                  </a:lnTo>
                  <a:lnTo>
                    <a:pt x="25354" y="34086"/>
                  </a:lnTo>
                  <a:lnTo>
                    <a:pt x="25206" y="33962"/>
                  </a:lnTo>
                  <a:lnTo>
                    <a:pt x="25082" y="33789"/>
                  </a:lnTo>
                  <a:lnTo>
                    <a:pt x="24983" y="33616"/>
                  </a:lnTo>
                  <a:lnTo>
                    <a:pt x="24934" y="33418"/>
                  </a:lnTo>
                  <a:lnTo>
                    <a:pt x="24909" y="33245"/>
                  </a:lnTo>
                  <a:lnTo>
                    <a:pt x="24934" y="33047"/>
                  </a:lnTo>
                  <a:lnTo>
                    <a:pt x="24983" y="32849"/>
                  </a:lnTo>
                  <a:lnTo>
                    <a:pt x="25082" y="32676"/>
                  </a:lnTo>
                  <a:lnTo>
                    <a:pt x="25206" y="32528"/>
                  </a:lnTo>
                  <a:lnTo>
                    <a:pt x="25354" y="32379"/>
                  </a:lnTo>
                  <a:lnTo>
                    <a:pt x="25528" y="32305"/>
                  </a:lnTo>
                  <a:lnTo>
                    <a:pt x="25725" y="32231"/>
                  </a:lnTo>
                  <a:close/>
                  <a:moveTo>
                    <a:pt x="79922" y="33418"/>
                  </a:moveTo>
                  <a:lnTo>
                    <a:pt x="79996" y="33443"/>
                  </a:lnTo>
                  <a:lnTo>
                    <a:pt x="80070" y="33492"/>
                  </a:lnTo>
                  <a:lnTo>
                    <a:pt x="80145" y="33542"/>
                  </a:lnTo>
                  <a:lnTo>
                    <a:pt x="80194" y="33616"/>
                  </a:lnTo>
                  <a:lnTo>
                    <a:pt x="80219" y="33690"/>
                  </a:lnTo>
                  <a:lnTo>
                    <a:pt x="80244" y="33765"/>
                  </a:lnTo>
                  <a:lnTo>
                    <a:pt x="80268" y="33839"/>
                  </a:lnTo>
                  <a:lnTo>
                    <a:pt x="80244" y="33913"/>
                  </a:lnTo>
                  <a:lnTo>
                    <a:pt x="80219" y="33987"/>
                  </a:lnTo>
                  <a:lnTo>
                    <a:pt x="80194" y="34061"/>
                  </a:lnTo>
                  <a:lnTo>
                    <a:pt x="80145" y="34136"/>
                  </a:lnTo>
                  <a:lnTo>
                    <a:pt x="80070" y="34185"/>
                  </a:lnTo>
                  <a:lnTo>
                    <a:pt x="79996" y="34235"/>
                  </a:lnTo>
                  <a:lnTo>
                    <a:pt x="79922" y="34235"/>
                  </a:lnTo>
                  <a:lnTo>
                    <a:pt x="79848" y="34259"/>
                  </a:lnTo>
                  <a:lnTo>
                    <a:pt x="79749" y="34235"/>
                  </a:lnTo>
                  <a:lnTo>
                    <a:pt x="79675" y="34235"/>
                  </a:lnTo>
                  <a:lnTo>
                    <a:pt x="79600" y="34185"/>
                  </a:lnTo>
                  <a:lnTo>
                    <a:pt x="79551" y="34136"/>
                  </a:lnTo>
                  <a:lnTo>
                    <a:pt x="79501" y="34061"/>
                  </a:lnTo>
                  <a:lnTo>
                    <a:pt x="79452" y="33987"/>
                  </a:lnTo>
                  <a:lnTo>
                    <a:pt x="79427" y="33913"/>
                  </a:lnTo>
                  <a:lnTo>
                    <a:pt x="79427" y="33839"/>
                  </a:lnTo>
                  <a:lnTo>
                    <a:pt x="79427" y="33765"/>
                  </a:lnTo>
                  <a:lnTo>
                    <a:pt x="79452" y="33690"/>
                  </a:lnTo>
                  <a:lnTo>
                    <a:pt x="79501" y="33616"/>
                  </a:lnTo>
                  <a:lnTo>
                    <a:pt x="79551" y="33542"/>
                  </a:lnTo>
                  <a:lnTo>
                    <a:pt x="79600" y="33492"/>
                  </a:lnTo>
                  <a:lnTo>
                    <a:pt x="79675" y="33443"/>
                  </a:lnTo>
                  <a:lnTo>
                    <a:pt x="79749" y="33418"/>
                  </a:lnTo>
                  <a:close/>
                  <a:moveTo>
                    <a:pt x="114849" y="31711"/>
                  </a:moveTo>
                  <a:lnTo>
                    <a:pt x="115097" y="31736"/>
                  </a:lnTo>
                  <a:lnTo>
                    <a:pt x="115344" y="31810"/>
                  </a:lnTo>
                  <a:lnTo>
                    <a:pt x="115566" y="31909"/>
                  </a:lnTo>
                  <a:lnTo>
                    <a:pt x="115764" y="32082"/>
                  </a:lnTo>
                  <a:lnTo>
                    <a:pt x="115938" y="32280"/>
                  </a:lnTo>
                  <a:lnTo>
                    <a:pt x="116036" y="32503"/>
                  </a:lnTo>
                  <a:lnTo>
                    <a:pt x="116111" y="32750"/>
                  </a:lnTo>
                  <a:lnTo>
                    <a:pt x="116135" y="32998"/>
                  </a:lnTo>
                  <a:lnTo>
                    <a:pt x="116111" y="33245"/>
                  </a:lnTo>
                  <a:lnTo>
                    <a:pt x="116036" y="33468"/>
                  </a:lnTo>
                  <a:lnTo>
                    <a:pt x="115938" y="33690"/>
                  </a:lnTo>
                  <a:lnTo>
                    <a:pt x="115764" y="33888"/>
                  </a:lnTo>
                  <a:lnTo>
                    <a:pt x="115566" y="34061"/>
                  </a:lnTo>
                  <a:lnTo>
                    <a:pt x="115344" y="34185"/>
                  </a:lnTo>
                  <a:lnTo>
                    <a:pt x="115097" y="34235"/>
                  </a:lnTo>
                  <a:lnTo>
                    <a:pt x="114849" y="34259"/>
                  </a:lnTo>
                  <a:lnTo>
                    <a:pt x="114602" y="34235"/>
                  </a:lnTo>
                  <a:lnTo>
                    <a:pt x="114379" y="34185"/>
                  </a:lnTo>
                  <a:lnTo>
                    <a:pt x="114157" y="34061"/>
                  </a:lnTo>
                  <a:lnTo>
                    <a:pt x="113959" y="33888"/>
                  </a:lnTo>
                  <a:lnTo>
                    <a:pt x="113785" y="33690"/>
                  </a:lnTo>
                  <a:lnTo>
                    <a:pt x="113662" y="33468"/>
                  </a:lnTo>
                  <a:lnTo>
                    <a:pt x="113612" y="33245"/>
                  </a:lnTo>
                  <a:lnTo>
                    <a:pt x="113588" y="32998"/>
                  </a:lnTo>
                  <a:lnTo>
                    <a:pt x="113612" y="32750"/>
                  </a:lnTo>
                  <a:lnTo>
                    <a:pt x="113662" y="32503"/>
                  </a:lnTo>
                  <a:lnTo>
                    <a:pt x="113785" y="32280"/>
                  </a:lnTo>
                  <a:lnTo>
                    <a:pt x="113959" y="32082"/>
                  </a:lnTo>
                  <a:lnTo>
                    <a:pt x="114157" y="31909"/>
                  </a:lnTo>
                  <a:lnTo>
                    <a:pt x="114379" y="31810"/>
                  </a:lnTo>
                  <a:lnTo>
                    <a:pt x="114602" y="31736"/>
                  </a:lnTo>
                  <a:lnTo>
                    <a:pt x="114849" y="31711"/>
                  </a:lnTo>
                  <a:close/>
                  <a:moveTo>
                    <a:pt x="22411" y="32206"/>
                  </a:moveTo>
                  <a:lnTo>
                    <a:pt x="22609" y="32231"/>
                  </a:lnTo>
                  <a:lnTo>
                    <a:pt x="22807" y="32280"/>
                  </a:lnTo>
                  <a:lnTo>
                    <a:pt x="23004" y="32379"/>
                  </a:lnTo>
                  <a:lnTo>
                    <a:pt x="23178" y="32528"/>
                  </a:lnTo>
                  <a:lnTo>
                    <a:pt x="23326" y="32701"/>
                  </a:lnTo>
                  <a:lnTo>
                    <a:pt x="23425" y="32899"/>
                  </a:lnTo>
                  <a:lnTo>
                    <a:pt x="23474" y="33097"/>
                  </a:lnTo>
                  <a:lnTo>
                    <a:pt x="23499" y="33295"/>
                  </a:lnTo>
                  <a:lnTo>
                    <a:pt x="23474" y="33517"/>
                  </a:lnTo>
                  <a:lnTo>
                    <a:pt x="23425" y="33715"/>
                  </a:lnTo>
                  <a:lnTo>
                    <a:pt x="23326" y="33913"/>
                  </a:lnTo>
                  <a:lnTo>
                    <a:pt x="23178" y="34086"/>
                  </a:lnTo>
                  <a:lnTo>
                    <a:pt x="23004" y="34210"/>
                  </a:lnTo>
                  <a:lnTo>
                    <a:pt x="22807" y="34309"/>
                  </a:lnTo>
                  <a:lnTo>
                    <a:pt x="22609" y="34383"/>
                  </a:lnTo>
                  <a:lnTo>
                    <a:pt x="22411" y="34408"/>
                  </a:lnTo>
                  <a:lnTo>
                    <a:pt x="22188" y="34383"/>
                  </a:lnTo>
                  <a:lnTo>
                    <a:pt x="21990" y="34309"/>
                  </a:lnTo>
                  <a:lnTo>
                    <a:pt x="21792" y="34210"/>
                  </a:lnTo>
                  <a:lnTo>
                    <a:pt x="21619" y="34086"/>
                  </a:lnTo>
                  <a:lnTo>
                    <a:pt x="21496" y="33913"/>
                  </a:lnTo>
                  <a:lnTo>
                    <a:pt x="21397" y="33715"/>
                  </a:lnTo>
                  <a:lnTo>
                    <a:pt x="21322" y="33517"/>
                  </a:lnTo>
                  <a:lnTo>
                    <a:pt x="21298" y="33295"/>
                  </a:lnTo>
                  <a:lnTo>
                    <a:pt x="21322" y="33097"/>
                  </a:lnTo>
                  <a:lnTo>
                    <a:pt x="21397" y="32899"/>
                  </a:lnTo>
                  <a:lnTo>
                    <a:pt x="21496" y="32701"/>
                  </a:lnTo>
                  <a:lnTo>
                    <a:pt x="21619" y="32528"/>
                  </a:lnTo>
                  <a:lnTo>
                    <a:pt x="21792" y="32379"/>
                  </a:lnTo>
                  <a:lnTo>
                    <a:pt x="21990" y="32280"/>
                  </a:lnTo>
                  <a:lnTo>
                    <a:pt x="22188" y="32231"/>
                  </a:lnTo>
                  <a:lnTo>
                    <a:pt x="22411" y="32206"/>
                  </a:lnTo>
                  <a:close/>
                  <a:moveTo>
                    <a:pt x="50511" y="33690"/>
                  </a:moveTo>
                  <a:lnTo>
                    <a:pt x="50659" y="33715"/>
                  </a:lnTo>
                  <a:lnTo>
                    <a:pt x="50733" y="33740"/>
                  </a:lnTo>
                  <a:lnTo>
                    <a:pt x="50783" y="33789"/>
                  </a:lnTo>
                  <a:lnTo>
                    <a:pt x="50832" y="33863"/>
                  </a:lnTo>
                  <a:lnTo>
                    <a:pt x="50882" y="33938"/>
                  </a:lnTo>
                  <a:lnTo>
                    <a:pt x="50907" y="34061"/>
                  </a:lnTo>
                  <a:lnTo>
                    <a:pt x="50882" y="34210"/>
                  </a:lnTo>
                  <a:lnTo>
                    <a:pt x="50832" y="34284"/>
                  </a:lnTo>
                  <a:lnTo>
                    <a:pt x="50783" y="34358"/>
                  </a:lnTo>
                  <a:lnTo>
                    <a:pt x="50733" y="34408"/>
                  </a:lnTo>
                  <a:lnTo>
                    <a:pt x="50659" y="34432"/>
                  </a:lnTo>
                  <a:lnTo>
                    <a:pt x="50511" y="34457"/>
                  </a:lnTo>
                  <a:lnTo>
                    <a:pt x="50387" y="34432"/>
                  </a:lnTo>
                  <a:lnTo>
                    <a:pt x="50313" y="34408"/>
                  </a:lnTo>
                  <a:lnTo>
                    <a:pt x="50239" y="34358"/>
                  </a:lnTo>
                  <a:lnTo>
                    <a:pt x="50189" y="34284"/>
                  </a:lnTo>
                  <a:lnTo>
                    <a:pt x="50165" y="34210"/>
                  </a:lnTo>
                  <a:lnTo>
                    <a:pt x="50140" y="34061"/>
                  </a:lnTo>
                  <a:lnTo>
                    <a:pt x="50165" y="33938"/>
                  </a:lnTo>
                  <a:lnTo>
                    <a:pt x="50189" y="33863"/>
                  </a:lnTo>
                  <a:lnTo>
                    <a:pt x="50239" y="33789"/>
                  </a:lnTo>
                  <a:lnTo>
                    <a:pt x="50313" y="33740"/>
                  </a:lnTo>
                  <a:lnTo>
                    <a:pt x="50387" y="33715"/>
                  </a:lnTo>
                  <a:lnTo>
                    <a:pt x="50511" y="33690"/>
                  </a:lnTo>
                  <a:close/>
                  <a:moveTo>
                    <a:pt x="46949" y="33690"/>
                  </a:moveTo>
                  <a:lnTo>
                    <a:pt x="47048" y="33715"/>
                  </a:lnTo>
                  <a:lnTo>
                    <a:pt x="47147" y="33740"/>
                  </a:lnTo>
                  <a:lnTo>
                    <a:pt x="47221" y="33789"/>
                  </a:lnTo>
                  <a:lnTo>
                    <a:pt x="47295" y="33839"/>
                  </a:lnTo>
                  <a:lnTo>
                    <a:pt x="47345" y="33913"/>
                  </a:lnTo>
                  <a:lnTo>
                    <a:pt x="47394" y="33987"/>
                  </a:lnTo>
                  <a:lnTo>
                    <a:pt x="47419" y="34086"/>
                  </a:lnTo>
                  <a:lnTo>
                    <a:pt x="47419" y="34185"/>
                  </a:lnTo>
                  <a:lnTo>
                    <a:pt x="47419" y="34259"/>
                  </a:lnTo>
                  <a:lnTo>
                    <a:pt x="47394" y="34358"/>
                  </a:lnTo>
                  <a:lnTo>
                    <a:pt x="47345" y="34432"/>
                  </a:lnTo>
                  <a:lnTo>
                    <a:pt x="47295" y="34507"/>
                  </a:lnTo>
                  <a:lnTo>
                    <a:pt x="47221" y="34581"/>
                  </a:lnTo>
                  <a:lnTo>
                    <a:pt x="47147" y="34606"/>
                  </a:lnTo>
                  <a:lnTo>
                    <a:pt x="47048" y="34630"/>
                  </a:lnTo>
                  <a:lnTo>
                    <a:pt x="46949" y="34655"/>
                  </a:lnTo>
                  <a:lnTo>
                    <a:pt x="46875" y="34630"/>
                  </a:lnTo>
                  <a:lnTo>
                    <a:pt x="46776" y="34606"/>
                  </a:lnTo>
                  <a:lnTo>
                    <a:pt x="46702" y="34581"/>
                  </a:lnTo>
                  <a:lnTo>
                    <a:pt x="46627" y="34507"/>
                  </a:lnTo>
                  <a:lnTo>
                    <a:pt x="46553" y="34432"/>
                  </a:lnTo>
                  <a:lnTo>
                    <a:pt x="46528" y="34358"/>
                  </a:lnTo>
                  <a:lnTo>
                    <a:pt x="46479" y="34259"/>
                  </a:lnTo>
                  <a:lnTo>
                    <a:pt x="46479" y="34185"/>
                  </a:lnTo>
                  <a:lnTo>
                    <a:pt x="46479" y="34086"/>
                  </a:lnTo>
                  <a:lnTo>
                    <a:pt x="46528" y="33987"/>
                  </a:lnTo>
                  <a:lnTo>
                    <a:pt x="46553" y="33913"/>
                  </a:lnTo>
                  <a:lnTo>
                    <a:pt x="46627" y="33839"/>
                  </a:lnTo>
                  <a:lnTo>
                    <a:pt x="46702" y="33789"/>
                  </a:lnTo>
                  <a:lnTo>
                    <a:pt x="46776" y="33740"/>
                  </a:lnTo>
                  <a:lnTo>
                    <a:pt x="46875" y="33715"/>
                  </a:lnTo>
                  <a:lnTo>
                    <a:pt x="46949" y="33690"/>
                  </a:lnTo>
                  <a:close/>
                  <a:moveTo>
                    <a:pt x="97534" y="32973"/>
                  </a:moveTo>
                  <a:lnTo>
                    <a:pt x="97682" y="33022"/>
                  </a:lnTo>
                  <a:lnTo>
                    <a:pt x="97831" y="33097"/>
                  </a:lnTo>
                  <a:lnTo>
                    <a:pt x="97954" y="33220"/>
                  </a:lnTo>
                  <a:lnTo>
                    <a:pt x="98078" y="33344"/>
                  </a:lnTo>
                  <a:lnTo>
                    <a:pt x="98152" y="33492"/>
                  </a:lnTo>
                  <a:lnTo>
                    <a:pt x="98202" y="33641"/>
                  </a:lnTo>
                  <a:lnTo>
                    <a:pt x="98202" y="33814"/>
                  </a:lnTo>
                  <a:lnTo>
                    <a:pt x="98202" y="33962"/>
                  </a:lnTo>
                  <a:lnTo>
                    <a:pt x="98152" y="34136"/>
                  </a:lnTo>
                  <a:lnTo>
                    <a:pt x="98078" y="34284"/>
                  </a:lnTo>
                  <a:lnTo>
                    <a:pt x="97954" y="34408"/>
                  </a:lnTo>
                  <a:lnTo>
                    <a:pt x="97831" y="34507"/>
                  </a:lnTo>
                  <a:lnTo>
                    <a:pt x="97682" y="34581"/>
                  </a:lnTo>
                  <a:lnTo>
                    <a:pt x="97534" y="34630"/>
                  </a:lnTo>
                  <a:lnTo>
                    <a:pt x="97361" y="34655"/>
                  </a:lnTo>
                  <a:lnTo>
                    <a:pt x="97188" y="34630"/>
                  </a:lnTo>
                  <a:lnTo>
                    <a:pt x="97039" y="34581"/>
                  </a:lnTo>
                  <a:lnTo>
                    <a:pt x="96891" y="34507"/>
                  </a:lnTo>
                  <a:lnTo>
                    <a:pt x="96767" y="34408"/>
                  </a:lnTo>
                  <a:lnTo>
                    <a:pt x="96643" y="34284"/>
                  </a:lnTo>
                  <a:lnTo>
                    <a:pt x="96569" y="34136"/>
                  </a:lnTo>
                  <a:lnTo>
                    <a:pt x="96520" y="33962"/>
                  </a:lnTo>
                  <a:lnTo>
                    <a:pt x="96520" y="33814"/>
                  </a:lnTo>
                  <a:lnTo>
                    <a:pt x="96520" y="33641"/>
                  </a:lnTo>
                  <a:lnTo>
                    <a:pt x="96569" y="33492"/>
                  </a:lnTo>
                  <a:lnTo>
                    <a:pt x="96643" y="33344"/>
                  </a:lnTo>
                  <a:lnTo>
                    <a:pt x="96767" y="33220"/>
                  </a:lnTo>
                  <a:lnTo>
                    <a:pt x="96891" y="33097"/>
                  </a:lnTo>
                  <a:lnTo>
                    <a:pt x="97039" y="33022"/>
                  </a:lnTo>
                  <a:lnTo>
                    <a:pt x="97188" y="32973"/>
                  </a:lnTo>
                  <a:close/>
                  <a:moveTo>
                    <a:pt x="4848" y="31711"/>
                  </a:moveTo>
                  <a:lnTo>
                    <a:pt x="5145" y="31736"/>
                  </a:lnTo>
                  <a:lnTo>
                    <a:pt x="5442" y="31835"/>
                  </a:lnTo>
                  <a:lnTo>
                    <a:pt x="5566" y="31885"/>
                  </a:lnTo>
                  <a:lnTo>
                    <a:pt x="5689" y="31984"/>
                  </a:lnTo>
                  <a:lnTo>
                    <a:pt x="5813" y="32058"/>
                  </a:lnTo>
                  <a:lnTo>
                    <a:pt x="5937" y="32181"/>
                  </a:lnTo>
                  <a:lnTo>
                    <a:pt x="6036" y="32280"/>
                  </a:lnTo>
                  <a:lnTo>
                    <a:pt x="6135" y="32404"/>
                  </a:lnTo>
                  <a:lnTo>
                    <a:pt x="6209" y="32552"/>
                  </a:lnTo>
                  <a:lnTo>
                    <a:pt x="6283" y="32676"/>
                  </a:lnTo>
                  <a:lnTo>
                    <a:pt x="6357" y="32973"/>
                  </a:lnTo>
                  <a:lnTo>
                    <a:pt x="6382" y="33270"/>
                  </a:lnTo>
                  <a:lnTo>
                    <a:pt x="6357" y="33542"/>
                  </a:lnTo>
                  <a:lnTo>
                    <a:pt x="6283" y="33839"/>
                  </a:lnTo>
                  <a:lnTo>
                    <a:pt x="6209" y="33987"/>
                  </a:lnTo>
                  <a:lnTo>
                    <a:pt x="6135" y="34111"/>
                  </a:lnTo>
                  <a:lnTo>
                    <a:pt x="6036" y="34235"/>
                  </a:lnTo>
                  <a:lnTo>
                    <a:pt x="5937" y="34358"/>
                  </a:lnTo>
                  <a:lnTo>
                    <a:pt x="5813" y="34457"/>
                  </a:lnTo>
                  <a:lnTo>
                    <a:pt x="5689" y="34556"/>
                  </a:lnTo>
                  <a:lnTo>
                    <a:pt x="5566" y="34630"/>
                  </a:lnTo>
                  <a:lnTo>
                    <a:pt x="5442" y="34680"/>
                  </a:lnTo>
                  <a:lnTo>
                    <a:pt x="5145" y="34779"/>
                  </a:lnTo>
                  <a:lnTo>
                    <a:pt x="4848" y="34803"/>
                  </a:lnTo>
                  <a:lnTo>
                    <a:pt x="4551" y="34779"/>
                  </a:lnTo>
                  <a:lnTo>
                    <a:pt x="4279" y="34680"/>
                  </a:lnTo>
                  <a:lnTo>
                    <a:pt x="4131" y="34630"/>
                  </a:lnTo>
                  <a:lnTo>
                    <a:pt x="4007" y="34556"/>
                  </a:lnTo>
                  <a:lnTo>
                    <a:pt x="3884" y="34457"/>
                  </a:lnTo>
                  <a:lnTo>
                    <a:pt x="3760" y="34358"/>
                  </a:lnTo>
                  <a:lnTo>
                    <a:pt x="3661" y="34235"/>
                  </a:lnTo>
                  <a:lnTo>
                    <a:pt x="3562" y="34111"/>
                  </a:lnTo>
                  <a:lnTo>
                    <a:pt x="3488" y="33987"/>
                  </a:lnTo>
                  <a:lnTo>
                    <a:pt x="3414" y="33839"/>
                  </a:lnTo>
                  <a:lnTo>
                    <a:pt x="3339" y="33542"/>
                  </a:lnTo>
                  <a:lnTo>
                    <a:pt x="3315" y="33270"/>
                  </a:lnTo>
                  <a:lnTo>
                    <a:pt x="3339" y="32973"/>
                  </a:lnTo>
                  <a:lnTo>
                    <a:pt x="3414" y="32676"/>
                  </a:lnTo>
                  <a:lnTo>
                    <a:pt x="3488" y="32552"/>
                  </a:lnTo>
                  <a:lnTo>
                    <a:pt x="3562" y="32404"/>
                  </a:lnTo>
                  <a:lnTo>
                    <a:pt x="3661" y="32280"/>
                  </a:lnTo>
                  <a:lnTo>
                    <a:pt x="3760" y="32181"/>
                  </a:lnTo>
                  <a:lnTo>
                    <a:pt x="3884" y="32058"/>
                  </a:lnTo>
                  <a:lnTo>
                    <a:pt x="4007" y="31984"/>
                  </a:lnTo>
                  <a:lnTo>
                    <a:pt x="4131" y="31885"/>
                  </a:lnTo>
                  <a:lnTo>
                    <a:pt x="4279" y="31835"/>
                  </a:lnTo>
                  <a:lnTo>
                    <a:pt x="4551" y="31736"/>
                  </a:lnTo>
                  <a:lnTo>
                    <a:pt x="4848" y="31711"/>
                  </a:lnTo>
                  <a:close/>
                  <a:moveTo>
                    <a:pt x="29535" y="33196"/>
                  </a:moveTo>
                  <a:lnTo>
                    <a:pt x="29708" y="33245"/>
                  </a:lnTo>
                  <a:lnTo>
                    <a:pt x="29856" y="33344"/>
                  </a:lnTo>
                  <a:lnTo>
                    <a:pt x="30005" y="33468"/>
                  </a:lnTo>
                  <a:lnTo>
                    <a:pt x="30128" y="33591"/>
                  </a:lnTo>
                  <a:lnTo>
                    <a:pt x="30203" y="33765"/>
                  </a:lnTo>
                  <a:lnTo>
                    <a:pt x="30252" y="33913"/>
                  </a:lnTo>
                  <a:lnTo>
                    <a:pt x="30277" y="34111"/>
                  </a:lnTo>
                  <a:lnTo>
                    <a:pt x="30252" y="34284"/>
                  </a:lnTo>
                  <a:lnTo>
                    <a:pt x="30203" y="34432"/>
                  </a:lnTo>
                  <a:lnTo>
                    <a:pt x="30128" y="34606"/>
                  </a:lnTo>
                  <a:lnTo>
                    <a:pt x="30005" y="34754"/>
                  </a:lnTo>
                  <a:lnTo>
                    <a:pt x="29856" y="34853"/>
                  </a:lnTo>
                  <a:lnTo>
                    <a:pt x="29708" y="34952"/>
                  </a:lnTo>
                  <a:lnTo>
                    <a:pt x="29535" y="35001"/>
                  </a:lnTo>
                  <a:lnTo>
                    <a:pt x="29188" y="35001"/>
                  </a:lnTo>
                  <a:lnTo>
                    <a:pt x="29015" y="34952"/>
                  </a:lnTo>
                  <a:lnTo>
                    <a:pt x="28867" y="34853"/>
                  </a:lnTo>
                  <a:lnTo>
                    <a:pt x="28718" y="34754"/>
                  </a:lnTo>
                  <a:lnTo>
                    <a:pt x="28595" y="34606"/>
                  </a:lnTo>
                  <a:lnTo>
                    <a:pt x="28521" y="34432"/>
                  </a:lnTo>
                  <a:lnTo>
                    <a:pt x="28471" y="34284"/>
                  </a:lnTo>
                  <a:lnTo>
                    <a:pt x="28446" y="34111"/>
                  </a:lnTo>
                  <a:lnTo>
                    <a:pt x="28471" y="33913"/>
                  </a:lnTo>
                  <a:lnTo>
                    <a:pt x="28521" y="33765"/>
                  </a:lnTo>
                  <a:lnTo>
                    <a:pt x="28595" y="33591"/>
                  </a:lnTo>
                  <a:lnTo>
                    <a:pt x="28718" y="33468"/>
                  </a:lnTo>
                  <a:lnTo>
                    <a:pt x="28867" y="33344"/>
                  </a:lnTo>
                  <a:lnTo>
                    <a:pt x="29015" y="33245"/>
                  </a:lnTo>
                  <a:lnTo>
                    <a:pt x="29188" y="33196"/>
                  </a:lnTo>
                  <a:close/>
                  <a:moveTo>
                    <a:pt x="83459" y="34136"/>
                  </a:moveTo>
                  <a:lnTo>
                    <a:pt x="83558" y="34160"/>
                  </a:lnTo>
                  <a:lnTo>
                    <a:pt x="83657" y="34210"/>
                  </a:lnTo>
                  <a:lnTo>
                    <a:pt x="83731" y="34284"/>
                  </a:lnTo>
                  <a:lnTo>
                    <a:pt x="83805" y="34358"/>
                  </a:lnTo>
                  <a:lnTo>
                    <a:pt x="83830" y="34457"/>
                  </a:lnTo>
                  <a:lnTo>
                    <a:pt x="83880" y="34556"/>
                  </a:lnTo>
                  <a:lnTo>
                    <a:pt x="83880" y="34655"/>
                  </a:lnTo>
                  <a:lnTo>
                    <a:pt x="83880" y="34754"/>
                  </a:lnTo>
                  <a:lnTo>
                    <a:pt x="83830" y="34828"/>
                  </a:lnTo>
                  <a:lnTo>
                    <a:pt x="83805" y="34927"/>
                  </a:lnTo>
                  <a:lnTo>
                    <a:pt x="83731" y="35001"/>
                  </a:lnTo>
                  <a:lnTo>
                    <a:pt x="83657" y="35076"/>
                  </a:lnTo>
                  <a:lnTo>
                    <a:pt x="83558" y="35125"/>
                  </a:lnTo>
                  <a:lnTo>
                    <a:pt x="83459" y="35150"/>
                  </a:lnTo>
                  <a:lnTo>
                    <a:pt x="83360" y="35174"/>
                  </a:lnTo>
                  <a:lnTo>
                    <a:pt x="83261" y="35150"/>
                  </a:lnTo>
                  <a:lnTo>
                    <a:pt x="83162" y="35125"/>
                  </a:lnTo>
                  <a:lnTo>
                    <a:pt x="83088" y="35076"/>
                  </a:lnTo>
                  <a:lnTo>
                    <a:pt x="82989" y="35001"/>
                  </a:lnTo>
                  <a:lnTo>
                    <a:pt x="82940" y="34927"/>
                  </a:lnTo>
                  <a:lnTo>
                    <a:pt x="82890" y="34828"/>
                  </a:lnTo>
                  <a:lnTo>
                    <a:pt x="82866" y="34754"/>
                  </a:lnTo>
                  <a:lnTo>
                    <a:pt x="82841" y="34655"/>
                  </a:lnTo>
                  <a:lnTo>
                    <a:pt x="82866" y="34556"/>
                  </a:lnTo>
                  <a:lnTo>
                    <a:pt x="82890" y="34457"/>
                  </a:lnTo>
                  <a:lnTo>
                    <a:pt x="82940" y="34358"/>
                  </a:lnTo>
                  <a:lnTo>
                    <a:pt x="82989" y="34284"/>
                  </a:lnTo>
                  <a:lnTo>
                    <a:pt x="83088" y="34210"/>
                  </a:lnTo>
                  <a:lnTo>
                    <a:pt x="83162" y="34160"/>
                  </a:lnTo>
                  <a:lnTo>
                    <a:pt x="83261" y="34136"/>
                  </a:lnTo>
                  <a:close/>
                  <a:moveTo>
                    <a:pt x="118386" y="32429"/>
                  </a:moveTo>
                  <a:lnTo>
                    <a:pt x="118634" y="32454"/>
                  </a:lnTo>
                  <a:lnTo>
                    <a:pt x="118906" y="32528"/>
                  </a:lnTo>
                  <a:lnTo>
                    <a:pt x="119128" y="32676"/>
                  </a:lnTo>
                  <a:lnTo>
                    <a:pt x="119351" y="32849"/>
                  </a:lnTo>
                  <a:lnTo>
                    <a:pt x="119524" y="33047"/>
                  </a:lnTo>
                  <a:lnTo>
                    <a:pt x="119648" y="33295"/>
                  </a:lnTo>
                  <a:lnTo>
                    <a:pt x="119722" y="33542"/>
                  </a:lnTo>
                  <a:lnTo>
                    <a:pt x="119747" y="33814"/>
                  </a:lnTo>
                  <a:lnTo>
                    <a:pt x="119722" y="34086"/>
                  </a:lnTo>
                  <a:lnTo>
                    <a:pt x="119648" y="34333"/>
                  </a:lnTo>
                  <a:lnTo>
                    <a:pt x="119524" y="34581"/>
                  </a:lnTo>
                  <a:lnTo>
                    <a:pt x="119351" y="34779"/>
                  </a:lnTo>
                  <a:lnTo>
                    <a:pt x="119128" y="34977"/>
                  </a:lnTo>
                  <a:lnTo>
                    <a:pt x="118906" y="35100"/>
                  </a:lnTo>
                  <a:lnTo>
                    <a:pt x="118634" y="35174"/>
                  </a:lnTo>
                  <a:lnTo>
                    <a:pt x="118386" y="35199"/>
                  </a:lnTo>
                  <a:lnTo>
                    <a:pt x="118114" y="35174"/>
                  </a:lnTo>
                  <a:lnTo>
                    <a:pt x="117867" y="35100"/>
                  </a:lnTo>
                  <a:lnTo>
                    <a:pt x="117620" y="34977"/>
                  </a:lnTo>
                  <a:lnTo>
                    <a:pt x="117397" y="34779"/>
                  </a:lnTo>
                  <a:lnTo>
                    <a:pt x="117224" y="34581"/>
                  </a:lnTo>
                  <a:lnTo>
                    <a:pt x="117100" y="34333"/>
                  </a:lnTo>
                  <a:lnTo>
                    <a:pt x="117026" y="34086"/>
                  </a:lnTo>
                  <a:lnTo>
                    <a:pt x="117001" y="33814"/>
                  </a:lnTo>
                  <a:lnTo>
                    <a:pt x="117026" y="33542"/>
                  </a:lnTo>
                  <a:lnTo>
                    <a:pt x="117100" y="33295"/>
                  </a:lnTo>
                  <a:lnTo>
                    <a:pt x="117224" y="33047"/>
                  </a:lnTo>
                  <a:lnTo>
                    <a:pt x="117397" y="32849"/>
                  </a:lnTo>
                  <a:lnTo>
                    <a:pt x="117620" y="32676"/>
                  </a:lnTo>
                  <a:lnTo>
                    <a:pt x="117867" y="32528"/>
                  </a:lnTo>
                  <a:lnTo>
                    <a:pt x="118114" y="32454"/>
                  </a:lnTo>
                  <a:lnTo>
                    <a:pt x="118386" y="32429"/>
                  </a:lnTo>
                  <a:close/>
                  <a:moveTo>
                    <a:pt x="53924" y="34655"/>
                  </a:moveTo>
                  <a:lnTo>
                    <a:pt x="54023" y="34680"/>
                  </a:lnTo>
                  <a:lnTo>
                    <a:pt x="54122" y="34754"/>
                  </a:lnTo>
                  <a:lnTo>
                    <a:pt x="54197" y="34853"/>
                  </a:lnTo>
                  <a:lnTo>
                    <a:pt x="54221" y="34952"/>
                  </a:lnTo>
                  <a:lnTo>
                    <a:pt x="54197" y="35051"/>
                  </a:lnTo>
                  <a:lnTo>
                    <a:pt x="54122" y="35150"/>
                  </a:lnTo>
                  <a:lnTo>
                    <a:pt x="54023" y="35224"/>
                  </a:lnTo>
                  <a:lnTo>
                    <a:pt x="53825" y="35224"/>
                  </a:lnTo>
                  <a:lnTo>
                    <a:pt x="53727" y="35150"/>
                  </a:lnTo>
                  <a:lnTo>
                    <a:pt x="53652" y="35051"/>
                  </a:lnTo>
                  <a:lnTo>
                    <a:pt x="53628" y="34952"/>
                  </a:lnTo>
                  <a:lnTo>
                    <a:pt x="53652" y="34853"/>
                  </a:lnTo>
                  <a:lnTo>
                    <a:pt x="53727" y="34754"/>
                  </a:lnTo>
                  <a:lnTo>
                    <a:pt x="53825" y="34680"/>
                  </a:lnTo>
                  <a:lnTo>
                    <a:pt x="53924" y="34655"/>
                  </a:lnTo>
                  <a:close/>
                  <a:moveTo>
                    <a:pt x="8311" y="32676"/>
                  </a:moveTo>
                  <a:lnTo>
                    <a:pt x="8583" y="32701"/>
                  </a:lnTo>
                  <a:lnTo>
                    <a:pt x="8855" y="32775"/>
                  </a:lnTo>
                  <a:lnTo>
                    <a:pt x="9103" y="32899"/>
                  </a:lnTo>
                  <a:lnTo>
                    <a:pt x="9227" y="32998"/>
                  </a:lnTo>
                  <a:lnTo>
                    <a:pt x="9325" y="33097"/>
                  </a:lnTo>
                  <a:lnTo>
                    <a:pt x="9424" y="33196"/>
                  </a:lnTo>
                  <a:lnTo>
                    <a:pt x="9523" y="33319"/>
                  </a:lnTo>
                  <a:lnTo>
                    <a:pt x="9647" y="33567"/>
                  </a:lnTo>
                  <a:lnTo>
                    <a:pt x="9721" y="33839"/>
                  </a:lnTo>
                  <a:lnTo>
                    <a:pt x="9746" y="34111"/>
                  </a:lnTo>
                  <a:lnTo>
                    <a:pt x="9721" y="34383"/>
                  </a:lnTo>
                  <a:lnTo>
                    <a:pt x="9647" y="34655"/>
                  </a:lnTo>
                  <a:lnTo>
                    <a:pt x="9523" y="34902"/>
                  </a:lnTo>
                  <a:lnTo>
                    <a:pt x="9424" y="35001"/>
                  </a:lnTo>
                  <a:lnTo>
                    <a:pt x="9325" y="35125"/>
                  </a:lnTo>
                  <a:lnTo>
                    <a:pt x="9227" y="35224"/>
                  </a:lnTo>
                  <a:lnTo>
                    <a:pt x="9103" y="35298"/>
                  </a:lnTo>
                  <a:lnTo>
                    <a:pt x="8855" y="35422"/>
                  </a:lnTo>
                  <a:lnTo>
                    <a:pt x="8583" y="35521"/>
                  </a:lnTo>
                  <a:lnTo>
                    <a:pt x="8311" y="35546"/>
                  </a:lnTo>
                  <a:lnTo>
                    <a:pt x="8039" y="35521"/>
                  </a:lnTo>
                  <a:lnTo>
                    <a:pt x="7767" y="35422"/>
                  </a:lnTo>
                  <a:lnTo>
                    <a:pt x="7520" y="35298"/>
                  </a:lnTo>
                  <a:lnTo>
                    <a:pt x="7421" y="35224"/>
                  </a:lnTo>
                  <a:lnTo>
                    <a:pt x="7297" y="35125"/>
                  </a:lnTo>
                  <a:lnTo>
                    <a:pt x="7198" y="35001"/>
                  </a:lnTo>
                  <a:lnTo>
                    <a:pt x="7124" y="34902"/>
                  </a:lnTo>
                  <a:lnTo>
                    <a:pt x="7000" y="34655"/>
                  </a:lnTo>
                  <a:lnTo>
                    <a:pt x="6901" y="34383"/>
                  </a:lnTo>
                  <a:lnTo>
                    <a:pt x="6877" y="34111"/>
                  </a:lnTo>
                  <a:lnTo>
                    <a:pt x="6901" y="33839"/>
                  </a:lnTo>
                  <a:lnTo>
                    <a:pt x="7000" y="33567"/>
                  </a:lnTo>
                  <a:lnTo>
                    <a:pt x="7124" y="33319"/>
                  </a:lnTo>
                  <a:lnTo>
                    <a:pt x="7198" y="33196"/>
                  </a:lnTo>
                  <a:lnTo>
                    <a:pt x="7297" y="33097"/>
                  </a:lnTo>
                  <a:lnTo>
                    <a:pt x="7421" y="32998"/>
                  </a:lnTo>
                  <a:lnTo>
                    <a:pt x="7520" y="32899"/>
                  </a:lnTo>
                  <a:lnTo>
                    <a:pt x="7767" y="32775"/>
                  </a:lnTo>
                  <a:lnTo>
                    <a:pt x="8039" y="32701"/>
                  </a:lnTo>
                  <a:lnTo>
                    <a:pt x="8311" y="32676"/>
                  </a:lnTo>
                  <a:close/>
                  <a:moveTo>
                    <a:pt x="100873" y="33690"/>
                  </a:moveTo>
                  <a:lnTo>
                    <a:pt x="101046" y="33715"/>
                  </a:lnTo>
                  <a:lnTo>
                    <a:pt x="101220" y="33765"/>
                  </a:lnTo>
                  <a:lnTo>
                    <a:pt x="101393" y="33839"/>
                  </a:lnTo>
                  <a:lnTo>
                    <a:pt x="101541" y="33962"/>
                  </a:lnTo>
                  <a:lnTo>
                    <a:pt x="101665" y="34111"/>
                  </a:lnTo>
                  <a:lnTo>
                    <a:pt x="101764" y="34284"/>
                  </a:lnTo>
                  <a:lnTo>
                    <a:pt x="101813" y="34457"/>
                  </a:lnTo>
                  <a:lnTo>
                    <a:pt x="101838" y="34655"/>
                  </a:lnTo>
                  <a:lnTo>
                    <a:pt x="101813" y="34828"/>
                  </a:lnTo>
                  <a:lnTo>
                    <a:pt x="101764" y="35001"/>
                  </a:lnTo>
                  <a:lnTo>
                    <a:pt x="101665" y="35174"/>
                  </a:lnTo>
                  <a:lnTo>
                    <a:pt x="101541" y="35323"/>
                  </a:lnTo>
                  <a:lnTo>
                    <a:pt x="101393" y="35447"/>
                  </a:lnTo>
                  <a:lnTo>
                    <a:pt x="101220" y="35521"/>
                  </a:lnTo>
                  <a:lnTo>
                    <a:pt x="101046" y="35570"/>
                  </a:lnTo>
                  <a:lnTo>
                    <a:pt x="100873" y="35595"/>
                  </a:lnTo>
                  <a:lnTo>
                    <a:pt x="100700" y="35570"/>
                  </a:lnTo>
                  <a:lnTo>
                    <a:pt x="100527" y="35521"/>
                  </a:lnTo>
                  <a:lnTo>
                    <a:pt x="100354" y="35447"/>
                  </a:lnTo>
                  <a:lnTo>
                    <a:pt x="100205" y="35323"/>
                  </a:lnTo>
                  <a:lnTo>
                    <a:pt x="100082" y="35174"/>
                  </a:lnTo>
                  <a:lnTo>
                    <a:pt x="99983" y="35001"/>
                  </a:lnTo>
                  <a:lnTo>
                    <a:pt x="99933" y="34828"/>
                  </a:lnTo>
                  <a:lnTo>
                    <a:pt x="99933" y="34655"/>
                  </a:lnTo>
                  <a:lnTo>
                    <a:pt x="99933" y="34457"/>
                  </a:lnTo>
                  <a:lnTo>
                    <a:pt x="99983" y="34284"/>
                  </a:lnTo>
                  <a:lnTo>
                    <a:pt x="100082" y="34111"/>
                  </a:lnTo>
                  <a:lnTo>
                    <a:pt x="100205" y="33962"/>
                  </a:lnTo>
                  <a:lnTo>
                    <a:pt x="100354" y="33839"/>
                  </a:lnTo>
                  <a:lnTo>
                    <a:pt x="100527" y="33765"/>
                  </a:lnTo>
                  <a:lnTo>
                    <a:pt x="100700" y="33715"/>
                  </a:lnTo>
                  <a:lnTo>
                    <a:pt x="100873" y="33690"/>
                  </a:lnTo>
                  <a:close/>
                  <a:moveTo>
                    <a:pt x="36461" y="34185"/>
                  </a:moveTo>
                  <a:lnTo>
                    <a:pt x="36609" y="34235"/>
                  </a:lnTo>
                  <a:lnTo>
                    <a:pt x="36733" y="34309"/>
                  </a:lnTo>
                  <a:lnTo>
                    <a:pt x="36832" y="34383"/>
                  </a:lnTo>
                  <a:lnTo>
                    <a:pt x="36931" y="34507"/>
                  </a:lnTo>
                  <a:lnTo>
                    <a:pt x="37005" y="34630"/>
                  </a:lnTo>
                  <a:lnTo>
                    <a:pt x="37030" y="34754"/>
                  </a:lnTo>
                  <a:lnTo>
                    <a:pt x="37054" y="34902"/>
                  </a:lnTo>
                  <a:lnTo>
                    <a:pt x="37030" y="35051"/>
                  </a:lnTo>
                  <a:lnTo>
                    <a:pt x="37005" y="35174"/>
                  </a:lnTo>
                  <a:lnTo>
                    <a:pt x="36931" y="35298"/>
                  </a:lnTo>
                  <a:lnTo>
                    <a:pt x="36832" y="35422"/>
                  </a:lnTo>
                  <a:lnTo>
                    <a:pt x="36733" y="35496"/>
                  </a:lnTo>
                  <a:lnTo>
                    <a:pt x="36609" y="35570"/>
                  </a:lnTo>
                  <a:lnTo>
                    <a:pt x="36461" y="35620"/>
                  </a:lnTo>
                  <a:lnTo>
                    <a:pt x="36189" y="35620"/>
                  </a:lnTo>
                  <a:lnTo>
                    <a:pt x="36065" y="35570"/>
                  </a:lnTo>
                  <a:lnTo>
                    <a:pt x="35941" y="35496"/>
                  </a:lnTo>
                  <a:lnTo>
                    <a:pt x="35818" y="35422"/>
                  </a:lnTo>
                  <a:lnTo>
                    <a:pt x="35719" y="35298"/>
                  </a:lnTo>
                  <a:lnTo>
                    <a:pt x="35669" y="35174"/>
                  </a:lnTo>
                  <a:lnTo>
                    <a:pt x="35620" y="35051"/>
                  </a:lnTo>
                  <a:lnTo>
                    <a:pt x="35620" y="34902"/>
                  </a:lnTo>
                  <a:lnTo>
                    <a:pt x="35620" y="34754"/>
                  </a:lnTo>
                  <a:lnTo>
                    <a:pt x="35669" y="34630"/>
                  </a:lnTo>
                  <a:lnTo>
                    <a:pt x="35719" y="34507"/>
                  </a:lnTo>
                  <a:lnTo>
                    <a:pt x="35818" y="34383"/>
                  </a:lnTo>
                  <a:lnTo>
                    <a:pt x="35941" y="34309"/>
                  </a:lnTo>
                  <a:lnTo>
                    <a:pt x="36065" y="34235"/>
                  </a:lnTo>
                  <a:lnTo>
                    <a:pt x="36189" y="34185"/>
                  </a:lnTo>
                  <a:close/>
                  <a:moveTo>
                    <a:pt x="69384" y="35249"/>
                  </a:moveTo>
                  <a:lnTo>
                    <a:pt x="69434" y="35298"/>
                  </a:lnTo>
                  <a:lnTo>
                    <a:pt x="69483" y="35348"/>
                  </a:lnTo>
                  <a:lnTo>
                    <a:pt x="69483" y="35422"/>
                  </a:lnTo>
                  <a:lnTo>
                    <a:pt x="69483" y="35496"/>
                  </a:lnTo>
                  <a:lnTo>
                    <a:pt x="69434" y="35570"/>
                  </a:lnTo>
                  <a:lnTo>
                    <a:pt x="69384" y="35595"/>
                  </a:lnTo>
                  <a:lnTo>
                    <a:pt x="69310" y="35620"/>
                  </a:lnTo>
                  <a:lnTo>
                    <a:pt x="69236" y="35595"/>
                  </a:lnTo>
                  <a:lnTo>
                    <a:pt x="69187" y="35570"/>
                  </a:lnTo>
                  <a:lnTo>
                    <a:pt x="69137" y="35496"/>
                  </a:lnTo>
                  <a:lnTo>
                    <a:pt x="69112" y="35422"/>
                  </a:lnTo>
                  <a:lnTo>
                    <a:pt x="69137" y="35348"/>
                  </a:lnTo>
                  <a:lnTo>
                    <a:pt x="69187" y="35298"/>
                  </a:lnTo>
                  <a:lnTo>
                    <a:pt x="69236" y="35249"/>
                  </a:lnTo>
                  <a:close/>
                  <a:moveTo>
                    <a:pt x="65773" y="35447"/>
                  </a:moveTo>
                  <a:lnTo>
                    <a:pt x="65798" y="35471"/>
                  </a:lnTo>
                  <a:lnTo>
                    <a:pt x="65822" y="35521"/>
                  </a:lnTo>
                  <a:lnTo>
                    <a:pt x="65822" y="35546"/>
                  </a:lnTo>
                  <a:lnTo>
                    <a:pt x="65822" y="35595"/>
                  </a:lnTo>
                  <a:lnTo>
                    <a:pt x="65798" y="35620"/>
                  </a:lnTo>
                  <a:lnTo>
                    <a:pt x="65773" y="35644"/>
                  </a:lnTo>
                  <a:lnTo>
                    <a:pt x="65699" y="35644"/>
                  </a:lnTo>
                  <a:lnTo>
                    <a:pt x="65649" y="35620"/>
                  </a:lnTo>
                  <a:lnTo>
                    <a:pt x="65649" y="35595"/>
                  </a:lnTo>
                  <a:lnTo>
                    <a:pt x="65625" y="35546"/>
                  </a:lnTo>
                  <a:lnTo>
                    <a:pt x="65649" y="35521"/>
                  </a:lnTo>
                  <a:lnTo>
                    <a:pt x="65649" y="35471"/>
                  </a:lnTo>
                  <a:lnTo>
                    <a:pt x="65699" y="35447"/>
                  </a:lnTo>
                  <a:close/>
                  <a:moveTo>
                    <a:pt x="104584" y="33616"/>
                  </a:moveTo>
                  <a:lnTo>
                    <a:pt x="104757" y="33690"/>
                  </a:lnTo>
                  <a:lnTo>
                    <a:pt x="104955" y="33789"/>
                  </a:lnTo>
                  <a:lnTo>
                    <a:pt x="105103" y="33913"/>
                  </a:lnTo>
                  <a:lnTo>
                    <a:pt x="105252" y="34061"/>
                  </a:lnTo>
                  <a:lnTo>
                    <a:pt x="105326" y="34259"/>
                  </a:lnTo>
                  <a:lnTo>
                    <a:pt x="105400" y="34432"/>
                  </a:lnTo>
                  <a:lnTo>
                    <a:pt x="105400" y="34630"/>
                  </a:lnTo>
                  <a:lnTo>
                    <a:pt x="105400" y="34828"/>
                  </a:lnTo>
                  <a:lnTo>
                    <a:pt x="105326" y="35026"/>
                  </a:lnTo>
                  <a:lnTo>
                    <a:pt x="105252" y="35199"/>
                  </a:lnTo>
                  <a:lnTo>
                    <a:pt x="105103" y="35372"/>
                  </a:lnTo>
                  <a:lnTo>
                    <a:pt x="104955" y="35496"/>
                  </a:lnTo>
                  <a:lnTo>
                    <a:pt x="104757" y="35595"/>
                  </a:lnTo>
                  <a:lnTo>
                    <a:pt x="104584" y="35669"/>
                  </a:lnTo>
                  <a:lnTo>
                    <a:pt x="104188" y="35669"/>
                  </a:lnTo>
                  <a:lnTo>
                    <a:pt x="103990" y="35595"/>
                  </a:lnTo>
                  <a:lnTo>
                    <a:pt x="103817" y="35496"/>
                  </a:lnTo>
                  <a:lnTo>
                    <a:pt x="103644" y="35372"/>
                  </a:lnTo>
                  <a:lnTo>
                    <a:pt x="103520" y="35199"/>
                  </a:lnTo>
                  <a:lnTo>
                    <a:pt x="103421" y="35026"/>
                  </a:lnTo>
                  <a:lnTo>
                    <a:pt x="103372" y="34828"/>
                  </a:lnTo>
                  <a:lnTo>
                    <a:pt x="103347" y="34630"/>
                  </a:lnTo>
                  <a:lnTo>
                    <a:pt x="103372" y="34432"/>
                  </a:lnTo>
                  <a:lnTo>
                    <a:pt x="103421" y="34259"/>
                  </a:lnTo>
                  <a:lnTo>
                    <a:pt x="103520" y="34061"/>
                  </a:lnTo>
                  <a:lnTo>
                    <a:pt x="103644" y="33913"/>
                  </a:lnTo>
                  <a:lnTo>
                    <a:pt x="103817" y="33789"/>
                  </a:lnTo>
                  <a:lnTo>
                    <a:pt x="103990" y="33690"/>
                  </a:lnTo>
                  <a:lnTo>
                    <a:pt x="104188" y="33616"/>
                  </a:lnTo>
                  <a:close/>
                  <a:moveTo>
                    <a:pt x="32825" y="34136"/>
                  </a:moveTo>
                  <a:lnTo>
                    <a:pt x="32973" y="34160"/>
                  </a:lnTo>
                  <a:lnTo>
                    <a:pt x="33121" y="34185"/>
                  </a:lnTo>
                  <a:lnTo>
                    <a:pt x="33270" y="34259"/>
                  </a:lnTo>
                  <a:lnTo>
                    <a:pt x="33394" y="34383"/>
                  </a:lnTo>
                  <a:lnTo>
                    <a:pt x="33493" y="34507"/>
                  </a:lnTo>
                  <a:lnTo>
                    <a:pt x="33567" y="34630"/>
                  </a:lnTo>
                  <a:lnTo>
                    <a:pt x="33616" y="34803"/>
                  </a:lnTo>
                  <a:lnTo>
                    <a:pt x="33641" y="34952"/>
                  </a:lnTo>
                  <a:lnTo>
                    <a:pt x="33616" y="35100"/>
                  </a:lnTo>
                  <a:lnTo>
                    <a:pt x="33567" y="35249"/>
                  </a:lnTo>
                  <a:lnTo>
                    <a:pt x="33493" y="35397"/>
                  </a:lnTo>
                  <a:lnTo>
                    <a:pt x="33394" y="35521"/>
                  </a:lnTo>
                  <a:lnTo>
                    <a:pt x="33270" y="35620"/>
                  </a:lnTo>
                  <a:lnTo>
                    <a:pt x="33121" y="35694"/>
                  </a:lnTo>
                  <a:lnTo>
                    <a:pt x="32973" y="35743"/>
                  </a:lnTo>
                  <a:lnTo>
                    <a:pt x="32825" y="35768"/>
                  </a:lnTo>
                  <a:lnTo>
                    <a:pt x="32676" y="35743"/>
                  </a:lnTo>
                  <a:lnTo>
                    <a:pt x="32528" y="35694"/>
                  </a:lnTo>
                  <a:lnTo>
                    <a:pt x="32379" y="35620"/>
                  </a:lnTo>
                  <a:lnTo>
                    <a:pt x="32256" y="35521"/>
                  </a:lnTo>
                  <a:lnTo>
                    <a:pt x="32157" y="35397"/>
                  </a:lnTo>
                  <a:lnTo>
                    <a:pt x="32083" y="35249"/>
                  </a:lnTo>
                  <a:lnTo>
                    <a:pt x="32033" y="35100"/>
                  </a:lnTo>
                  <a:lnTo>
                    <a:pt x="32008" y="34952"/>
                  </a:lnTo>
                  <a:lnTo>
                    <a:pt x="32033" y="34803"/>
                  </a:lnTo>
                  <a:lnTo>
                    <a:pt x="32083" y="34630"/>
                  </a:lnTo>
                  <a:lnTo>
                    <a:pt x="32157" y="34507"/>
                  </a:lnTo>
                  <a:lnTo>
                    <a:pt x="32256" y="34383"/>
                  </a:lnTo>
                  <a:lnTo>
                    <a:pt x="32379" y="34259"/>
                  </a:lnTo>
                  <a:lnTo>
                    <a:pt x="32528" y="34185"/>
                  </a:lnTo>
                  <a:lnTo>
                    <a:pt x="32676" y="34160"/>
                  </a:lnTo>
                  <a:lnTo>
                    <a:pt x="32825" y="34136"/>
                  </a:lnTo>
                  <a:close/>
                  <a:moveTo>
                    <a:pt x="60949" y="35595"/>
                  </a:moveTo>
                  <a:lnTo>
                    <a:pt x="60999" y="35620"/>
                  </a:lnTo>
                  <a:lnTo>
                    <a:pt x="60999" y="35644"/>
                  </a:lnTo>
                  <a:lnTo>
                    <a:pt x="61024" y="35694"/>
                  </a:lnTo>
                  <a:lnTo>
                    <a:pt x="60999" y="35719"/>
                  </a:lnTo>
                  <a:lnTo>
                    <a:pt x="60999" y="35768"/>
                  </a:lnTo>
                  <a:lnTo>
                    <a:pt x="60949" y="35793"/>
                  </a:lnTo>
                  <a:lnTo>
                    <a:pt x="60875" y="35793"/>
                  </a:lnTo>
                  <a:lnTo>
                    <a:pt x="60851" y="35768"/>
                  </a:lnTo>
                  <a:lnTo>
                    <a:pt x="60826" y="35719"/>
                  </a:lnTo>
                  <a:lnTo>
                    <a:pt x="60826" y="35694"/>
                  </a:lnTo>
                  <a:lnTo>
                    <a:pt x="60826" y="35644"/>
                  </a:lnTo>
                  <a:lnTo>
                    <a:pt x="60851" y="35620"/>
                  </a:lnTo>
                  <a:lnTo>
                    <a:pt x="60875" y="35595"/>
                  </a:lnTo>
                  <a:close/>
                  <a:moveTo>
                    <a:pt x="57338" y="35620"/>
                  </a:moveTo>
                  <a:lnTo>
                    <a:pt x="57412" y="35644"/>
                  </a:lnTo>
                  <a:lnTo>
                    <a:pt x="57462" y="35669"/>
                  </a:lnTo>
                  <a:lnTo>
                    <a:pt x="57511" y="35743"/>
                  </a:lnTo>
                  <a:lnTo>
                    <a:pt x="57536" y="35818"/>
                  </a:lnTo>
                  <a:lnTo>
                    <a:pt x="57511" y="35892"/>
                  </a:lnTo>
                  <a:lnTo>
                    <a:pt x="57462" y="35941"/>
                  </a:lnTo>
                  <a:lnTo>
                    <a:pt x="57412" y="35991"/>
                  </a:lnTo>
                  <a:lnTo>
                    <a:pt x="57264" y="35991"/>
                  </a:lnTo>
                  <a:lnTo>
                    <a:pt x="57214" y="35941"/>
                  </a:lnTo>
                  <a:lnTo>
                    <a:pt x="57165" y="35892"/>
                  </a:lnTo>
                  <a:lnTo>
                    <a:pt x="57165" y="35818"/>
                  </a:lnTo>
                  <a:lnTo>
                    <a:pt x="57165" y="35743"/>
                  </a:lnTo>
                  <a:lnTo>
                    <a:pt x="57214" y="35669"/>
                  </a:lnTo>
                  <a:lnTo>
                    <a:pt x="57264" y="35644"/>
                  </a:lnTo>
                  <a:lnTo>
                    <a:pt x="57338" y="35620"/>
                  </a:lnTo>
                  <a:close/>
                  <a:moveTo>
                    <a:pt x="86848" y="34853"/>
                  </a:moveTo>
                  <a:lnTo>
                    <a:pt x="86972" y="34878"/>
                  </a:lnTo>
                  <a:lnTo>
                    <a:pt x="87095" y="34902"/>
                  </a:lnTo>
                  <a:lnTo>
                    <a:pt x="87194" y="34952"/>
                  </a:lnTo>
                  <a:lnTo>
                    <a:pt x="87293" y="35026"/>
                  </a:lnTo>
                  <a:lnTo>
                    <a:pt x="87367" y="35125"/>
                  </a:lnTo>
                  <a:lnTo>
                    <a:pt x="87417" y="35249"/>
                  </a:lnTo>
                  <a:lnTo>
                    <a:pt x="87466" y="35348"/>
                  </a:lnTo>
                  <a:lnTo>
                    <a:pt x="87466" y="35471"/>
                  </a:lnTo>
                  <a:lnTo>
                    <a:pt x="87466" y="35595"/>
                  </a:lnTo>
                  <a:lnTo>
                    <a:pt x="87417" y="35719"/>
                  </a:lnTo>
                  <a:lnTo>
                    <a:pt x="87367" y="35818"/>
                  </a:lnTo>
                  <a:lnTo>
                    <a:pt x="87293" y="35917"/>
                  </a:lnTo>
                  <a:lnTo>
                    <a:pt x="87194" y="35991"/>
                  </a:lnTo>
                  <a:lnTo>
                    <a:pt x="87095" y="36065"/>
                  </a:lnTo>
                  <a:lnTo>
                    <a:pt x="86972" y="36090"/>
                  </a:lnTo>
                  <a:lnTo>
                    <a:pt x="86724" y="36090"/>
                  </a:lnTo>
                  <a:lnTo>
                    <a:pt x="86625" y="36065"/>
                  </a:lnTo>
                  <a:lnTo>
                    <a:pt x="86502" y="35991"/>
                  </a:lnTo>
                  <a:lnTo>
                    <a:pt x="86403" y="35917"/>
                  </a:lnTo>
                  <a:lnTo>
                    <a:pt x="86329" y="35818"/>
                  </a:lnTo>
                  <a:lnTo>
                    <a:pt x="86279" y="35719"/>
                  </a:lnTo>
                  <a:lnTo>
                    <a:pt x="86230" y="35595"/>
                  </a:lnTo>
                  <a:lnTo>
                    <a:pt x="86230" y="35471"/>
                  </a:lnTo>
                  <a:lnTo>
                    <a:pt x="86230" y="35348"/>
                  </a:lnTo>
                  <a:lnTo>
                    <a:pt x="86279" y="35249"/>
                  </a:lnTo>
                  <a:lnTo>
                    <a:pt x="86329" y="35125"/>
                  </a:lnTo>
                  <a:lnTo>
                    <a:pt x="86403" y="35026"/>
                  </a:lnTo>
                  <a:lnTo>
                    <a:pt x="86502" y="34952"/>
                  </a:lnTo>
                  <a:lnTo>
                    <a:pt x="86625" y="34902"/>
                  </a:lnTo>
                  <a:lnTo>
                    <a:pt x="86724" y="34878"/>
                  </a:lnTo>
                  <a:lnTo>
                    <a:pt x="86848" y="34853"/>
                  </a:lnTo>
                  <a:close/>
                  <a:moveTo>
                    <a:pt x="121899" y="33171"/>
                  </a:moveTo>
                  <a:lnTo>
                    <a:pt x="122171" y="33196"/>
                  </a:lnTo>
                  <a:lnTo>
                    <a:pt x="122443" y="33270"/>
                  </a:lnTo>
                  <a:lnTo>
                    <a:pt x="122715" y="33394"/>
                  </a:lnTo>
                  <a:lnTo>
                    <a:pt x="122814" y="33492"/>
                  </a:lnTo>
                  <a:lnTo>
                    <a:pt x="122938" y="33591"/>
                  </a:lnTo>
                  <a:lnTo>
                    <a:pt x="123037" y="33715"/>
                  </a:lnTo>
                  <a:lnTo>
                    <a:pt x="123136" y="33814"/>
                  </a:lnTo>
                  <a:lnTo>
                    <a:pt x="123259" y="34086"/>
                  </a:lnTo>
                  <a:lnTo>
                    <a:pt x="123334" y="34358"/>
                  </a:lnTo>
                  <a:lnTo>
                    <a:pt x="123383" y="34630"/>
                  </a:lnTo>
                  <a:lnTo>
                    <a:pt x="123334" y="34927"/>
                  </a:lnTo>
                  <a:lnTo>
                    <a:pt x="123259" y="35199"/>
                  </a:lnTo>
                  <a:lnTo>
                    <a:pt x="123136" y="35447"/>
                  </a:lnTo>
                  <a:lnTo>
                    <a:pt x="123037" y="35570"/>
                  </a:lnTo>
                  <a:lnTo>
                    <a:pt x="122938" y="35694"/>
                  </a:lnTo>
                  <a:lnTo>
                    <a:pt x="122814" y="35793"/>
                  </a:lnTo>
                  <a:lnTo>
                    <a:pt x="122715" y="35892"/>
                  </a:lnTo>
                  <a:lnTo>
                    <a:pt x="122443" y="36016"/>
                  </a:lnTo>
                  <a:lnTo>
                    <a:pt x="122171" y="36090"/>
                  </a:lnTo>
                  <a:lnTo>
                    <a:pt x="121899" y="36114"/>
                  </a:lnTo>
                  <a:lnTo>
                    <a:pt x="121602" y="36090"/>
                  </a:lnTo>
                  <a:lnTo>
                    <a:pt x="121330" y="36016"/>
                  </a:lnTo>
                  <a:lnTo>
                    <a:pt x="121083" y="35892"/>
                  </a:lnTo>
                  <a:lnTo>
                    <a:pt x="120959" y="35793"/>
                  </a:lnTo>
                  <a:lnTo>
                    <a:pt x="120835" y="35694"/>
                  </a:lnTo>
                  <a:lnTo>
                    <a:pt x="120736" y="35570"/>
                  </a:lnTo>
                  <a:lnTo>
                    <a:pt x="120662" y="35447"/>
                  </a:lnTo>
                  <a:lnTo>
                    <a:pt x="120514" y="35199"/>
                  </a:lnTo>
                  <a:lnTo>
                    <a:pt x="120439" y="34927"/>
                  </a:lnTo>
                  <a:lnTo>
                    <a:pt x="120415" y="34630"/>
                  </a:lnTo>
                  <a:lnTo>
                    <a:pt x="120439" y="34358"/>
                  </a:lnTo>
                  <a:lnTo>
                    <a:pt x="120514" y="34086"/>
                  </a:lnTo>
                  <a:lnTo>
                    <a:pt x="120662" y="33814"/>
                  </a:lnTo>
                  <a:lnTo>
                    <a:pt x="120736" y="33715"/>
                  </a:lnTo>
                  <a:lnTo>
                    <a:pt x="120835" y="33591"/>
                  </a:lnTo>
                  <a:lnTo>
                    <a:pt x="120959" y="33492"/>
                  </a:lnTo>
                  <a:lnTo>
                    <a:pt x="121083" y="33394"/>
                  </a:lnTo>
                  <a:lnTo>
                    <a:pt x="121330" y="33270"/>
                  </a:lnTo>
                  <a:lnTo>
                    <a:pt x="121602" y="33196"/>
                  </a:lnTo>
                  <a:lnTo>
                    <a:pt x="121899" y="33171"/>
                  </a:lnTo>
                  <a:close/>
                  <a:moveTo>
                    <a:pt x="15534" y="33690"/>
                  </a:moveTo>
                  <a:lnTo>
                    <a:pt x="15757" y="33765"/>
                  </a:lnTo>
                  <a:lnTo>
                    <a:pt x="15979" y="33888"/>
                  </a:lnTo>
                  <a:lnTo>
                    <a:pt x="16177" y="34037"/>
                  </a:lnTo>
                  <a:lnTo>
                    <a:pt x="16326" y="34235"/>
                  </a:lnTo>
                  <a:lnTo>
                    <a:pt x="16449" y="34457"/>
                  </a:lnTo>
                  <a:lnTo>
                    <a:pt x="16524" y="34680"/>
                  </a:lnTo>
                  <a:lnTo>
                    <a:pt x="16548" y="34927"/>
                  </a:lnTo>
                  <a:lnTo>
                    <a:pt x="16524" y="35174"/>
                  </a:lnTo>
                  <a:lnTo>
                    <a:pt x="16449" y="35397"/>
                  </a:lnTo>
                  <a:lnTo>
                    <a:pt x="16326" y="35620"/>
                  </a:lnTo>
                  <a:lnTo>
                    <a:pt x="16177" y="35793"/>
                  </a:lnTo>
                  <a:lnTo>
                    <a:pt x="15979" y="35966"/>
                  </a:lnTo>
                  <a:lnTo>
                    <a:pt x="15757" y="36090"/>
                  </a:lnTo>
                  <a:lnTo>
                    <a:pt x="15534" y="36139"/>
                  </a:lnTo>
                  <a:lnTo>
                    <a:pt x="15287" y="36164"/>
                  </a:lnTo>
                  <a:lnTo>
                    <a:pt x="15064" y="36139"/>
                  </a:lnTo>
                  <a:lnTo>
                    <a:pt x="14817" y="36090"/>
                  </a:lnTo>
                  <a:lnTo>
                    <a:pt x="14619" y="35966"/>
                  </a:lnTo>
                  <a:lnTo>
                    <a:pt x="14421" y="35818"/>
                  </a:lnTo>
                  <a:lnTo>
                    <a:pt x="14248" y="35620"/>
                  </a:lnTo>
                  <a:lnTo>
                    <a:pt x="14149" y="35397"/>
                  </a:lnTo>
                  <a:lnTo>
                    <a:pt x="14075" y="35174"/>
                  </a:lnTo>
                  <a:lnTo>
                    <a:pt x="14050" y="34927"/>
                  </a:lnTo>
                  <a:lnTo>
                    <a:pt x="14075" y="34680"/>
                  </a:lnTo>
                  <a:lnTo>
                    <a:pt x="14149" y="34457"/>
                  </a:lnTo>
                  <a:lnTo>
                    <a:pt x="14248" y="34235"/>
                  </a:lnTo>
                  <a:lnTo>
                    <a:pt x="14421" y="34037"/>
                  </a:lnTo>
                  <a:lnTo>
                    <a:pt x="14619" y="33888"/>
                  </a:lnTo>
                  <a:lnTo>
                    <a:pt x="14817" y="33765"/>
                  </a:lnTo>
                  <a:lnTo>
                    <a:pt x="15064" y="33690"/>
                  </a:lnTo>
                  <a:close/>
                  <a:moveTo>
                    <a:pt x="11799" y="33616"/>
                  </a:moveTo>
                  <a:lnTo>
                    <a:pt x="12046" y="33641"/>
                  </a:lnTo>
                  <a:lnTo>
                    <a:pt x="12294" y="33715"/>
                  </a:lnTo>
                  <a:lnTo>
                    <a:pt x="12516" y="33839"/>
                  </a:lnTo>
                  <a:lnTo>
                    <a:pt x="12739" y="34012"/>
                  </a:lnTo>
                  <a:lnTo>
                    <a:pt x="12912" y="34210"/>
                  </a:lnTo>
                  <a:lnTo>
                    <a:pt x="13036" y="34457"/>
                  </a:lnTo>
                  <a:lnTo>
                    <a:pt x="13110" y="34705"/>
                  </a:lnTo>
                  <a:lnTo>
                    <a:pt x="13135" y="34952"/>
                  </a:lnTo>
                  <a:lnTo>
                    <a:pt x="13110" y="35199"/>
                  </a:lnTo>
                  <a:lnTo>
                    <a:pt x="13036" y="35447"/>
                  </a:lnTo>
                  <a:lnTo>
                    <a:pt x="12912" y="35694"/>
                  </a:lnTo>
                  <a:lnTo>
                    <a:pt x="12739" y="35892"/>
                  </a:lnTo>
                  <a:lnTo>
                    <a:pt x="12516" y="36065"/>
                  </a:lnTo>
                  <a:lnTo>
                    <a:pt x="12294" y="36189"/>
                  </a:lnTo>
                  <a:lnTo>
                    <a:pt x="12046" y="36263"/>
                  </a:lnTo>
                  <a:lnTo>
                    <a:pt x="11799" y="36288"/>
                  </a:lnTo>
                  <a:lnTo>
                    <a:pt x="11527" y="36263"/>
                  </a:lnTo>
                  <a:lnTo>
                    <a:pt x="11280" y="36189"/>
                  </a:lnTo>
                  <a:lnTo>
                    <a:pt x="11057" y="36065"/>
                  </a:lnTo>
                  <a:lnTo>
                    <a:pt x="10834" y="35892"/>
                  </a:lnTo>
                  <a:lnTo>
                    <a:pt x="10686" y="35694"/>
                  </a:lnTo>
                  <a:lnTo>
                    <a:pt x="10562" y="35447"/>
                  </a:lnTo>
                  <a:lnTo>
                    <a:pt x="10488" y="35199"/>
                  </a:lnTo>
                  <a:lnTo>
                    <a:pt x="10463" y="34952"/>
                  </a:lnTo>
                  <a:lnTo>
                    <a:pt x="10488" y="34705"/>
                  </a:lnTo>
                  <a:lnTo>
                    <a:pt x="10562" y="34457"/>
                  </a:lnTo>
                  <a:lnTo>
                    <a:pt x="10686" y="34210"/>
                  </a:lnTo>
                  <a:lnTo>
                    <a:pt x="10834" y="34012"/>
                  </a:lnTo>
                  <a:lnTo>
                    <a:pt x="11057" y="33839"/>
                  </a:lnTo>
                  <a:lnTo>
                    <a:pt x="11280" y="33715"/>
                  </a:lnTo>
                  <a:lnTo>
                    <a:pt x="11527" y="33641"/>
                  </a:lnTo>
                  <a:lnTo>
                    <a:pt x="11799" y="33616"/>
                  </a:lnTo>
                  <a:close/>
                  <a:moveTo>
                    <a:pt x="39924" y="35150"/>
                  </a:moveTo>
                  <a:lnTo>
                    <a:pt x="40023" y="35174"/>
                  </a:lnTo>
                  <a:lnTo>
                    <a:pt x="40146" y="35249"/>
                  </a:lnTo>
                  <a:lnTo>
                    <a:pt x="40245" y="35323"/>
                  </a:lnTo>
                  <a:lnTo>
                    <a:pt x="40320" y="35422"/>
                  </a:lnTo>
                  <a:lnTo>
                    <a:pt x="40369" y="35521"/>
                  </a:lnTo>
                  <a:lnTo>
                    <a:pt x="40419" y="35644"/>
                  </a:lnTo>
                  <a:lnTo>
                    <a:pt x="40419" y="35768"/>
                  </a:lnTo>
                  <a:lnTo>
                    <a:pt x="40419" y="35892"/>
                  </a:lnTo>
                  <a:lnTo>
                    <a:pt x="40369" y="35991"/>
                  </a:lnTo>
                  <a:lnTo>
                    <a:pt x="40320" y="36114"/>
                  </a:lnTo>
                  <a:lnTo>
                    <a:pt x="40245" y="36213"/>
                  </a:lnTo>
                  <a:lnTo>
                    <a:pt x="40146" y="36288"/>
                  </a:lnTo>
                  <a:lnTo>
                    <a:pt x="40023" y="36337"/>
                  </a:lnTo>
                  <a:lnTo>
                    <a:pt x="39924" y="36362"/>
                  </a:lnTo>
                  <a:lnTo>
                    <a:pt x="39800" y="36387"/>
                  </a:lnTo>
                  <a:lnTo>
                    <a:pt x="39677" y="36362"/>
                  </a:lnTo>
                  <a:lnTo>
                    <a:pt x="39553" y="36337"/>
                  </a:lnTo>
                  <a:lnTo>
                    <a:pt x="39454" y="36288"/>
                  </a:lnTo>
                  <a:lnTo>
                    <a:pt x="39355" y="36213"/>
                  </a:lnTo>
                  <a:lnTo>
                    <a:pt x="39281" y="36114"/>
                  </a:lnTo>
                  <a:lnTo>
                    <a:pt x="39231" y="35991"/>
                  </a:lnTo>
                  <a:lnTo>
                    <a:pt x="39182" y="35892"/>
                  </a:lnTo>
                  <a:lnTo>
                    <a:pt x="39182" y="35768"/>
                  </a:lnTo>
                  <a:lnTo>
                    <a:pt x="39182" y="35644"/>
                  </a:lnTo>
                  <a:lnTo>
                    <a:pt x="39231" y="35521"/>
                  </a:lnTo>
                  <a:lnTo>
                    <a:pt x="39281" y="35422"/>
                  </a:lnTo>
                  <a:lnTo>
                    <a:pt x="39355" y="35323"/>
                  </a:lnTo>
                  <a:lnTo>
                    <a:pt x="39454" y="35249"/>
                  </a:lnTo>
                  <a:lnTo>
                    <a:pt x="39553" y="35174"/>
                  </a:lnTo>
                  <a:lnTo>
                    <a:pt x="39677" y="35150"/>
                  </a:lnTo>
                  <a:close/>
                  <a:moveTo>
                    <a:pt x="72823" y="36016"/>
                  </a:moveTo>
                  <a:lnTo>
                    <a:pt x="72922" y="36090"/>
                  </a:lnTo>
                  <a:lnTo>
                    <a:pt x="72996" y="36189"/>
                  </a:lnTo>
                  <a:lnTo>
                    <a:pt x="73021" y="36288"/>
                  </a:lnTo>
                  <a:lnTo>
                    <a:pt x="72996" y="36387"/>
                  </a:lnTo>
                  <a:lnTo>
                    <a:pt x="72922" y="36485"/>
                  </a:lnTo>
                  <a:lnTo>
                    <a:pt x="72823" y="36560"/>
                  </a:lnTo>
                  <a:lnTo>
                    <a:pt x="72724" y="36584"/>
                  </a:lnTo>
                  <a:lnTo>
                    <a:pt x="72625" y="36560"/>
                  </a:lnTo>
                  <a:lnTo>
                    <a:pt x="72526" y="36485"/>
                  </a:lnTo>
                  <a:lnTo>
                    <a:pt x="72452" y="36387"/>
                  </a:lnTo>
                  <a:lnTo>
                    <a:pt x="72427" y="36288"/>
                  </a:lnTo>
                  <a:lnTo>
                    <a:pt x="72452" y="36189"/>
                  </a:lnTo>
                  <a:lnTo>
                    <a:pt x="72526" y="36090"/>
                  </a:lnTo>
                  <a:lnTo>
                    <a:pt x="72625" y="36016"/>
                  </a:lnTo>
                  <a:close/>
                  <a:moveTo>
                    <a:pt x="107874" y="34333"/>
                  </a:moveTo>
                  <a:lnTo>
                    <a:pt x="108096" y="34358"/>
                  </a:lnTo>
                  <a:lnTo>
                    <a:pt x="108294" y="34408"/>
                  </a:lnTo>
                  <a:lnTo>
                    <a:pt x="108492" y="34531"/>
                  </a:lnTo>
                  <a:lnTo>
                    <a:pt x="108690" y="34680"/>
                  </a:lnTo>
                  <a:lnTo>
                    <a:pt x="108838" y="34853"/>
                  </a:lnTo>
                  <a:lnTo>
                    <a:pt x="108937" y="35051"/>
                  </a:lnTo>
                  <a:lnTo>
                    <a:pt x="108987" y="35249"/>
                  </a:lnTo>
                  <a:lnTo>
                    <a:pt x="109011" y="35471"/>
                  </a:lnTo>
                  <a:lnTo>
                    <a:pt x="108987" y="35694"/>
                  </a:lnTo>
                  <a:lnTo>
                    <a:pt x="108937" y="35917"/>
                  </a:lnTo>
                  <a:lnTo>
                    <a:pt x="108838" y="36114"/>
                  </a:lnTo>
                  <a:lnTo>
                    <a:pt x="108690" y="36288"/>
                  </a:lnTo>
                  <a:lnTo>
                    <a:pt x="108492" y="36436"/>
                  </a:lnTo>
                  <a:lnTo>
                    <a:pt x="108294" y="36535"/>
                  </a:lnTo>
                  <a:lnTo>
                    <a:pt x="108096" y="36609"/>
                  </a:lnTo>
                  <a:lnTo>
                    <a:pt x="107874" y="36634"/>
                  </a:lnTo>
                  <a:lnTo>
                    <a:pt x="107651" y="36609"/>
                  </a:lnTo>
                  <a:lnTo>
                    <a:pt x="107428" y="36535"/>
                  </a:lnTo>
                  <a:lnTo>
                    <a:pt x="107230" y="36436"/>
                  </a:lnTo>
                  <a:lnTo>
                    <a:pt x="107057" y="36288"/>
                  </a:lnTo>
                  <a:lnTo>
                    <a:pt x="106909" y="36114"/>
                  </a:lnTo>
                  <a:lnTo>
                    <a:pt x="106810" y="35917"/>
                  </a:lnTo>
                  <a:lnTo>
                    <a:pt x="106736" y="35694"/>
                  </a:lnTo>
                  <a:lnTo>
                    <a:pt x="106711" y="35471"/>
                  </a:lnTo>
                  <a:lnTo>
                    <a:pt x="106736" y="35249"/>
                  </a:lnTo>
                  <a:lnTo>
                    <a:pt x="106810" y="35051"/>
                  </a:lnTo>
                  <a:lnTo>
                    <a:pt x="106909" y="34853"/>
                  </a:lnTo>
                  <a:lnTo>
                    <a:pt x="107057" y="34680"/>
                  </a:lnTo>
                  <a:lnTo>
                    <a:pt x="107230" y="34531"/>
                  </a:lnTo>
                  <a:lnTo>
                    <a:pt x="107428" y="34408"/>
                  </a:lnTo>
                  <a:lnTo>
                    <a:pt x="107651" y="34358"/>
                  </a:lnTo>
                  <a:lnTo>
                    <a:pt x="107874" y="34333"/>
                  </a:lnTo>
                  <a:close/>
                  <a:moveTo>
                    <a:pt x="18775" y="34606"/>
                  </a:moveTo>
                  <a:lnTo>
                    <a:pt x="18997" y="34630"/>
                  </a:lnTo>
                  <a:lnTo>
                    <a:pt x="19220" y="34705"/>
                  </a:lnTo>
                  <a:lnTo>
                    <a:pt x="19418" y="34803"/>
                  </a:lnTo>
                  <a:lnTo>
                    <a:pt x="19591" y="34952"/>
                  </a:lnTo>
                  <a:lnTo>
                    <a:pt x="19739" y="35125"/>
                  </a:lnTo>
                  <a:lnTo>
                    <a:pt x="19838" y="35323"/>
                  </a:lnTo>
                  <a:lnTo>
                    <a:pt x="19912" y="35546"/>
                  </a:lnTo>
                  <a:lnTo>
                    <a:pt x="19937" y="35768"/>
                  </a:lnTo>
                  <a:lnTo>
                    <a:pt x="19912" y="35991"/>
                  </a:lnTo>
                  <a:lnTo>
                    <a:pt x="19838" y="36189"/>
                  </a:lnTo>
                  <a:lnTo>
                    <a:pt x="19739" y="36387"/>
                  </a:lnTo>
                  <a:lnTo>
                    <a:pt x="19591" y="36560"/>
                  </a:lnTo>
                  <a:lnTo>
                    <a:pt x="19418" y="36708"/>
                  </a:lnTo>
                  <a:lnTo>
                    <a:pt x="19220" y="36832"/>
                  </a:lnTo>
                  <a:lnTo>
                    <a:pt x="18997" y="36881"/>
                  </a:lnTo>
                  <a:lnTo>
                    <a:pt x="18775" y="36906"/>
                  </a:lnTo>
                  <a:lnTo>
                    <a:pt x="18552" y="36881"/>
                  </a:lnTo>
                  <a:lnTo>
                    <a:pt x="18354" y="36832"/>
                  </a:lnTo>
                  <a:lnTo>
                    <a:pt x="18156" y="36708"/>
                  </a:lnTo>
                  <a:lnTo>
                    <a:pt x="17958" y="36560"/>
                  </a:lnTo>
                  <a:lnTo>
                    <a:pt x="17810" y="36387"/>
                  </a:lnTo>
                  <a:lnTo>
                    <a:pt x="17711" y="36189"/>
                  </a:lnTo>
                  <a:lnTo>
                    <a:pt x="17661" y="35991"/>
                  </a:lnTo>
                  <a:lnTo>
                    <a:pt x="17637" y="35768"/>
                  </a:lnTo>
                  <a:lnTo>
                    <a:pt x="17661" y="35546"/>
                  </a:lnTo>
                  <a:lnTo>
                    <a:pt x="17711" y="35323"/>
                  </a:lnTo>
                  <a:lnTo>
                    <a:pt x="17810" y="35125"/>
                  </a:lnTo>
                  <a:lnTo>
                    <a:pt x="17958" y="34952"/>
                  </a:lnTo>
                  <a:lnTo>
                    <a:pt x="18156" y="34803"/>
                  </a:lnTo>
                  <a:lnTo>
                    <a:pt x="18354" y="34705"/>
                  </a:lnTo>
                  <a:lnTo>
                    <a:pt x="18552" y="34630"/>
                  </a:lnTo>
                  <a:lnTo>
                    <a:pt x="18775" y="34606"/>
                  </a:lnTo>
                  <a:close/>
                  <a:moveTo>
                    <a:pt x="90459" y="35620"/>
                  </a:moveTo>
                  <a:lnTo>
                    <a:pt x="90583" y="35669"/>
                  </a:lnTo>
                  <a:lnTo>
                    <a:pt x="90707" y="35743"/>
                  </a:lnTo>
                  <a:lnTo>
                    <a:pt x="90831" y="35818"/>
                  </a:lnTo>
                  <a:lnTo>
                    <a:pt x="90929" y="35941"/>
                  </a:lnTo>
                  <a:lnTo>
                    <a:pt x="90979" y="36065"/>
                  </a:lnTo>
                  <a:lnTo>
                    <a:pt x="91028" y="36189"/>
                  </a:lnTo>
                  <a:lnTo>
                    <a:pt x="91028" y="36337"/>
                  </a:lnTo>
                  <a:lnTo>
                    <a:pt x="91028" y="36485"/>
                  </a:lnTo>
                  <a:lnTo>
                    <a:pt x="90979" y="36609"/>
                  </a:lnTo>
                  <a:lnTo>
                    <a:pt x="90929" y="36733"/>
                  </a:lnTo>
                  <a:lnTo>
                    <a:pt x="90831" y="36857"/>
                  </a:lnTo>
                  <a:lnTo>
                    <a:pt x="90707" y="36931"/>
                  </a:lnTo>
                  <a:lnTo>
                    <a:pt x="90583" y="37005"/>
                  </a:lnTo>
                  <a:lnTo>
                    <a:pt x="90459" y="37054"/>
                  </a:lnTo>
                  <a:lnTo>
                    <a:pt x="90187" y="37054"/>
                  </a:lnTo>
                  <a:lnTo>
                    <a:pt x="90039" y="37005"/>
                  </a:lnTo>
                  <a:lnTo>
                    <a:pt x="89915" y="36931"/>
                  </a:lnTo>
                  <a:lnTo>
                    <a:pt x="89816" y="36857"/>
                  </a:lnTo>
                  <a:lnTo>
                    <a:pt x="89717" y="36733"/>
                  </a:lnTo>
                  <a:lnTo>
                    <a:pt x="89643" y="36609"/>
                  </a:lnTo>
                  <a:lnTo>
                    <a:pt x="89618" y="36485"/>
                  </a:lnTo>
                  <a:lnTo>
                    <a:pt x="89594" y="36337"/>
                  </a:lnTo>
                  <a:lnTo>
                    <a:pt x="89618" y="36189"/>
                  </a:lnTo>
                  <a:lnTo>
                    <a:pt x="89643" y="36065"/>
                  </a:lnTo>
                  <a:lnTo>
                    <a:pt x="89717" y="35941"/>
                  </a:lnTo>
                  <a:lnTo>
                    <a:pt x="89816" y="35818"/>
                  </a:lnTo>
                  <a:lnTo>
                    <a:pt x="89915" y="35743"/>
                  </a:lnTo>
                  <a:lnTo>
                    <a:pt x="90039" y="35669"/>
                  </a:lnTo>
                  <a:lnTo>
                    <a:pt x="90187" y="35620"/>
                  </a:lnTo>
                  <a:close/>
                  <a:moveTo>
                    <a:pt x="43288" y="36065"/>
                  </a:moveTo>
                  <a:lnTo>
                    <a:pt x="43387" y="36090"/>
                  </a:lnTo>
                  <a:lnTo>
                    <a:pt x="43486" y="36114"/>
                  </a:lnTo>
                  <a:lnTo>
                    <a:pt x="43560" y="36164"/>
                  </a:lnTo>
                  <a:lnTo>
                    <a:pt x="43659" y="36238"/>
                  </a:lnTo>
                  <a:lnTo>
                    <a:pt x="43708" y="36312"/>
                  </a:lnTo>
                  <a:lnTo>
                    <a:pt x="43758" y="36411"/>
                  </a:lnTo>
                  <a:lnTo>
                    <a:pt x="43783" y="36485"/>
                  </a:lnTo>
                  <a:lnTo>
                    <a:pt x="43807" y="36584"/>
                  </a:lnTo>
                  <a:lnTo>
                    <a:pt x="43783" y="36683"/>
                  </a:lnTo>
                  <a:lnTo>
                    <a:pt x="43758" y="36782"/>
                  </a:lnTo>
                  <a:lnTo>
                    <a:pt x="43708" y="36881"/>
                  </a:lnTo>
                  <a:lnTo>
                    <a:pt x="43659" y="36955"/>
                  </a:lnTo>
                  <a:lnTo>
                    <a:pt x="43560" y="37030"/>
                  </a:lnTo>
                  <a:lnTo>
                    <a:pt x="43486" y="37079"/>
                  </a:lnTo>
                  <a:lnTo>
                    <a:pt x="43387" y="37104"/>
                  </a:lnTo>
                  <a:lnTo>
                    <a:pt x="43189" y="37104"/>
                  </a:lnTo>
                  <a:lnTo>
                    <a:pt x="43090" y="37079"/>
                  </a:lnTo>
                  <a:lnTo>
                    <a:pt x="42991" y="37030"/>
                  </a:lnTo>
                  <a:lnTo>
                    <a:pt x="42917" y="36955"/>
                  </a:lnTo>
                  <a:lnTo>
                    <a:pt x="42843" y="36881"/>
                  </a:lnTo>
                  <a:lnTo>
                    <a:pt x="42818" y="36782"/>
                  </a:lnTo>
                  <a:lnTo>
                    <a:pt x="42769" y="36683"/>
                  </a:lnTo>
                  <a:lnTo>
                    <a:pt x="42769" y="36584"/>
                  </a:lnTo>
                  <a:lnTo>
                    <a:pt x="42769" y="36485"/>
                  </a:lnTo>
                  <a:lnTo>
                    <a:pt x="42818" y="36411"/>
                  </a:lnTo>
                  <a:lnTo>
                    <a:pt x="42843" y="36312"/>
                  </a:lnTo>
                  <a:lnTo>
                    <a:pt x="42917" y="36238"/>
                  </a:lnTo>
                  <a:lnTo>
                    <a:pt x="42991" y="36164"/>
                  </a:lnTo>
                  <a:lnTo>
                    <a:pt x="43090" y="36114"/>
                  </a:lnTo>
                  <a:lnTo>
                    <a:pt x="43189" y="36090"/>
                  </a:lnTo>
                  <a:lnTo>
                    <a:pt x="43288" y="36065"/>
                  </a:lnTo>
                  <a:close/>
                  <a:moveTo>
                    <a:pt x="93824" y="35471"/>
                  </a:moveTo>
                  <a:lnTo>
                    <a:pt x="93972" y="35496"/>
                  </a:lnTo>
                  <a:lnTo>
                    <a:pt x="94120" y="35546"/>
                  </a:lnTo>
                  <a:lnTo>
                    <a:pt x="94269" y="35620"/>
                  </a:lnTo>
                  <a:lnTo>
                    <a:pt x="94392" y="35719"/>
                  </a:lnTo>
                  <a:lnTo>
                    <a:pt x="94491" y="35842"/>
                  </a:lnTo>
                  <a:lnTo>
                    <a:pt x="94566" y="35991"/>
                  </a:lnTo>
                  <a:lnTo>
                    <a:pt x="94615" y="36139"/>
                  </a:lnTo>
                  <a:lnTo>
                    <a:pt x="94640" y="36288"/>
                  </a:lnTo>
                  <a:lnTo>
                    <a:pt x="94615" y="36436"/>
                  </a:lnTo>
                  <a:lnTo>
                    <a:pt x="94566" y="36609"/>
                  </a:lnTo>
                  <a:lnTo>
                    <a:pt x="94491" y="36733"/>
                  </a:lnTo>
                  <a:lnTo>
                    <a:pt x="94392" y="36857"/>
                  </a:lnTo>
                  <a:lnTo>
                    <a:pt x="94269" y="36980"/>
                  </a:lnTo>
                  <a:lnTo>
                    <a:pt x="94120" y="37054"/>
                  </a:lnTo>
                  <a:lnTo>
                    <a:pt x="93972" y="37079"/>
                  </a:lnTo>
                  <a:lnTo>
                    <a:pt x="93824" y="37104"/>
                  </a:lnTo>
                  <a:lnTo>
                    <a:pt x="93675" y="37079"/>
                  </a:lnTo>
                  <a:lnTo>
                    <a:pt x="93527" y="37054"/>
                  </a:lnTo>
                  <a:lnTo>
                    <a:pt x="93378" y="36980"/>
                  </a:lnTo>
                  <a:lnTo>
                    <a:pt x="93255" y="36857"/>
                  </a:lnTo>
                  <a:lnTo>
                    <a:pt x="93156" y="36733"/>
                  </a:lnTo>
                  <a:lnTo>
                    <a:pt x="93081" y="36609"/>
                  </a:lnTo>
                  <a:lnTo>
                    <a:pt x="93032" y="36436"/>
                  </a:lnTo>
                  <a:lnTo>
                    <a:pt x="93007" y="36288"/>
                  </a:lnTo>
                  <a:lnTo>
                    <a:pt x="93032" y="36139"/>
                  </a:lnTo>
                  <a:lnTo>
                    <a:pt x="93081" y="35991"/>
                  </a:lnTo>
                  <a:lnTo>
                    <a:pt x="93156" y="35842"/>
                  </a:lnTo>
                  <a:lnTo>
                    <a:pt x="93255" y="35719"/>
                  </a:lnTo>
                  <a:lnTo>
                    <a:pt x="93378" y="35620"/>
                  </a:lnTo>
                  <a:lnTo>
                    <a:pt x="93527" y="35546"/>
                  </a:lnTo>
                  <a:lnTo>
                    <a:pt x="93675" y="35496"/>
                  </a:lnTo>
                  <a:lnTo>
                    <a:pt x="93824" y="35471"/>
                  </a:lnTo>
                  <a:close/>
                  <a:moveTo>
                    <a:pt x="25775" y="35644"/>
                  </a:moveTo>
                  <a:lnTo>
                    <a:pt x="25948" y="35669"/>
                  </a:lnTo>
                  <a:lnTo>
                    <a:pt x="26121" y="35719"/>
                  </a:lnTo>
                  <a:lnTo>
                    <a:pt x="26294" y="35793"/>
                  </a:lnTo>
                  <a:lnTo>
                    <a:pt x="26443" y="35917"/>
                  </a:lnTo>
                  <a:lnTo>
                    <a:pt x="26566" y="36065"/>
                  </a:lnTo>
                  <a:lnTo>
                    <a:pt x="26665" y="36238"/>
                  </a:lnTo>
                  <a:lnTo>
                    <a:pt x="26715" y="36411"/>
                  </a:lnTo>
                  <a:lnTo>
                    <a:pt x="26715" y="36584"/>
                  </a:lnTo>
                  <a:lnTo>
                    <a:pt x="26715" y="36782"/>
                  </a:lnTo>
                  <a:lnTo>
                    <a:pt x="26665" y="36955"/>
                  </a:lnTo>
                  <a:lnTo>
                    <a:pt x="26566" y="37129"/>
                  </a:lnTo>
                  <a:lnTo>
                    <a:pt x="26443" y="37277"/>
                  </a:lnTo>
                  <a:lnTo>
                    <a:pt x="26294" y="37401"/>
                  </a:lnTo>
                  <a:lnTo>
                    <a:pt x="26121" y="37475"/>
                  </a:lnTo>
                  <a:lnTo>
                    <a:pt x="25948" y="37524"/>
                  </a:lnTo>
                  <a:lnTo>
                    <a:pt x="25775" y="37549"/>
                  </a:lnTo>
                  <a:lnTo>
                    <a:pt x="25602" y="37524"/>
                  </a:lnTo>
                  <a:lnTo>
                    <a:pt x="25429" y="37475"/>
                  </a:lnTo>
                  <a:lnTo>
                    <a:pt x="25255" y="37401"/>
                  </a:lnTo>
                  <a:lnTo>
                    <a:pt x="25107" y="37277"/>
                  </a:lnTo>
                  <a:lnTo>
                    <a:pt x="24983" y="37129"/>
                  </a:lnTo>
                  <a:lnTo>
                    <a:pt x="24884" y="36955"/>
                  </a:lnTo>
                  <a:lnTo>
                    <a:pt x="24835" y="36782"/>
                  </a:lnTo>
                  <a:lnTo>
                    <a:pt x="24810" y="36584"/>
                  </a:lnTo>
                  <a:lnTo>
                    <a:pt x="24835" y="36411"/>
                  </a:lnTo>
                  <a:lnTo>
                    <a:pt x="24884" y="36238"/>
                  </a:lnTo>
                  <a:lnTo>
                    <a:pt x="24983" y="36065"/>
                  </a:lnTo>
                  <a:lnTo>
                    <a:pt x="25107" y="35917"/>
                  </a:lnTo>
                  <a:lnTo>
                    <a:pt x="25255" y="35793"/>
                  </a:lnTo>
                  <a:lnTo>
                    <a:pt x="25429" y="35719"/>
                  </a:lnTo>
                  <a:lnTo>
                    <a:pt x="25602" y="35669"/>
                  </a:lnTo>
                  <a:lnTo>
                    <a:pt x="25775" y="35644"/>
                  </a:lnTo>
                  <a:close/>
                  <a:moveTo>
                    <a:pt x="76137" y="36782"/>
                  </a:moveTo>
                  <a:lnTo>
                    <a:pt x="76261" y="36807"/>
                  </a:lnTo>
                  <a:lnTo>
                    <a:pt x="76335" y="36832"/>
                  </a:lnTo>
                  <a:lnTo>
                    <a:pt x="76409" y="36881"/>
                  </a:lnTo>
                  <a:lnTo>
                    <a:pt x="76459" y="36955"/>
                  </a:lnTo>
                  <a:lnTo>
                    <a:pt x="76484" y="37030"/>
                  </a:lnTo>
                  <a:lnTo>
                    <a:pt x="76508" y="37178"/>
                  </a:lnTo>
                  <a:lnTo>
                    <a:pt x="76484" y="37302"/>
                  </a:lnTo>
                  <a:lnTo>
                    <a:pt x="76459" y="37376"/>
                  </a:lnTo>
                  <a:lnTo>
                    <a:pt x="76409" y="37450"/>
                  </a:lnTo>
                  <a:lnTo>
                    <a:pt x="76335" y="37500"/>
                  </a:lnTo>
                  <a:lnTo>
                    <a:pt x="76261" y="37524"/>
                  </a:lnTo>
                  <a:lnTo>
                    <a:pt x="76137" y="37549"/>
                  </a:lnTo>
                  <a:lnTo>
                    <a:pt x="75989" y="37524"/>
                  </a:lnTo>
                  <a:lnTo>
                    <a:pt x="75915" y="37500"/>
                  </a:lnTo>
                  <a:lnTo>
                    <a:pt x="75865" y="37450"/>
                  </a:lnTo>
                  <a:lnTo>
                    <a:pt x="75816" y="37376"/>
                  </a:lnTo>
                  <a:lnTo>
                    <a:pt x="75766" y="37302"/>
                  </a:lnTo>
                  <a:lnTo>
                    <a:pt x="75742" y="37178"/>
                  </a:lnTo>
                  <a:lnTo>
                    <a:pt x="75766" y="37030"/>
                  </a:lnTo>
                  <a:lnTo>
                    <a:pt x="75816" y="36955"/>
                  </a:lnTo>
                  <a:lnTo>
                    <a:pt x="75865" y="36881"/>
                  </a:lnTo>
                  <a:lnTo>
                    <a:pt x="75915" y="36832"/>
                  </a:lnTo>
                  <a:lnTo>
                    <a:pt x="75989" y="36807"/>
                  </a:lnTo>
                  <a:lnTo>
                    <a:pt x="76137" y="36782"/>
                  </a:lnTo>
                  <a:close/>
                  <a:moveTo>
                    <a:pt x="79699" y="36584"/>
                  </a:moveTo>
                  <a:lnTo>
                    <a:pt x="79774" y="36609"/>
                  </a:lnTo>
                  <a:lnTo>
                    <a:pt x="79872" y="36634"/>
                  </a:lnTo>
                  <a:lnTo>
                    <a:pt x="79947" y="36659"/>
                  </a:lnTo>
                  <a:lnTo>
                    <a:pt x="80021" y="36733"/>
                  </a:lnTo>
                  <a:lnTo>
                    <a:pt x="80095" y="36807"/>
                  </a:lnTo>
                  <a:lnTo>
                    <a:pt x="80120" y="36881"/>
                  </a:lnTo>
                  <a:lnTo>
                    <a:pt x="80169" y="36980"/>
                  </a:lnTo>
                  <a:lnTo>
                    <a:pt x="80169" y="37054"/>
                  </a:lnTo>
                  <a:lnTo>
                    <a:pt x="80169" y="37153"/>
                  </a:lnTo>
                  <a:lnTo>
                    <a:pt x="80120" y="37252"/>
                  </a:lnTo>
                  <a:lnTo>
                    <a:pt x="80095" y="37327"/>
                  </a:lnTo>
                  <a:lnTo>
                    <a:pt x="80021" y="37401"/>
                  </a:lnTo>
                  <a:lnTo>
                    <a:pt x="79947" y="37450"/>
                  </a:lnTo>
                  <a:lnTo>
                    <a:pt x="79872" y="37500"/>
                  </a:lnTo>
                  <a:lnTo>
                    <a:pt x="79774" y="37524"/>
                  </a:lnTo>
                  <a:lnTo>
                    <a:pt x="79699" y="37549"/>
                  </a:lnTo>
                  <a:lnTo>
                    <a:pt x="79600" y="37524"/>
                  </a:lnTo>
                  <a:lnTo>
                    <a:pt x="79501" y="37500"/>
                  </a:lnTo>
                  <a:lnTo>
                    <a:pt x="79427" y="37450"/>
                  </a:lnTo>
                  <a:lnTo>
                    <a:pt x="79353" y="37401"/>
                  </a:lnTo>
                  <a:lnTo>
                    <a:pt x="79304" y="37327"/>
                  </a:lnTo>
                  <a:lnTo>
                    <a:pt x="79254" y="37252"/>
                  </a:lnTo>
                  <a:lnTo>
                    <a:pt x="79229" y="37153"/>
                  </a:lnTo>
                  <a:lnTo>
                    <a:pt x="79229" y="37054"/>
                  </a:lnTo>
                  <a:lnTo>
                    <a:pt x="79229" y="36980"/>
                  </a:lnTo>
                  <a:lnTo>
                    <a:pt x="79254" y="36881"/>
                  </a:lnTo>
                  <a:lnTo>
                    <a:pt x="79304" y="36807"/>
                  </a:lnTo>
                  <a:lnTo>
                    <a:pt x="79353" y="36733"/>
                  </a:lnTo>
                  <a:lnTo>
                    <a:pt x="79427" y="36659"/>
                  </a:lnTo>
                  <a:lnTo>
                    <a:pt x="79501" y="36634"/>
                  </a:lnTo>
                  <a:lnTo>
                    <a:pt x="79600" y="36609"/>
                  </a:lnTo>
                  <a:lnTo>
                    <a:pt x="79699" y="36584"/>
                  </a:lnTo>
                  <a:close/>
                  <a:moveTo>
                    <a:pt x="111361" y="35076"/>
                  </a:moveTo>
                  <a:lnTo>
                    <a:pt x="111584" y="35100"/>
                  </a:lnTo>
                  <a:lnTo>
                    <a:pt x="111831" y="35150"/>
                  </a:lnTo>
                  <a:lnTo>
                    <a:pt x="112029" y="35273"/>
                  </a:lnTo>
                  <a:lnTo>
                    <a:pt x="112227" y="35447"/>
                  </a:lnTo>
                  <a:lnTo>
                    <a:pt x="112400" y="35620"/>
                  </a:lnTo>
                  <a:lnTo>
                    <a:pt x="112499" y="35842"/>
                  </a:lnTo>
                  <a:lnTo>
                    <a:pt x="112573" y="36065"/>
                  </a:lnTo>
                  <a:lnTo>
                    <a:pt x="112598" y="36312"/>
                  </a:lnTo>
                  <a:lnTo>
                    <a:pt x="112573" y="36560"/>
                  </a:lnTo>
                  <a:lnTo>
                    <a:pt x="112499" y="36782"/>
                  </a:lnTo>
                  <a:lnTo>
                    <a:pt x="112400" y="37005"/>
                  </a:lnTo>
                  <a:lnTo>
                    <a:pt x="112227" y="37203"/>
                  </a:lnTo>
                  <a:lnTo>
                    <a:pt x="112029" y="37351"/>
                  </a:lnTo>
                  <a:lnTo>
                    <a:pt x="111831" y="37475"/>
                  </a:lnTo>
                  <a:lnTo>
                    <a:pt x="111584" y="37549"/>
                  </a:lnTo>
                  <a:lnTo>
                    <a:pt x="111114" y="37549"/>
                  </a:lnTo>
                  <a:lnTo>
                    <a:pt x="110891" y="37475"/>
                  </a:lnTo>
                  <a:lnTo>
                    <a:pt x="110669" y="37351"/>
                  </a:lnTo>
                  <a:lnTo>
                    <a:pt x="110471" y="37203"/>
                  </a:lnTo>
                  <a:lnTo>
                    <a:pt x="110322" y="37005"/>
                  </a:lnTo>
                  <a:lnTo>
                    <a:pt x="110199" y="36782"/>
                  </a:lnTo>
                  <a:lnTo>
                    <a:pt x="110125" y="36560"/>
                  </a:lnTo>
                  <a:lnTo>
                    <a:pt x="110100" y="36312"/>
                  </a:lnTo>
                  <a:lnTo>
                    <a:pt x="110125" y="36065"/>
                  </a:lnTo>
                  <a:lnTo>
                    <a:pt x="110199" y="35842"/>
                  </a:lnTo>
                  <a:lnTo>
                    <a:pt x="110322" y="35620"/>
                  </a:lnTo>
                  <a:lnTo>
                    <a:pt x="110471" y="35447"/>
                  </a:lnTo>
                  <a:lnTo>
                    <a:pt x="110669" y="35273"/>
                  </a:lnTo>
                  <a:lnTo>
                    <a:pt x="110891" y="35150"/>
                  </a:lnTo>
                  <a:lnTo>
                    <a:pt x="111114" y="35100"/>
                  </a:lnTo>
                  <a:lnTo>
                    <a:pt x="111361" y="35076"/>
                  </a:lnTo>
                  <a:close/>
                  <a:moveTo>
                    <a:pt x="22460" y="35570"/>
                  </a:moveTo>
                  <a:lnTo>
                    <a:pt x="22658" y="35644"/>
                  </a:lnTo>
                  <a:lnTo>
                    <a:pt x="22831" y="35743"/>
                  </a:lnTo>
                  <a:lnTo>
                    <a:pt x="23004" y="35867"/>
                  </a:lnTo>
                  <a:lnTo>
                    <a:pt x="23128" y="36040"/>
                  </a:lnTo>
                  <a:lnTo>
                    <a:pt x="23227" y="36213"/>
                  </a:lnTo>
                  <a:lnTo>
                    <a:pt x="23277" y="36411"/>
                  </a:lnTo>
                  <a:lnTo>
                    <a:pt x="23301" y="36609"/>
                  </a:lnTo>
                  <a:lnTo>
                    <a:pt x="23277" y="36807"/>
                  </a:lnTo>
                  <a:lnTo>
                    <a:pt x="23227" y="36980"/>
                  </a:lnTo>
                  <a:lnTo>
                    <a:pt x="23128" y="37178"/>
                  </a:lnTo>
                  <a:lnTo>
                    <a:pt x="23004" y="37327"/>
                  </a:lnTo>
                  <a:lnTo>
                    <a:pt x="22831" y="37450"/>
                  </a:lnTo>
                  <a:lnTo>
                    <a:pt x="22658" y="37549"/>
                  </a:lnTo>
                  <a:lnTo>
                    <a:pt x="22460" y="37623"/>
                  </a:lnTo>
                  <a:lnTo>
                    <a:pt x="22064" y="37623"/>
                  </a:lnTo>
                  <a:lnTo>
                    <a:pt x="21891" y="37549"/>
                  </a:lnTo>
                  <a:lnTo>
                    <a:pt x="21693" y="37450"/>
                  </a:lnTo>
                  <a:lnTo>
                    <a:pt x="21545" y="37327"/>
                  </a:lnTo>
                  <a:lnTo>
                    <a:pt x="21397" y="37178"/>
                  </a:lnTo>
                  <a:lnTo>
                    <a:pt x="21322" y="36980"/>
                  </a:lnTo>
                  <a:lnTo>
                    <a:pt x="21248" y="36807"/>
                  </a:lnTo>
                  <a:lnTo>
                    <a:pt x="21248" y="36609"/>
                  </a:lnTo>
                  <a:lnTo>
                    <a:pt x="21248" y="36411"/>
                  </a:lnTo>
                  <a:lnTo>
                    <a:pt x="21322" y="36213"/>
                  </a:lnTo>
                  <a:lnTo>
                    <a:pt x="21397" y="36040"/>
                  </a:lnTo>
                  <a:lnTo>
                    <a:pt x="21545" y="35867"/>
                  </a:lnTo>
                  <a:lnTo>
                    <a:pt x="21693" y="35743"/>
                  </a:lnTo>
                  <a:lnTo>
                    <a:pt x="21891" y="35644"/>
                  </a:lnTo>
                  <a:lnTo>
                    <a:pt x="22064" y="35570"/>
                  </a:lnTo>
                  <a:close/>
                  <a:moveTo>
                    <a:pt x="114849" y="34952"/>
                  </a:moveTo>
                  <a:lnTo>
                    <a:pt x="115121" y="34977"/>
                  </a:lnTo>
                  <a:lnTo>
                    <a:pt x="115369" y="35051"/>
                  </a:lnTo>
                  <a:lnTo>
                    <a:pt x="115591" y="35174"/>
                  </a:lnTo>
                  <a:lnTo>
                    <a:pt x="115814" y="35348"/>
                  </a:lnTo>
                  <a:lnTo>
                    <a:pt x="115962" y="35546"/>
                  </a:lnTo>
                  <a:lnTo>
                    <a:pt x="116086" y="35793"/>
                  </a:lnTo>
                  <a:lnTo>
                    <a:pt x="116160" y="36040"/>
                  </a:lnTo>
                  <a:lnTo>
                    <a:pt x="116185" y="36288"/>
                  </a:lnTo>
                  <a:lnTo>
                    <a:pt x="116160" y="36535"/>
                  </a:lnTo>
                  <a:lnTo>
                    <a:pt x="116086" y="36782"/>
                  </a:lnTo>
                  <a:lnTo>
                    <a:pt x="115962" y="37030"/>
                  </a:lnTo>
                  <a:lnTo>
                    <a:pt x="115814" y="37228"/>
                  </a:lnTo>
                  <a:lnTo>
                    <a:pt x="115591" y="37401"/>
                  </a:lnTo>
                  <a:lnTo>
                    <a:pt x="115369" y="37524"/>
                  </a:lnTo>
                  <a:lnTo>
                    <a:pt x="115121" y="37599"/>
                  </a:lnTo>
                  <a:lnTo>
                    <a:pt x="114849" y="37623"/>
                  </a:lnTo>
                  <a:lnTo>
                    <a:pt x="114602" y="37599"/>
                  </a:lnTo>
                  <a:lnTo>
                    <a:pt x="114354" y="37524"/>
                  </a:lnTo>
                  <a:lnTo>
                    <a:pt x="114132" y="37401"/>
                  </a:lnTo>
                  <a:lnTo>
                    <a:pt x="113909" y="37228"/>
                  </a:lnTo>
                  <a:lnTo>
                    <a:pt x="113736" y="37030"/>
                  </a:lnTo>
                  <a:lnTo>
                    <a:pt x="113612" y="36782"/>
                  </a:lnTo>
                  <a:lnTo>
                    <a:pt x="113538" y="36535"/>
                  </a:lnTo>
                  <a:lnTo>
                    <a:pt x="113513" y="36288"/>
                  </a:lnTo>
                  <a:lnTo>
                    <a:pt x="113538" y="36040"/>
                  </a:lnTo>
                  <a:lnTo>
                    <a:pt x="113612" y="35793"/>
                  </a:lnTo>
                  <a:lnTo>
                    <a:pt x="113736" y="35546"/>
                  </a:lnTo>
                  <a:lnTo>
                    <a:pt x="113909" y="35348"/>
                  </a:lnTo>
                  <a:lnTo>
                    <a:pt x="114132" y="35174"/>
                  </a:lnTo>
                  <a:lnTo>
                    <a:pt x="114354" y="35051"/>
                  </a:lnTo>
                  <a:lnTo>
                    <a:pt x="114602" y="34977"/>
                  </a:lnTo>
                  <a:lnTo>
                    <a:pt x="114849" y="34952"/>
                  </a:lnTo>
                  <a:close/>
                  <a:moveTo>
                    <a:pt x="50313" y="37104"/>
                  </a:moveTo>
                  <a:lnTo>
                    <a:pt x="50437" y="37129"/>
                  </a:lnTo>
                  <a:lnTo>
                    <a:pt x="50560" y="37203"/>
                  </a:lnTo>
                  <a:lnTo>
                    <a:pt x="50635" y="37327"/>
                  </a:lnTo>
                  <a:lnTo>
                    <a:pt x="50635" y="37450"/>
                  </a:lnTo>
                  <a:lnTo>
                    <a:pt x="50635" y="37574"/>
                  </a:lnTo>
                  <a:lnTo>
                    <a:pt x="50560" y="37673"/>
                  </a:lnTo>
                  <a:lnTo>
                    <a:pt x="50437" y="37747"/>
                  </a:lnTo>
                  <a:lnTo>
                    <a:pt x="50313" y="37772"/>
                  </a:lnTo>
                  <a:lnTo>
                    <a:pt x="50189" y="37747"/>
                  </a:lnTo>
                  <a:lnTo>
                    <a:pt x="50090" y="37673"/>
                  </a:lnTo>
                  <a:lnTo>
                    <a:pt x="50016" y="37574"/>
                  </a:lnTo>
                  <a:lnTo>
                    <a:pt x="49991" y="37450"/>
                  </a:lnTo>
                  <a:lnTo>
                    <a:pt x="50016" y="37327"/>
                  </a:lnTo>
                  <a:lnTo>
                    <a:pt x="50090" y="37203"/>
                  </a:lnTo>
                  <a:lnTo>
                    <a:pt x="50189" y="37129"/>
                  </a:lnTo>
                  <a:lnTo>
                    <a:pt x="50313" y="37104"/>
                  </a:lnTo>
                  <a:close/>
                  <a:moveTo>
                    <a:pt x="46800" y="36980"/>
                  </a:moveTo>
                  <a:lnTo>
                    <a:pt x="46899" y="37005"/>
                  </a:lnTo>
                  <a:lnTo>
                    <a:pt x="46974" y="37005"/>
                  </a:lnTo>
                  <a:lnTo>
                    <a:pt x="47048" y="37054"/>
                  </a:lnTo>
                  <a:lnTo>
                    <a:pt x="47097" y="37104"/>
                  </a:lnTo>
                  <a:lnTo>
                    <a:pt x="47147" y="37178"/>
                  </a:lnTo>
                  <a:lnTo>
                    <a:pt x="47196" y="37252"/>
                  </a:lnTo>
                  <a:lnTo>
                    <a:pt x="47221" y="37327"/>
                  </a:lnTo>
                  <a:lnTo>
                    <a:pt x="47221" y="37401"/>
                  </a:lnTo>
                  <a:lnTo>
                    <a:pt x="47221" y="37475"/>
                  </a:lnTo>
                  <a:lnTo>
                    <a:pt x="47196" y="37549"/>
                  </a:lnTo>
                  <a:lnTo>
                    <a:pt x="47147" y="37623"/>
                  </a:lnTo>
                  <a:lnTo>
                    <a:pt x="47097" y="37698"/>
                  </a:lnTo>
                  <a:lnTo>
                    <a:pt x="47048" y="37747"/>
                  </a:lnTo>
                  <a:lnTo>
                    <a:pt x="46974" y="37796"/>
                  </a:lnTo>
                  <a:lnTo>
                    <a:pt x="46899" y="37821"/>
                  </a:lnTo>
                  <a:lnTo>
                    <a:pt x="46726" y="37821"/>
                  </a:lnTo>
                  <a:lnTo>
                    <a:pt x="46652" y="37796"/>
                  </a:lnTo>
                  <a:lnTo>
                    <a:pt x="46578" y="37747"/>
                  </a:lnTo>
                  <a:lnTo>
                    <a:pt x="46504" y="37698"/>
                  </a:lnTo>
                  <a:lnTo>
                    <a:pt x="46454" y="37623"/>
                  </a:lnTo>
                  <a:lnTo>
                    <a:pt x="46429" y="37549"/>
                  </a:lnTo>
                  <a:lnTo>
                    <a:pt x="46405" y="37475"/>
                  </a:lnTo>
                  <a:lnTo>
                    <a:pt x="46380" y="37401"/>
                  </a:lnTo>
                  <a:lnTo>
                    <a:pt x="46405" y="37327"/>
                  </a:lnTo>
                  <a:lnTo>
                    <a:pt x="46429" y="37252"/>
                  </a:lnTo>
                  <a:lnTo>
                    <a:pt x="46454" y="37178"/>
                  </a:lnTo>
                  <a:lnTo>
                    <a:pt x="46504" y="37104"/>
                  </a:lnTo>
                  <a:lnTo>
                    <a:pt x="46578" y="37054"/>
                  </a:lnTo>
                  <a:lnTo>
                    <a:pt x="46652" y="37005"/>
                  </a:lnTo>
                  <a:lnTo>
                    <a:pt x="46726" y="37005"/>
                  </a:lnTo>
                  <a:lnTo>
                    <a:pt x="46800" y="36980"/>
                  </a:lnTo>
                  <a:close/>
                  <a:moveTo>
                    <a:pt x="97460" y="36238"/>
                  </a:moveTo>
                  <a:lnTo>
                    <a:pt x="97633" y="36288"/>
                  </a:lnTo>
                  <a:lnTo>
                    <a:pt x="97781" y="36387"/>
                  </a:lnTo>
                  <a:lnTo>
                    <a:pt x="97930" y="36485"/>
                  </a:lnTo>
                  <a:lnTo>
                    <a:pt x="98053" y="36634"/>
                  </a:lnTo>
                  <a:lnTo>
                    <a:pt x="98128" y="36807"/>
                  </a:lnTo>
                  <a:lnTo>
                    <a:pt x="98177" y="36955"/>
                  </a:lnTo>
                  <a:lnTo>
                    <a:pt x="98202" y="37129"/>
                  </a:lnTo>
                  <a:lnTo>
                    <a:pt x="98177" y="37327"/>
                  </a:lnTo>
                  <a:lnTo>
                    <a:pt x="98128" y="37475"/>
                  </a:lnTo>
                  <a:lnTo>
                    <a:pt x="98053" y="37648"/>
                  </a:lnTo>
                  <a:lnTo>
                    <a:pt x="97930" y="37772"/>
                  </a:lnTo>
                  <a:lnTo>
                    <a:pt x="97781" y="37895"/>
                  </a:lnTo>
                  <a:lnTo>
                    <a:pt x="97633" y="37994"/>
                  </a:lnTo>
                  <a:lnTo>
                    <a:pt x="97460" y="38044"/>
                  </a:lnTo>
                  <a:lnTo>
                    <a:pt x="97113" y="38044"/>
                  </a:lnTo>
                  <a:lnTo>
                    <a:pt x="96940" y="37994"/>
                  </a:lnTo>
                  <a:lnTo>
                    <a:pt x="96792" y="37895"/>
                  </a:lnTo>
                  <a:lnTo>
                    <a:pt x="96643" y="37772"/>
                  </a:lnTo>
                  <a:lnTo>
                    <a:pt x="96520" y="37648"/>
                  </a:lnTo>
                  <a:lnTo>
                    <a:pt x="96446" y="37475"/>
                  </a:lnTo>
                  <a:lnTo>
                    <a:pt x="96396" y="37327"/>
                  </a:lnTo>
                  <a:lnTo>
                    <a:pt x="96371" y="37129"/>
                  </a:lnTo>
                  <a:lnTo>
                    <a:pt x="96396" y="36955"/>
                  </a:lnTo>
                  <a:lnTo>
                    <a:pt x="96446" y="36807"/>
                  </a:lnTo>
                  <a:lnTo>
                    <a:pt x="96520" y="36634"/>
                  </a:lnTo>
                  <a:lnTo>
                    <a:pt x="96643" y="36485"/>
                  </a:lnTo>
                  <a:lnTo>
                    <a:pt x="96792" y="36387"/>
                  </a:lnTo>
                  <a:lnTo>
                    <a:pt x="96940" y="36288"/>
                  </a:lnTo>
                  <a:lnTo>
                    <a:pt x="97113" y="36238"/>
                  </a:lnTo>
                  <a:close/>
                  <a:moveTo>
                    <a:pt x="4749" y="35125"/>
                  </a:moveTo>
                  <a:lnTo>
                    <a:pt x="5046" y="35150"/>
                  </a:lnTo>
                  <a:lnTo>
                    <a:pt x="5318" y="35224"/>
                  </a:lnTo>
                  <a:lnTo>
                    <a:pt x="5566" y="35348"/>
                  </a:lnTo>
                  <a:lnTo>
                    <a:pt x="5689" y="35447"/>
                  </a:lnTo>
                  <a:lnTo>
                    <a:pt x="5813" y="35546"/>
                  </a:lnTo>
                  <a:lnTo>
                    <a:pt x="5912" y="35669"/>
                  </a:lnTo>
                  <a:lnTo>
                    <a:pt x="5986" y="35793"/>
                  </a:lnTo>
                  <a:lnTo>
                    <a:pt x="6135" y="36040"/>
                  </a:lnTo>
                  <a:lnTo>
                    <a:pt x="6209" y="36312"/>
                  </a:lnTo>
                  <a:lnTo>
                    <a:pt x="6233" y="36609"/>
                  </a:lnTo>
                  <a:lnTo>
                    <a:pt x="6209" y="36881"/>
                  </a:lnTo>
                  <a:lnTo>
                    <a:pt x="6135" y="37153"/>
                  </a:lnTo>
                  <a:lnTo>
                    <a:pt x="5986" y="37425"/>
                  </a:lnTo>
                  <a:lnTo>
                    <a:pt x="5912" y="37524"/>
                  </a:lnTo>
                  <a:lnTo>
                    <a:pt x="5813" y="37648"/>
                  </a:lnTo>
                  <a:lnTo>
                    <a:pt x="5689" y="37747"/>
                  </a:lnTo>
                  <a:lnTo>
                    <a:pt x="5566" y="37846"/>
                  </a:lnTo>
                  <a:lnTo>
                    <a:pt x="5318" y="37970"/>
                  </a:lnTo>
                  <a:lnTo>
                    <a:pt x="5046" y="38044"/>
                  </a:lnTo>
                  <a:lnTo>
                    <a:pt x="4749" y="38069"/>
                  </a:lnTo>
                  <a:lnTo>
                    <a:pt x="4477" y="38044"/>
                  </a:lnTo>
                  <a:lnTo>
                    <a:pt x="4205" y="37970"/>
                  </a:lnTo>
                  <a:lnTo>
                    <a:pt x="3933" y="37846"/>
                  </a:lnTo>
                  <a:lnTo>
                    <a:pt x="3834" y="37747"/>
                  </a:lnTo>
                  <a:lnTo>
                    <a:pt x="3710" y="37648"/>
                  </a:lnTo>
                  <a:lnTo>
                    <a:pt x="3611" y="37524"/>
                  </a:lnTo>
                  <a:lnTo>
                    <a:pt x="3513" y="37425"/>
                  </a:lnTo>
                  <a:lnTo>
                    <a:pt x="3389" y="37153"/>
                  </a:lnTo>
                  <a:lnTo>
                    <a:pt x="3315" y="36881"/>
                  </a:lnTo>
                  <a:lnTo>
                    <a:pt x="3265" y="36609"/>
                  </a:lnTo>
                  <a:lnTo>
                    <a:pt x="3315" y="36312"/>
                  </a:lnTo>
                  <a:lnTo>
                    <a:pt x="3389" y="36040"/>
                  </a:lnTo>
                  <a:lnTo>
                    <a:pt x="3513" y="35793"/>
                  </a:lnTo>
                  <a:lnTo>
                    <a:pt x="3611" y="35669"/>
                  </a:lnTo>
                  <a:lnTo>
                    <a:pt x="3710" y="35546"/>
                  </a:lnTo>
                  <a:lnTo>
                    <a:pt x="3834" y="35447"/>
                  </a:lnTo>
                  <a:lnTo>
                    <a:pt x="3933" y="35348"/>
                  </a:lnTo>
                  <a:lnTo>
                    <a:pt x="4205" y="35224"/>
                  </a:lnTo>
                  <a:lnTo>
                    <a:pt x="4477" y="35150"/>
                  </a:lnTo>
                  <a:lnTo>
                    <a:pt x="4749" y="35125"/>
                  </a:lnTo>
                  <a:close/>
                  <a:moveTo>
                    <a:pt x="63250" y="37920"/>
                  </a:moveTo>
                  <a:lnTo>
                    <a:pt x="63299" y="37945"/>
                  </a:lnTo>
                  <a:lnTo>
                    <a:pt x="63324" y="37970"/>
                  </a:lnTo>
                  <a:lnTo>
                    <a:pt x="63349" y="37994"/>
                  </a:lnTo>
                  <a:lnTo>
                    <a:pt x="63349" y="38019"/>
                  </a:lnTo>
                  <a:lnTo>
                    <a:pt x="63349" y="38069"/>
                  </a:lnTo>
                  <a:lnTo>
                    <a:pt x="63324" y="38093"/>
                  </a:lnTo>
                  <a:lnTo>
                    <a:pt x="63299" y="38118"/>
                  </a:lnTo>
                  <a:lnTo>
                    <a:pt x="63225" y="38118"/>
                  </a:lnTo>
                  <a:lnTo>
                    <a:pt x="63176" y="38093"/>
                  </a:lnTo>
                  <a:lnTo>
                    <a:pt x="63151" y="38069"/>
                  </a:lnTo>
                  <a:lnTo>
                    <a:pt x="63151" y="38019"/>
                  </a:lnTo>
                  <a:lnTo>
                    <a:pt x="63151" y="37994"/>
                  </a:lnTo>
                  <a:lnTo>
                    <a:pt x="63176" y="37970"/>
                  </a:lnTo>
                  <a:lnTo>
                    <a:pt x="63225" y="37945"/>
                  </a:lnTo>
                  <a:lnTo>
                    <a:pt x="63250" y="37920"/>
                  </a:lnTo>
                  <a:close/>
                  <a:moveTo>
                    <a:pt x="29287" y="36584"/>
                  </a:moveTo>
                  <a:lnTo>
                    <a:pt x="29461" y="36609"/>
                  </a:lnTo>
                  <a:lnTo>
                    <a:pt x="29609" y="36659"/>
                  </a:lnTo>
                  <a:lnTo>
                    <a:pt x="29757" y="36733"/>
                  </a:lnTo>
                  <a:lnTo>
                    <a:pt x="29881" y="36832"/>
                  </a:lnTo>
                  <a:lnTo>
                    <a:pt x="30005" y="36955"/>
                  </a:lnTo>
                  <a:lnTo>
                    <a:pt x="30079" y="37104"/>
                  </a:lnTo>
                  <a:lnTo>
                    <a:pt x="30128" y="37277"/>
                  </a:lnTo>
                  <a:lnTo>
                    <a:pt x="30128" y="37425"/>
                  </a:lnTo>
                  <a:lnTo>
                    <a:pt x="30128" y="37599"/>
                  </a:lnTo>
                  <a:lnTo>
                    <a:pt x="30079" y="37747"/>
                  </a:lnTo>
                  <a:lnTo>
                    <a:pt x="30005" y="37895"/>
                  </a:lnTo>
                  <a:lnTo>
                    <a:pt x="29881" y="38019"/>
                  </a:lnTo>
                  <a:lnTo>
                    <a:pt x="29757" y="38143"/>
                  </a:lnTo>
                  <a:lnTo>
                    <a:pt x="29609" y="38217"/>
                  </a:lnTo>
                  <a:lnTo>
                    <a:pt x="29461" y="38266"/>
                  </a:lnTo>
                  <a:lnTo>
                    <a:pt x="29114" y="38266"/>
                  </a:lnTo>
                  <a:lnTo>
                    <a:pt x="28966" y="38217"/>
                  </a:lnTo>
                  <a:lnTo>
                    <a:pt x="28817" y="38143"/>
                  </a:lnTo>
                  <a:lnTo>
                    <a:pt x="28694" y="38019"/>
                  </a:lnTo>
                  <a:lnTo>
                    <a:pt x="28570" y="37895"/>
                  </a:lnTo>
                  <a:lnTo>
                    <a:pt x="28496" y="37747"/>
                  </a:lnTo>
                  <a:lnTo>
                    <a:pt x="28446" y="37599"/>
                  </a:lnTo>
                  <a:lnTo>
                    <a:pt x="28446" y="37425"/>
                  </a:lnTo>
                  <a:lnTo>
                    <a:pt x="28446" y="37277"/>
                  </a:lnTo>
                  <a:lnTo>
                    <a:pt x="28496" y="37104"/>
                  </a:lnTo>
                  <a:lnTo>
                    <a:pt x="28570" y="36955"/>
                  </a:lnTo>
                  <a:lnTo>
                    <a:pt x="28694" y="36832"/>
                  </a:lnTo>
                  <a:lnTo>
                    <a:pt x="28817" y="36733"/>
                  </a:lnTo>
                  <a:lnTo>
                    <a:pt x="28966" y="36659"/>
                  </a:lnTo>
                  <a:lnTo>
                    <a:pt x="29114" y="36609"/>
                  </a:lnTo>
                  <a:lnTo>
                    <a:pt x="29287" y="36584"/>
                  </a:lnTo>
                  <a:close/>
                  <a:moveTo>
                    <a:pt x="53999" y="38019"/>
                  </a:moveTo>
                  <a:lnTo>
                    <a:pt x="54073" y="38069"/>
                  </a:lnTo>
                  <a:lnTo>
                    <a:pt x="54122" y="38143"/>
                  </a:lnTo>
                  <a:lnTo>
                    <a:pt x="54147" y="38242"/>
                  </a:lnTo>
                  <a:lnTo>
                    <a:pt x="54122" y="38316"/>
                  </a:lnTo>
                  <a:lnTo>
                    <a:pt x="54073" y="38390"/>
                  </a:lnTo>
                  <a:lnTo>
                    <a:pt x="53999" y="38440"/>
                  </a:lnTo>
                  <a:lnTo>
                    <a:pt x="53924" y="38464"/>
                  </a:lnTo>
                  <a:lnTo>
                    <a:pt x="53825" y="38440"/>
                  </a:lnTo>
                  <a:lnTo>
                    <a:pt x="53751" y="38390"/>
                  </a:lnTo>
                  <a:lnTo>
                    <a:pt x="53702" y="38316"/>
                  </a:lnTo>
                  <a:lnTo>
                    <a:pt x="53702" y="38242"/>
                  </a:lnTo>
                  <a:lnTo>
                    <a:pt x="53702" y="38143"/>
                  </a:lnTo>
                  <a:lnTo>
                    <a:pt x="53751" y="38069"/>
                  </a:lnTo>
                  <a:lnTo>
                    <a:pt x="53825" y="38019"/>
                  </a:lnTo>
                  <a:close/>
                  <a:moveTo>
                    <a:pt x="83113" y="37351"/>
                  </a:moveTo>
                  <a:lnTo>
                    <a:pt x="83212" y="37376"/>
                  </a:lnTo>
                  <a:lnTo>
                    <a:pt x="83311" y="37401"/>
                  </a:lnTo>
                  <a:lnTo>
                    <a:pt x="83410" y="37450"/>
                  </a:lnTo>
                  <a:lnTo>
                    <a:pt x="83509" y="37524"/>
                  </a:lnTo>
                  <a:lnTo>
                    <a:pt x="83583" y="37623"/>
                  </a:lnTo>
                  <a:lnTo>
                    <a:pt x="83632" y="37722"/>
                  </a:lnTo>
                  <a:lnTo>
                    <a:pt x="83657" y="37821"/>
                  </a:lnTo>
                  <a:lnTo>
                    <a:pt x="83682" y="37945"/>
                  </a:lnTo>
                  <a:lnTo>
                    <a:pt x="83657" y="38044"/>
                  </a:lnTo>
                  <a:lnTo>
                    <a:pt x="83632" y="38143"/>
                  </a:lnTo>
                  <a:lnTo>
                    <a:pt x="83583" y="38242"/>
                  </a:lnTo>
                  <a:lnTo>
                    <a:pt x="83509" y="38341"/>
                  </a:lnTo>
                  <a:lnTo>
                    <a:pt x="83410" y="38415"/>
                  </a:lnTo>
                  <a:lnTo>
                    <a:pt x="83311" y="38464"/>
                  </a:lnTo>
                  <a:lnTo>
                    <a:pt x="83212" y="38489"/>
                  </a:lnTo>
                  <a:lnTo>
                    <a:pt x="83113" y="38514"/>
                  </a:lnTo>
                  <a:lnTo>
                    <a:pt x="82989" y="38489"/>
                  </a:lnTo>
                  <a:lnTo>
                    <a:pt x="82890" y="38464"/>
                  </a:lnTo>
                  <a:lnTo>
                    <a:pt x="82791" y="38415"/>
                  </a:lnTo>
                  <a:lnTo>
                    <a:pt x="82692" y="38341"/>
                  </a:lnTo>
                  <a:lnTo>
                    <a:pt x="82618" y="38242"/>
                  </a:lnTo>
                  <a:lnTo>
                    <a:pt x="82569" y="38143"/>
                  </a:lnTo>
                  <a:lnTo>
                    <a:pt x="82544" y="38044"/>
                  </a:lnTo>
                  <a:lnTo>
                    <a:pt x="82519" y="37945"/>
                  </a:lnTo>
                  <a:lnTo>
                    <a:pt x="82544" y="37821"/>
                  </a:lnTo>
                  <a:lnTo>
                    <a:pt x="82569" y="37722"/>
                  </a:lnTo>
                  <a:lnTo>
                    <a:pt x="82618" y="37623"/>
                  </a:lnTo>
                  <a:lnTo>
                    <a:pt x="82692" y="37524"/>
                  </a:lnTo>
                  <a:lnTo>
                    <a:pt x="82791" y="37450"/>
                  </a:lnTo>
                  <a:lnTo>
                    <a:pt x="82890" y="37401"/>
                  </a:lnTo>
                  <a:lnTo>
                    <a:pt x="82989" y="37376"/>
                  </a:lnTo>
                  <a:lnTo>
                    <a:pt x="83113" y="37351"/>
                  </a:lnTo>
                  <a:close/>
                  <a:moveTo>
                    <a:pt x="118337" y="35694"/>
                  </a:moveTo>
                  <a:lnTo>
                    <a:pt x="118609" y="35719"/>
                  </a:lnTo>
                  <a:lnTo>
                    <a:pt x="118881" y="35818"/>
                  </a:lnTo>
                  <a:lnTo>
                    <a:pt x="119128" y="35941"/>
                  </a:lnTo>
                  <a:lnTo>
                    <a:pt x="119227" y="36016"/>
                  </a:lnTo>
                  <a:lnTo>
                    <a:pt x="119351" y="36114"/>
                  </a:lnTo>
                  <a:lnTo>
                    <a:pt x="119450" y="36238"/>
                  </a:lnTo>
                  <a:lnTo>
                    <a:pt x="119524" y="36337"/>
                  </a:lnTo>
                  <a:lnTo>
                    <a:pt x="119648" y="36584"/>
                  </a:lnTo>
                  <a:lnTo>
                    <a:pt x="119747" y="36857"/>
                  </a:lnTo>
                  <a:lnTo>
                    <a:pt x="119772" y="37129"/>
                  </a:lnTo>
                  <a:lnTo>
                    <a:pt x="119747" y="37401"/>
                  </a:lnTo>
                  <a:lnTo>
                    <a:pt x="119648" y="37673"/>
                  </a:lnTo>
                  <a:lnTo>
                    <a:pt x="119524" y="37920"/>
                  </a:lnTo>
                  <a:lnTo>
                    <a:pt x="119450" y="38044"/>
                  </a:lnTo>
                  <a:lnTo>
                    <a:pt x="119351" y="38143"/>
                  </a:lnTo>
                  <a:lnTo>
                    <a:pt x="119227" y="38242"/>
                  </a:lnTo>
                  <a:lnTo>
                    <a:pt x="119128" y="38341"/>
                  </a:lnTo>
                  <a:lnTo>
                    <a:pt x="118881" y="38464"/>
                  </a:lnTo>
                  <a:lnTo>
                    <a:pt x="118609" y="38539"/>
                  </a:lnTo>
                  <a:lnTo>
                    <a:pt x="118337" y="38563"/>
                  </a:lnTo>
                  <a:lnTo>
                    <a:pt x="118065" y="38539"/>
                  </a:lnTo>
                  <a:lnTo>
                    <a:pt x="117793" y="38464"/>
                  </a:lnTo>
                  <a:lnTo>
                    <a:pt x="117545" y="38341"/>
                  </a:lnTo>
                  <a:lnTo>
                    <a:pt x="117422" y="38242"/>
                  </a:lnTo>
                  <a:lnTo>
                    <a:pt x="117323" y="38143"/>
                  </a:lnTo>
                  <a:lnTo>
                    <a:pt x="117224" y="38044"/>
                  </a:lnTo>
                  <a:lnTo>
                    <a:pt x="117125" y="37920"/>
                  </a:lnTo>
                  <a:lnTo>
                    <a:pt x="117001" y="37673"/>
                  </a:lnTo>
                  <a:lnTo>
                    <a:pt x="116927" y="37401"/>
                  </a:lnTo>
                  <a:lnTo>
                    <a:pt x="116902" y="37129"/>
                  </a:lnTo>
                  <a:lnTo>
                    <a:pt x="116927" y="36857"/>
                  </a:lnTo>
                  <a:lnTo>
                    <a:pt x="117001" y="36584"/>
                  </a:lnTo>
                  <a:lnTo>
                    <a:pt x="117125" y="36337"/>
                  </a:lnTo>
                  <a:lnTo>
                    <a:pt x="117224" y="36238"/>
                  </a:lnTo>
                  <a:lnTo>
                    <a:pt x="117323" y="36114"/>
                  </a:lnTo>
                  <a:lnTo>
                    <a:pt x="117422" y="36016"/>
                  </a:lnTo>
                  <a:lnTo>
                    <a:pt x="117545" y="35941"/>
                  </a:lnTo>
                  <a:lnTo>
                    <a:pt x="117793" y="35818"/>
                  </a:lnTo>
                  <a:lnTo>
                    <a:pt x="118065" y="35719"/>
                  </a:lnTo>
                  <a:lnTo>
                    <a:pt x="118337" y="35694"/>
                  </a:lnTo>
                  <a:close/>
                  <a:moveTo>
                    <a:pt x="68271" y="38143"/>
                  </a:moveTo>
                  <a:lnTo>
                    <a:pt x="68370" y="38168"/>
                  </a:lnTo>
                  <a:lnTo>
                    <a:pt x="68420" y="38217"/>
                  </a:lnTo>
                  <a:lnTo>
                    <a:pt x="68469" y="38291"/>
                  </a:lnTo>
                  <a:lnTo>
                    <a:pt x="68494" y="38365"/>
                  </a:lnTo>
                  <a:lnTo>
                    <a:pt x="68469" y="38440"/>
                  </a:lnTo>
                  <a:lnTo>
                    <a:pt x="68420" y="38514"/>
                  </a:lnTo>
                  <a:lnTo>
                    <a:pt x="68370" y="38563"/>
                  </a:lnTo>
                  <a:lnTo>
                    <a:pt x="68271" y="38588"/>
                  </a:lnTo>
                  <a:lnTo>
                    <a:pt x="68197" y="38563"/>
                  </a:lnTo>
                  <a:lnTo>
                    <a:pt x="68123" y="38514"/>
                  </a:lnTo>
                  <a:lnTo>
                    <a:pt x="68073" y="38440"/>
                  </a:lnTo>
                  <a:lnTo>
                    <a:pt x="68073" y="38365"/>
                  </a:lnTo>
                  <a:lnTo>
                    <a:pt x="68073" y="38291"/>
                  </a:lnTo>
                  <a:lnTo>
                    <a:pt x="68123" y="38217"/>
                  </a:lnTo>
                  <a:lnTo>
                    <a:pt x="68197" y="38168"/>
                  </a:lnTo>
                  <a:lnTo>
                    <a:pt x="68271" y="38143"/>
                  </a:lnTo>
                  <a:close/>
                  <a:moveTo>
                    <a:pt x="8262" y="36040"/>
                  </a:moveTo>
                  <a:lnTo>
                    <a:pt x="8534" y="36065"/>
                  </a:lnTo>
                  <a:lnTo>
                    <a:pt x="8781" y="36139"/>
                  </a:lnTo>
                  <a:lnTo>
                    <a:pt x="9029" y="36263"/>
                  </a:lnTo>
                  <a:lnTo>
                    <a:pt x="9251" y="36461"/>
                  </a:lnTo>
                  <a:lnTo>
                    <a:pt x="9424" y="36659"/>
                  </a:lnTo>
                  <a:lnTo>
                    <a:pt x="9548" y="36906"/>
                  </a:lnTo>
                  <a:lnTo>
                    <a:pt x="9622" y="37153"/>
                  </a:lnTo>
                  <a:lnTo>
                    <a:pt x="9647" y="37425"/>
                  </a:lnTo>
                  <a:lnTo>
                    <a:pt x="9622" y="37698"/>
                  </a:lnTo>
                  <a:lnTo>
                    <a:pt x="9548" y="37945"/>
                  </a:lnTo>
                  <a:lnTo>
                    <a:pt x="9424" y="38192"/>
                  </a:lnTo>
                  <a:lnTo>
                    <a:pt x="9251" y="38390"/>
                  </a:lnTo>
                  <a:lnTo>
                    <a:pt x="9029" y="38563"/>
                  </a:lnTo>
                  <a:lnTo>
                    <a:pt x="8781" y="38712"/>
                  </a:lnTo>
                  <a:lnTo>
                    <a:pt x="8534" y="38786"/>
                  </a:lnTo>
                  <a:lnTo>
                    <a:pt x="8262" y="38811"/>
                  </a:lnTo>
                  <a:lnTo>
                    <a:pt x="8014" y="38786"/>
                  </a:lnTo>
                  <a:lnTo>
                    <a:pt x="7742" y="38712"/>
                  </a:lnTo>
                  <a:lnTo>
                    <a:pt x="7520" y="38563"/>
                  </a:lnTo>
                  <a:lnTo>
                    <a:pt x="7297" y="38390"/>
                  </a:lnTo>
                  <a:lnTo>
                    <a:pt x="7124" y="38192"/>
                  </a:lnTo>
                  <a:lnTo>
                    <a:pt x="7000" y="37945"/>
                  </a:lnTo>
                  <a:lnTo>
                    <a:pt x="6926" y="37698"/>
                  </a:lnTo>
                  <a:lnTo>
                    <a:pt x="6901" y="37425"/>
                  </a:lnTo>
                  <a:lnTo>
                    <a:pt x="6926" y="37153"/>
                  </a:lnTo>
                  <a:lnTo>
                    <a:pt x="7000" y="36906"/>
                  </a:lnTo>
                  <a:lnTo>
                    <a:pt x="7124" y="36659"/>
                  </a:lnTo>
                  <a:lnTo>
                    <a:pt x="7297" y="36461"/>
                  </a:lnTo>
                  <a:lnTo>
                    <a:pt x="7520" y="36263"/>
                  </a:lnTo>
                  <a:lnTo>
                    <a:pt x="7742" y="36139"/>
                  </a:lnTo>
                  <a:lnTo>
                    <a:pt x="8014" y="36065"/>
                  </a:lnTo>
                  <a:lnTo>
                    <a:pt x="8262" y="36040"/>
                  </a:lnTo>
                  <a:close/>
                  <a:moveTo>
                    <a:pt x="36337" y="37623"/>
                  </a:moveTo>
                  <a:lnTo>
                    <a:pt x="36461" y="37648"/>
                  </a:lnTo>
                  <a:lnTo>
                    <a:pt x="36585" y="37673"/>
                  </a:lnTo>
                  <a:lnTo>
                    <a:pt x="36683" y="37747"/>
                  </a:lnTo>
                  <a:lnTo>
                    <a:pt x="36807" y="37821"/>
                  </a:lnTo>
                  <a:lnTo>
                    <a:pt x="36881" y="37920"/>
                  </a:lnTo>
                  <a:lnTo>
                    <a:pt x="36931" y="38044"/>
                  </a:lnTo>
                  <a:lnTo>
                    <a:pt x="36980" y="38168"/>
                  </a:lnTo>
                  <a:lnTo>
                    <a:pt x="36980" y="38291"/>
                  </a:lnTo>
                  <a:lnTo>
                    <a:pt x="36980" y="38415"/>
                  </a:lnTo>
                  <a:lnTo>
                    <a:pt x="36931" y="38539"/>
                  </a:lnTo>
                  <a:lnTo>
                    <a:pt x="36881" y="38638"/>
                  </a:lnTo>
                  <a:lnTo>
                    <a:pt x="36807" y="38761"/>
                  </a:lnTo>
                  <a:lnTo>
                    <a:pt x="36683" y="38835"/>
                  </a:lnTo>
                  <a:lnTo>
                    <a:pt x="36585" y="38910"/>
                  </a:lnTo>
                  <a:lnTo>
                    <a:pt x="36461" y="38934"/>
                  </a:lnTo>
                  <a:lnTo>
                    <a:pt x="36213" y="38934"/>
                  </a:lnTo>
                  <a:lnTo>
                    <a:pt x="36090" y="38910"/>
                  </a:lnTo>
                  <a:lnTo>
                    <a:pt x="35966" y="38835"/>
                  </a:lnTo>
                  <a:lnTo>
                    <a:pt x="35867" y="38761"/>
                  </a:lnTo>
                  <a:lnTo>
                    <a:pt x="35793" y="38638"/>
                  </a:lnTo>
                  <a:lnTo>
                    <a:pt x="35719" y="38539"/>
                  </a:lnTo>
                  <a:lnTo>
                    <a:pt x="35694" y="38415"/>
                  </a:lnTo>
                  <a:lnTo>
                    <a:pt x="35669" y="38291"/>
                  </a:lnTo>
                  <a:lnTo>
                    <a:pt x="35694" y="38168"/>
                  </a:lnTo>
                  <a:lnTo>
                    <a:pt x="35719" y="38044"/>
                  </a:lnTo>
                  <a:lnTo>
                    <a:pt x="35793" y="37920"/>
                  </a:lnTo>
                  <a:lnTo>
                    <a:pt x="35867" y="37821"/>
                  </a:lnTo>
                  <a:lnTo>
                    <a:pt x="35966" y="37747"/>
                  </a:lnTo>
                  <a:lnTo>
                    <a:pt x="36090" y="37673"/>
                  </a:lnTo>
                  <a:lnTo>
                    <a:pt x="36213" y="37648"/>
                  </a:lnTo>
                  <a:lnTo>
                    <a:pt x="36337" y="37623"/>
                  </a:lnTo>
                  <a:close/>
                  <a:moveTo>
                    <a:pt x="32825" y="37500"/>
                  </a:moveTo>
                  <a:lnTo>
                    <a:pt x="32973" y="37524"/>
                  </a:lnTo>
                  <a:lnTo>
                    <a:pt x="33097" y="37549"/>
                  </a:lnTo>
                  <a:lnTo>
                    <a:pt x="33245" y="37623"/>
                  </a:lnTo>
                  <a:lnTo>
                    <a:pt x="33344" y="37722"/>
                  </a:lnTo>
                  <a:lnTo>
                    <a:pt x="33443" y="37846"/>
                  </a:lnTo>
                  <a:lnTo>
                    <a:pt x="33517" y="37970"/>
                  </a:lnTo>
                  <a:lnTo>
                    <a:pt x="33567" y="38093"/>
                  </a:lnTo>
                  <a:lnTo>
                    <a:pt x="33567" y="38242"/>
                  </a:lnTo>
                  <a:lnTo>
                    <a:pt x="33567" y="38390"/>
                  </a:lnTo>
                  <a:lnTo>
                    <a:pt x="33517" y="38539"/>
                  </a:lnTo>
                  <a:lnTo>
                    <a:pt x="33443" y="38662"/>
                  </a:lnTo>
                  <a:lnTo>
                    <a:pt x="33344" y="38786"/>
                  </a:lnTo>
                  <a:lnTo>
                    <a:pt x="33245" y="38860"/>
                  </a:lnTo>
                  <a:lnTo>
                    <a:pt x="33097" y="38934"/>
                  </a:lnTo>
                  <a:lnTo>
                    <a:pt x="32973" y="38984"/>
                  </a:lnTo>
                  <a:lnTo>
                    <a:pt x="32676" y="38984"/>
                  </a:lnTo>
                  <a:lnTo>
                    <a:pt x="32553" y="38934"/>
                  </a:lnTo>
                  <a:lnTo>
                    <a:pt x="32404" y="38860"/>
                  </a:lnTo>
                  <a:lnTo>
                    <a:pt x="32305" y="38786"/>
                  </a:lnTo>
                  <a:lnTo>
                    <a:pt x="32206" y="38662"/>
                  </a:lnTo>
                  <a:lnTo>
                    <a:pt x="32132" y="38539"/>
                  </a:lnTo>
                  <a:lnTo>
                    <a:pt x="32083" y="38390"/>
                  </a:lnTo>
                  <a:lnTo>
                    <a:pt x="32083" y="38242"/>
                  </a:lnTo>
                  <a:lnTo>
                    <a:pt x="32083" y="38093"/>
                  </a:lnTo>
                  <a:lnTo>
                    <a:pt x="32132" y="37970"/>
                  </a:lnTo>
                  <a:lnTo>
                    <a:pt x="32206" y="37846"/>
                  </a:lnTo>
                  <a:lnTo>
                    <a:pt x="32305" y="37722"/>
                  </a:lnTo>
                  <a:lnTo>
                    <a:pt x="32404" y="37623"/>
                  </a:lnTo>
                  <a:lnTo>
                    <a:pt x="32553" y="37549"/>
                  </a:lnTo>
                  <a:lnTo>
                    <a:pt x="32676" y="37524"/>
                  </a:lnTo>
                  <a:lnTo>
                    <a:pt x="32825" y="37500"/>
                  </a:lnTo>
                  <a:close/>
                  <a:moveTo>
                    <a:pt x="100725" y="36980"/>
                  </a:moveTo>
                  <a:lnTo>
                    <a:pt x="100923" y="37005"/>
                  </a:lnTo>
                  <a:lnTo>
                    <a:pt x="101121" y="37054"/>
                  </a:lnTo>
                  <a:lnTo>
                    <a:pt x="101294" y="37153"/>
                  </a:lnTo>
                  <a:lnTo>
                    <a:pt x="101442" y="37277"/>
                  </a:lnTo>
                  <a:lnTo>
                    <a:pt x="101566" y="37450"/>
                  </a:lnTo>
                  <a:lnTo>
                    <a:pt x="101665" y="37623"/>
                  </a:lnTo>
                  <a:lnTo>
                    <a:pt x="101714" y="37821"/>
                  </a:lnTo>
                  <a:lnTo>
                    <a:pt x="101739" y="37994"/>
                  </a:lnTo>
                  <a:lnTo>
                    <a:pt x="101714" y="38192"/>
                  </a:lnTo>
                  <a:lnTo>
                    <a:pt x="101665" y="38390"/>
                  </a:lnTo>
                  <a:lnTo>
                    <a:pt x="101566" y="38563"/>
                  </a:lnTo>
                  <a:lnTo>
                    <a:pt x="101442" y="38712"/>
                  </a:lnTo>
                  <a:lnTo>
                    <a:pt x="101294" y="38860"/>
                  </a:lnTo>
                  <a:lnTo>
                    <a:pt x="101121" y="38934"/>
                  </a:lnTo>
                  <a:lnTo>
                    <a:pt x="100923" y="39009"/>
                  </a:lnTo>
                  <a:lnTo>
                    <a:pt x="100527" y="39009"/>
                  </a:lnTo>
                  <a:lnTo>
                    <a:pt x="100354" y="38934"/>
                  </a:lnTo>
                  <a:lnTo>
                    <a:pt x="100181" y="38860"/>
                  </a:lnTo>
                  <a:lnTo>
                    <a:pt x="100008" y="38712"/>
                  </a:lnTo>
                  <a:lnTo>
                    <a:pt x="99884" y="38563"/>
                  </a:lnTo>
                  <a:lnTo>
                    <a:pt x="99785" y="38390"/>
                  </a:lnTo>
                  <a:lnTo>
                    <a:pt x="99735" y="38192"/>
                  </a:lnTo>
                  <a:lnTo>
                    <a:pt x="99711" y="37994"/>
                  </a:lnTo>
                  <a:lnTo>
                    <a:pt x="99735" y="37821"/>
                  </a:lnTo>
                  <a:lnTo>
                    <a:pt x="99785" y="37623"/>
                  </a:lnTo>
                  <a:lnTo>
                    <a:pt x="99884" y="37450"/>
                  </a:lnTo>
                  <a:lnTo>
                    <a:pt x="100008" y="37277"/>
                  </a:lnTo>
                  <a:lnTo>
                    <a:pt x="100181" y="37153"/>
                  </a:lnTo>
                  <a:lnTo>
                    <a:pt x="100354" y="37054"/>
                  </a:lnTo>
                  <a:lnTo>
                    <a:pt x="100527" y="37005"/>
                  </a:lnTo>
                  <a:lnTo>
                    <a:pt x="100725" y="36980"/>
                  </a:lnTo>
                  <a:close/>
                  <a:moveTo>
                    <a:pt x="57684" y="38786"/>
                  </a:moveTo>
                  <a:lnTo>
                    <a:pt x="57734" y="38811"/>
                  </a:lnTo>
                  <a:lnTo>
                    <a:pt x="57783" y="38835"/>
                  </a:lnTo>
                  <a:lnTo>
                    <a:pt x="57808" y="38860"/>
                  </a:lnTo>
                  <a:lnTo>
                    <a:pt x="57808" y="38910"/>
                  </a:lnTo>
                  <a:lnTo>
                    <a:pt x="57808" y="38959"/>
                  </a:lnTo>
                  <a:lnTo>
                    <a:pt x="57783" y="38984"/>
                  </a:lnTo>
                  <a:lnTo>
                    <a:pt x="57734" y="39009"/>
                  </a:lnTo>
                  <a:lnTo>
                    <a:pt x="57684" y="39033"/>
                  </a:lnTo>
                  <a:lnTo>
                    <a:pt x="57635" y="39009"/>
                  </a:lnTo>
                  <a:lnTo>
                    <a:pt x="57610" y="38984"/>
                  </a:lnTo>
                  <a:lnTo>
                    <a:pt x="57585" y="38959"/>
                  </a:lnTo>
                  <a:lnTo>
                    <a:pt x="57561" y="38910"/>
                  </a:lnTo>
                  <a:lnTo>
                    <a:pt x="57585" y="38860"/>
                  </a:lnTo>
                  <a:lnTo>
                    <a:pt x="57610" y="38835"/>
                  </a:lnTo>
                  <a:lnTo>
                    <a:pt x="57635" y="38811"/>
                  </a:lnTo>
                  <a:lnTo>
                    <a:pt x="57684" y="38786"/>
                  </a:lnTo>
                  <a:close/>
                  <a:moveTo>
                    <a:pt x="104237" y="36832"/>
                  </a:moveTo>
                  <a:lnTo>
                    <a:pt x="104460" y="36857"/>
                  </a:lnTo>
                  <a:lnTo>
                    <a:pt x="104658" y="36931"/>
                  </a:lnTo>
                  <a:lnTo>
                    <a:pt x="104856" y="37030"/>
                  </a:lnTo>
                  <a:lnTo>
                    <a:pt x="105029" y="37153"/>
                  </a:lnTo>
                  <a:lnTo>
                    <a:pt x="105153" y="37327"/>
                  </a:lnTo>
                  <a:lnTo>
                    <a:pt x="105252" y="37524"/>
                  </a:lnTo>
                  <a:lnTo>
                    <a:pt x="105326" y="37722"/>
                  </a:lnTo>
                  <a:lnTo>
                    <a:pt x="105351" y="37945"/>
                  </a:lnTo>
                  <a:lnTo>
                    <a:pt x="105326" y="38143"/>
                  </a:lnTo>
                  <a:lnTo>
                    <a:pt x="105252" y="38341"/>
                  </a:lnTo>
                  <a:lnTo>
                    <a:pt x="105153" y="38539"/>
                  </a:lnTo>
                  <a:lnTo>
                    <a:pt x="105029" y="38712"/>
                  </a:lnTo>
                  <a:lnTo>
                    <a:pt x="104856" y="38860"/>
                  </a:lnTo>
                  <a:lnTo>
                    <a:pt x="104658" y="38959"/>
                  </a:lnTo>
                  <a:lnTo>
                    <a:pt x="104460" y="39009"/>
                  </a:lnTo>
                  <a:lnTo>
                    <a:pt x="104237" y="39033"/>
                  </a:lnTo>
                  <a:lnTo>
                    <a:pt x="104040" y="39009"/>
                  </a:lnTo>
                  <a:lnTo>
                    <a:pt x="103842" y="38959"/>
                  </a:lnTo>
                  <a:lnTo>
                    <a:pt x="103644" y="38860"/>
                  </a:lnTo>
                  <a:lnTo>
                    <a:pt x="103471" y="38712"/>
                  </a:lnTo>
                  <a:lnTo>
                    <a:pt x="103322" y="38539"/>
                  </a:lnTo>
                  <a:lnTo>
                    <a:pt x="103223" y="38341"/>
                  </a:lnTo>
                  <a:lnTo>
                    <a:pt x="103174" y="38143"/>
                  </a:lnTo>
                  <a:lnTo>
                    <a:pt x="103149" y="37945"/>
                  </a:lnTo>
                  <a:lnTo>
                    <a:pt x="103174" y="37722"/>
                  </a:lnTo>
                  <a:lnTo>
                    <a:pt x="103223" y="37524"/>
                  </a:lnTo>
                  <a:lnTo>
                    <a:pt x="103322" y="37327"/>
                  </a:lnTo>
                  <a:lnTo>
                    <a:pt x="103471" y="37153"/>
                  </a:lnTo>
                  <a:lnTo>
                    <a:pt x="103644" y="37030"/>
                  </a:lnTo>
                  <a:lnTo>
                    <a:pt x="103842" y="36931"/>
                  </a:lnTo>
                  <a:lnTo>
                    <a:pt x="104040" y="36857"/>
                  </a:lnTo>
                  <a:lnTo>
                    <a:pt x="104237" y="36832"/>
                  </a:lnTo>
                  <a:close/>
                  <a:moveTo>
                    <a:pt x="15287" y="37079"/>
                  </a:moveTo>
                  <a:lnTo>
                    <a:pt x="15534" y="37104"/>
                  </a:lnTo>
                  <a:lnTo>
                    <a:pt x="15732" y="37178"/>
                  </a:lnTo>
                  <a:lnTo>
                    <a:pt x="15955" y="37277"/>
                  </a:lnTo>
                  <a:lnTo>
                    <a:pt x="16128" y="37425"/>
                  </a:lnTo>
                  <a:lnTo>
                    <a:pt x="16276" y="37623"/>
                  </a:lnTo>
                  <a:lnTo>
                    <a:pt x="16400" y="37821"/>
                  </a:lnTo>
                  <a:lnTo>
                    <a:pt x="16449" y="38044"/>
                  </a:lnTo>
                  <a:lnTo>
                    <a:pt x="16474" y="38266"/>
                  </a:lnTo>
                  <a:lnTo>
                    <a:pt x="16449" y="38489"/>
                  </a:lnTo>
                  <a:lnTo>
                    <a:pt x="16400" y="38712"/>
                  </a:lnTo>
                  <a:lnTo>
                    <a:pt x="16276" y="38934"/>
                  </a:lnTo>
                  <a:lnTo>
                    <a:pt x="16128" y="39107"/>
                  </a:lnTo>
                  <a:lnTo>
                    <a:pt x="15955" y="39256"/>
                  </a:lnTo>
                  <a:lnTo>
                    <a:pt x="15732" y="39380"/>
                  </a:lnTo>
                  <a:lnTo>
                    <a:pt x="15534" y="39429"/>
                  </a:lnTo>
                  <a:lnTo>
                    <a:pt x="15287" y="39454"/>
                  </a:lnTo>
                  <a:lnTo>
                    <a:pt x="15064" y="39429"/>
                  </a:lnTo>
                  <a:lnTo>
                    <a:pt x="14842" y="39380"/>
                  </a:lnTo>
                  <a:lnTo>
                    <a:pt x="14644" y="39256"/>
                  </a:lnTo>
                  <a:lnTo>
                    <a:pt x="14446" y="39107"/>
                  </a:lnTo>
                  <a:lnTo>
                    <a:pt x="14297" y="38934"/>
                  </a:lnTo>
                  <a:lnTo>
                    <a:pt x="14198" y="38712"/>
                  </a:lnTo>
                  <a:lnTo>
                    <a:pt x="14124" y="38489"/>
                  </a:lnTo>
                  <a:lnTo>
                    <a:pt x="14100" y="38266"/>
                  </a:lnTo>
                  <a:lnTo>
                    <a:pt x="14124" y="38044"/>
                  </a:lnTo>
                  <a:lnTo>
                    <a:pt x="14198" y="37821"/>
                  </a:lnTo>
                  <a:lnTo>
                    <a:pt x="14297" y="37623"/>
                  </a:lnTo>
                  <a:lnTo>
                    <a:pt x="14446" y="37425"/>
                  </a:lnTo>
                  <a:lnTo>
                    <a:pt x="14644" y="37277"/>
                  </a:lnTo>
                  <a:lnTo>
                    <a:pt x="14842" y="37178"/>
                  </a:lnTo>
                  <a:lnTo>
                    <a:pt x="15064" y="37104"/>
                  </a:lnTo>
                  <a:lnTo>
                    <a:pt x="15287" y="37079"/>
                  </a:lnTo>
                  <a:close/>
                  <a:moveTo>
                    <a:pt x="86625" y="38143"/>
                  </a:moveTo>
                  <a:lnTo>
                    <a:pt x="86774" y="38192"/>
                  </a:lnTo>
                  <a:lnTo>
                    <a:pt x="86873" y="38242"/>
                  </a:lnTo>
                  <a:lnTo>
                    <a:pt x="86996" y="38341"/>
                  </a:lnTo>
                  <a:lnTo>
                    <a:pt x="87071" y="38440"/>
                  </a:lnTo>
                  <a:lnTo>
                    <a:pt x="87145" y="38563"/>
                  </a:lnTo>
                  <a:lnTo>
                    <a:pt x="87170" y="38687"/>
                  </a:lnTo>
                  <a:lnTo>
                    <a:pt x="87194" y="38811"/>
                  </a:lnTo>
                  <a:lnTo>
                    <a:pt x="87170" y="38934"/>
                  </a:lnTo>
                  <a:lnTo>
                    <a:pt x="87145" y="39058"/>
                  </a:lnTo>
                  <a:lnTo>
                    <a:pt x="87071" y="39182"/>
                  </a:lnTo>
                  <a:lnTo>
                    <a:pt x="86996" y="39281"/>
                  </a:lnTo>
                  <a:lnTo>
                    <a:pt x="86873" y="39380"/>
                  </a:lnTo>
                  <a:lnTo>
                    <a:pt x="86774" y="39429"/>
                  </a:lnTo>
                  <a:lnTo>
                    <a:pt x="86625" y="39479"/>
                  </a:lnTo>
                  <a:lnTo>
                    <a:pt x="86378" y="39479"/>
                  </a:lnTo>
                  <a:lnTo>
                    <a:pt x="86254" y="39429"/>
                  </a:lnTo>
                  <a:lnTo>
                    <a:pt x="86131" y="39380"/>
                  </a:lnTo>
                  <a:lnTo>
                    <a:pt x="86032" y="39281"/>
                  </a:lnTo>
                  <a:lnTo>
                    <a:pt x="85958" y="39182"/>
                  </a:lnTo>
                  <a:lnTo>
                    <a:pt x="85883" y="39058"/>
                  </a:lnTo>
                  <a:lnTo>
                    <a:pt x="85859" y="38934"/>
                  </a:lnTo>
                  <a:lnTo>
                    <a:pt x="85834" y="38811"/>
                  </a:lnTo>
                  <a:lnTo>
                    <a:pt x="85859" y="38687"/>
                  </a:lnTo>
                  <a:lnTo>
                    <a:pt x="85883" y="38563"/>
                  </a:lnTo>
                  <a:lnTo>
                    <a:pt x="85958" y="38440"/>
                  </a:lnTo>
                  <a:lnTo>
                    <a:pt x="86032" y="38341"/>
                  </a:lnTo>
                  <a:lnTo>
                    <a:pt x="86131" y="38242"/>
                  </a:lnTo>
                  <a:lnTo>
                    <a:pt x="86254" y="38192"/>
                  </a:lnTo>
                  <a:lnTo>
                    <a:pt x="86378" y="38143"/>
                  </a:lnTo>
                  <a:close/>
                  <a:moveTo>
                    <a:pt x="11799" y="36980"/>
                  </a:moveTo>
                  <a:lnTo>
                    <a:pt x="12046" y="37005"/>
                  </a:lnTo>
                  <a:lnTo>
                    <a:pt x="12269" y="37054"/>
                  </a:lnTo>
                  <a:lnTo>
                    <a:pt x="12492" y="37178"/>
                  </a:lnTo>
                  <a:lnTo>
                    <a:pt x="12690" y="37351"/>
                  </a:lnTo>
                  <a:lnTo>
                    <a:pt x="12863" y="37549"/>
                  </a:lnTo>
                  <a:lnTo>
                    <a:pt x="12986" y="37772"/>
                  </a:lnTo>
                  <a:lnTo>
                    <a:pt x="13036" y="37994"/>
                  </a:lnTo>
                  <a:lnTo>
                    <a:pt x="13061" y="38242"/>
                  </a:lnTo>
                  <a:lnTo>
                    <a:pt x="13036" y="38489"/>
                  </a:lnTo>
                  <a:lnTo>
                    <a:pt x="12986" y="38736"/>
                  </a:lnTo>
                  <a:lnTo>
                    <a:pt x="12863" y="38959"/>
                  </a:lnTo>
                  <a:lnTo>
                    <a:pt x="12690" y="39157"/>
                  </a:lnTo>
                  <a:lnTo>
                    <a:pt x="12492" y="39330"/>
                  </a:lnTo>
                  <a:lnTo>
                    <a:pt x="12269" y="39429"/>
                  </a:lnTo>
                  <a:lnTo>
                    <a:pt x="12046" y="39503"/>
                  </a:lnTo>
                  <a:lnTo>
                    <a:pt x="11799" y="39528"/>
                  </a:lnTo>
                  <a:lnTo>
                    <a:pt x="11552" y="39503"/>
                  </a:lnTo>
                  <a:lnTo>
                    <a:pt x="11304" y="39429"/>
                  </a:lnTo>
                  <a:lnTo>
                    <a:pt x="11082" y="39330"/>
                  </a:lnTo>
                  <a:lnTo>
                    <a:pt x="10884" y="39157"/>
                  </a:lnTo>
                  <a:lnTo>
                    <a:pt x="10711" y="38959"/>
                  </a:lnTo>
                  <a:lnTo>
                    <a:pt x="10612" y="38736"/>
                  </a:lnTo>
                  <a:lnTo>
                    <a:pt x="10538" y="38489"/>
                  </a:lnTo>
                  <a:lnTo>
                    <a:pt x="10513" y="38242"/>
                  </a:lnTo>
                  <a:lnTo>
                    <a:pt x="10538" y="37994"/>
                  </a:lnTo>
                  <a:lnTo>
                    <a:pt x="10612" y="37772"/>
                  </a:lnTo>
                  <a:lnTo>
                    <a:pt x="10711" y="37549"/>
                  </a:lnTo>
                  <a:lnTo>
                    <a:pt x="10884" y="37351"/>
                  </a:lnTo>
                  <a:lnTo>
                    <a:pt x="11082" y="37178"/>
                  </a:lnTo>
                  <a:lnTo>
                    <a:pt x="11304" y="37054"/>
                  </a:lnTo>
                  <a:lnTo>
                    <a:pt x="11552" y="37005"/>
                  </a:lnTo>
                  <a:lnTo>
                    <a:pt x="11799" y="36980"/>
                  </a:lnTo>
                  <a:close/>
                  <a:moveTo>
                    <a:pt x="121800" y="36436"/>
                  </a:moveTo>
                  <a:lnTo>
                    <a:pt x="122097" y="36461"/>
                  </a:lnTo>
                  <a:lnTo>
                    <a:pt x="122369" y="36560"/>
                  </a:lnTo>
                  <a:lnTo>
                    <a:pt x="122517" y="36609"/>
                  </a:lnTo>
                  <a:lnTo>
                    <a:pt x="122641" y="36683"/>
                  </a:lnTo>
                  <a:lnTo>
                    <a:pt x="122765" y="36782"/>
                  </a:lnTo>
                  <a:lnTo>
                    <a:pt x="122888" y="36881"/>
                  </a:lnTo>
                  <a:lnTo>
                    <a:pt x="122987" y="37005"/>
                  </a:lnTo>
                  <a:lnTo>
                    <a:pt x="123086" y="37129"/>
                  </a:lnTo>
                  <a:lnTo>
                    <a:pt x="123160" y="37252"/>
                  </a:lnTo>
                  <a:lnTo>
                    <a:pt x="123235" y="37401"/>
                  </a:lnTo>
                  <a:lnTo>
                    <a:pt x="123309" y="37698"/>
                  </a:lnTo>
                  <a:lnTo>
                    <a:pt x="123334" y="37970"/>
                  </a:lnTo>
                  <a:lnTo>
                    <a:pt x="123309" y="38266"/>
                  </a:lnTo>
                  <a:lnTo>
                    <a:pt x="123235" y="38563"/>
                  </a:lnTo>
                  <a:lnTo>
                    <a:pt x="123160" y="38687"/>
                  </a:lnTo>
                  <a:lnTo>
                    <a:pt x="123086" y="38835"/>
                  </a:lnTo>
                  <a:lnTo>
                    <a:pt x="122987" y="38959"/>
                  </a:lnTo>
                  <a:lnTo>
                    <a:pt x="122888" y="39058"/>
                  </a:lnTo>
                  <a:lnTo>
                    <a:pt x="122765" y="39182"/>
                  </a:lnTo>
                  <a:lnTo>
                    <a:pt x="122641" y="39256"/>
                  </a:lnTo>
                  <a:lnTo>
                    <a:pt x="122517" y="39355"/>
                  </a:lnTo>
                  <a:lnTo>
                    <a:pt x="122369" y="39404"/>
                  </a:lnTo>
                  <a:lnTo>
                    <a:pt x="122097" y="39503"/>
                  </a:lnTo>
                  <a:lnTo>
                    <a:pt x="121800" y="39528"/>
                  </a:lnTo>
                  <a:lnTo>
                    <a:pt x="121503" y="39503"/>
                  </a:lnTo>
                  <a:lnTo>
                    <a:pt x="121206" y="39404"/>
                  </a:lnTo>
                  <a:lnTo>
                    <a:pt x="121083" y="39355"/>
                  </a:lnTo>
                  <a:lnTo>
                    <a:pt x="120959" y="39256"/>
                  </a:lnTo>
                  <a:lnTo>
                    <a:pt x="120835" y="39182"/>
                  </a:lnTo>
                  <a:lnTo>
                    <a:pt x="120712" y="39058"/>
                  </a:lnTo>
                  <a:lnTo>
                    <a:pt x="120613" y="38959"/>
                  </a:lnTo>
                  <a:lnTo>
                    <a:pt x="120514" y="38835"/>
                  </a:lnTo>
                  <a:lnTo>
                    <a:pt x="120439" y="38687"/>
                  </a:lnTo>
                  <a:lnTo>
                    <a:pt x="120365" y="38563"/>
                  </a:lnTo>
                  <a:lnTo>
                    <a:pt x="120291" y="38266"/>
                  </a:lnTo>
                  <a:lnTo>
                    <a:pt x="120266" y="37970"/>
                  </a:lnTo>
                  <a:lnTo>
                    <a:pt x="120291" y="37698"/>
                  </a:lnTo>
                  <a:lnTo>
                    <a:pt x="120365" y="37401"/>
                  </a:lnTo>
                  <a:lnTo>
                    <a:pt x="120439" y="37252"/>
                  </a:lnTo>
                  <a:lnTo>
                    <a:pt x="120514" y="37129"/>
                  </a:lnTo>
                  <a:lnTo>
                    <a:pt x="120613" y="37005"/>
                  </a:lnTo>
                  <a:lnTo>
                    <a:pt x="120712" y="36881"/>
                  </a:lnTo>
                  <a:lnTo>
                    <a:pt x="120835" y="36782"/>
                  </a:lnTo>
                  <a:lnTo>
                    <a:pt x="120959" y="36683"/>
                  </a:lnTo>
                  <a:lnTo>
                    <a:pt x="121083" y="36609"/>
                  </a:lnTo>
                  <a:lnTo>
                    <a:pt x="121206" y="36560"/>
                  </a:lnTo>
                  <a:lnTo>
                    <a:pt x="121503" y="36461"/>
                  </a:lnTo>
                  <a:lnTo>
                    <a:pt x="121800" y="36436"/>
                  </a:lnTo>
                  <a:close/>
                  <a:moveTo>
                    <a:pt x="39924" y="38539"/>
                  </a:moveTo>
                  <a:lnTo>
                    <a:pt x="40023" y="38563"/>
                  </a:lnTo>
                  <a:lnTo>
                    <a:pt x="40122" y="38588"/>
                  </a:lnTo>
                  <a:lnTo>
                    <a:pt x="40221" y="38638"/>
                  </a:lnTo>
                  <a:lnTo>
                    <a:pt x="40320" y="38712"/>
                  </a:lnTo>
                  <a:lnTo>
                    <a:pt x="40369" y="38811"/>
                  </a:lnTo>
                  <a:lnTo>
                    <a:pt x="40419" y="38910"/>
                  </a:lnTo>
                  <a:lnTo>
                    <a:pt x="40468" y="39009"/>
                  </a:lnTo>
                  <a:lnTo>
                    <a:pt x="40468" y="39107"/>
                  </a:lnTo>
                  <a:lnTo>
                    <a:pt x="40468" y="39206"/>
                  </a:lnTo>
                  <a:lnTo>
                    <a:pt x="40419" y="39330"/>
                  </a:lnTo>
                  <a:lnTo>
                    <a:pt x="40369" y="39404"/>
                  </a:lnTo>
                  <a:lnTo>
                    <a:pt x="40320" y="39503"/>
                  </a:lnTo>
                  <a:lnTo>
                    <a:pt x="40221" y="39577"/>
                  </a:lnTo>
                  <a:lnTo>
                    <a:pt x="40122" y="39627"/>
                  </a:lnTo>
                  <a:lnTo>
                    <a:pt x="40023" y="39652"/>
                  </a:lnTo>
                  <a:lnTo>
                    <a:pt x="39924" y="39676"/>
                  </a:lnTo>
                  <a:lnTo>
                    <a:pt x="39800" y="39652"/>
                  </a:lnTo>
                  <a:lnTo>
                    <a:pt x="39701" y="39627"/>
                  </a:lnTo>
                  <a:lnTo>
                    <a:pt x="39602" y="39577"/>
                  </a:lnTo>
                  <a:lnTo>
                    <a:pt x="39528" y="39503"/>
                  </a:lnTo>
                  <a:lnTo>
                    <a:pt x="39454" y="39404"/>
                  </a:lnTo>
                  <a:lnTo>
                    <a:pt x="39404" y="39330"/>
                  </a:lnTo>
                  <a:lnTo>
                    <a:pt x="39355" y="39206"/>
                  </a:lnTo>
                  <a:lnTo>
                    <a:pt x="39355" y="39107"/>
                  </a:lnTo>
                  <a:lnTo>
                    <a:pt x="39355" y="39009"/>
                  </a:lnTo>
                  <a:lnTo>
                    <a:pt x="39404" y="38910"/>
                  </a:lnTo>
                  <a:lnTo>
                    <a:pt x="39454" y="38811"/>
                  </a:lnTo>
                  <a:lnTo>
                    <a:pt x="39528" y="38712"/>
                  </a:lnTo>
                  <a:lnTo>
                    <a:pt x="39602" y="38638"/>
                  </a:lnTo>
                  <a:lnTo>
                    <a:pt x="39701" y="38588"/>
                  </a:lnTo>
                  <a:lnTo>
                    <a:pt x="39800" y="38563"/>
                  </a:lnTo>
                  <a:lnTo>
                    <a:pt x="39924" y="38539"/>
                  </a:lnTo>
                  <a:close/>
                  <a:moveTo>
                    <a:pt x="71833" y="39107"/>
                  </a:moveTo>
                  <a:lnTo>
                    <a:pt x="71932" y="39182"/>
                  </a:lnTo>
                  <a:lnTo>
                    <a:pt x="72006" y="39305"/>
                  </a:lnTo>
                  <a:lnTo>
                    <a:pt x="72031" y="39404"/>
                  </a:lnTo>
                  <a:lnTo>
                    <a:pt x="72006" y="39528"/>
                  </a:lnTo>
                  <a:lnTo>
                    <a:pt x="71932" y="39652"/>
                  </a:lnTo>
                  <a:lnTo>
                    <a:pt x="71833" y="39701"/>
                  </a:lnTo>
                  <a:lnTo>
                    <a:pt x="71710" y="39726"/>
                  </a:lnTo>
                  <a:lnTo>
                    <a:pt x="71586" y="39701"/>
                  </a:lnTo>
                  <a:lnTo>
                    <a:pt x="71487" y="39652"/>
                  </a:lnTo>
                  <a:lnTo>
                    <a:pt x="71413" y="39528"/>
                  </a:lnTo>
                  <a:lnTo>
                    <a:pt x="71388" y="39404"/>
                  </a:lnTo>
                  <a:lnTo>
                    <a:pt x="71413" y="39305"/>
                  </a:lnTo>
                  <a:lnTo>
                    <a:pt x="71487" y="39182"/>
                  </a:lnTo>
                  <a:lnTo>
                    <a:pt x="71586" y="39107"/>
                  </a:lnTo>
                  <a:close/>
                  <a:moveTo>
                    <a:pt x="107700" y="37599"/>
                  </a:moveTo>
                  <a:lnTo>
                    <a:pt x="107923" y="37623"/>
                  </a:lnTo>
                  <a:lnTo>
                    <a:pt x="108146" y="37673"/>
                  </a:lnTo>
                  <a:lnTo>
                    <a:pt x="108344" y="37796"/>
                  </a:lnTo>
                  <a:lnTo>
                    <a:pt x="108541" y="37945"/>
                  </a:lnTo>
                  <a:lnTo>
                    <a:pt x="108690" y="38143"/>
                  </a:lnTo>
                  <a:lnTo>
                    <a:pt x="108814" y="38341"/>
                  </a:lnTo>
                  <a:lnTo>
                    <a:pt x="108863" y="38563"/>
                  </a:lnTo>
                  <a:lnTo>
                    <a:pt x="108888" y="38811"/>
                  </a:lnTo>
                  <a:lnTo>
                    <a:pt x="108863" y="39033"/>
                  </a:lnTo>
                  <a:lnTo>
                    <a:pt x="108814" y="39256"/>
                  </a:lnTo>
                  <a:lnTo>
                    <a:pt x="108690" y="39454"/>
                  </a:lnTo>
                  <a:lnTo>
                    <a:pt x="108541" y="39652"/>
                  </a:lnTo>
                  <a:lnTo>
                    <a:pt x="108344" y="39800"/>
                  </a:lnTo>
                  <a:lnTo>
                    <a:pt x="108146" y="39924"/>
                  </a:lnTo>
                  <a:lnTo>
                    <a:pt x="107923" y="39973"/>
                  </a:lnTo>
                  <a:lnTo>
                    <a:pt x="107700" y="39998"/>
                  </a:lnTo>
                  <a:lnTo>
                    <a:pt x="107453" y="39973"/>
                  </a:lnTo>
                  <a:lnTo>
                    <a:pt x="107230" y="39924"/>
                  </a:lnTo>
                  <a:lnTo>
                    <a:pt x="107033" y="39800"/>
                  </a:lnTo>
                  <a:lnTo>
                    <a:pt x="106835" y="39652"/>
                  </a:lnTo>
                  <a:lnTo>
                    <a:pt x="106686" y="39454"/>
                  </a:lnTo>
                  <a:lnTo>
                    <a:pt x="106563" y="39256"/>
                  </a:lnTo>
                  <a:lnTo>
                    <a:pt x="106513" y="39033"/>
                  </a:lnTo>
                  <a:lnTo>
                    <a:pt x="106488" y="38811"/>
                  </a:lnTo>
                  <a:lnTo>
                    <a:pt x="106513" y="38563"/>
                  </a:lnTo>
                  <a:lnTo>
                    <a:pt x="106563" y="38341"/>
                  </a:lnTo>
                  <a:lnTo>
                    <a:pt x="106686" y="38143"/>
                  </a:lnTo>
                  <a:lnTo>
                    <a:pt x="106835" y="37945"/>
                  </a:lnTo>
                  <a:lnTo>
                    <a:pt x="107033" y="37796"/>
                  </a:lnTo>
                  <a:lnTo>
                    <a:pt x="107230" y="37673"/>
                  </a:lnTo>
                  <a:lnTo>
                    <a:pt x="107453" y="37623"/>
                  </a:lnTo>
                  <a:lnTo>
                    <a:pt x="107700" y="37599"/>
                  </a:lnTo>
                  <a:close/>
                  <a:moveTo>
                    <a:pt x="18849" y="37994"/>
                  </a:moveTo>
                  <a:lnTo>
                    <a:pt x="19047" y="38019"/>
                  </a:lnTo>
                  <a:lnTo>
                    <a:pt x="19245" y="38069"/>
                  </a:lnTo>
                  <a:lnTo>
                    <a:pt x="19442" y="38168"/>
                  </a:lnTo>
                  <a:lnTo>
                    <a:pt x="19616" y="38316"/>
                  </a:lnTo>
                  <a:lnTo>
                    <a:pt x="19739" y="38489"/>
                  </a:lnTo>
                  <a:lnTo>
                    <a:pt x="19838" y="38687"/>
                  </a:lnTo>
                  <a:lnTo>
                    <a:pt x="19912" y="38885"/>
                  </a:lnTo>
                  <a:lnTo>
                    <a:pt x="19912" y="39083"/>
                  </a:lnTo>
                  <a:lnTo>
                    <a:pt x="19912" y="39281"/>
                  </a:lnTo>
                  <a:lnTo>
                    <a:pt x="19838" y="39503"/>
                  </a:lnTo>
                  <a:lnTo>
                    <a:pt x="19739" y="39676"/>
                  </a:lnTo>
                  <a:lnTo>
                    <a:pt x="19616" y="39850"/>
                  </a:lnTo>
                  <a:lnTo>
                    <a:pt x="19442" y="39998"/>
                  </a:lnTo>
                  <a:lnTo>
                    <a:pt x="19245" y="40097"/>
                  </a:lnTo>
                  <a:lnTo>
                    <a:pt x="19047" y="40146"/>
                  </a:lnTo>
                  <a:lnTo>
                    <a:pt x="18849" y="40171"/>
                  </a:lnTo>
                  <a:lnTo>
                    <a:pt x="18626" y="40146"/>
                  </a:lnTo>
                  <a:lnTo>
                    <a:pt x="18428" y="40097"/>
                  </a:lnTo>
                  <a:lnTo>
                    <a:pt x="18230" y="39998"/>
                  </a:lnTo>
                  <a:lnTo>
                    <a:pt x="18057" y="39850"/>
                  </a:lnTo>
                  <a:lnTo>
                    <a:pt x="17934" y="39676"/>
                  </a:lnTo>
                  <a:lnTo>
                    <a:pt x="17835" y="39503"/>
                  </a:lnTo>
                  <a:lnTo>
                    <a:pt x="17760" y="39281"/>
                  </a:lnTo>
                  <a:lnTo>
                    <a:pt x="17760" y="39083"/>
                  </a:lnTo>
                  <a:lnTo>
                    <a:pt x="17760" y="38885"/>
                  </a:lnTo>
                  <a:lnTo>
                    <a:pt x="17835" y="38687"/>
                  </a:lnTo>
                  <a:lnTo>
                    <a:pt x="17934" y="38489"/>
                  </a:lnTo>
                  <a:lnTo>
                    <a:pt x="18057" y="38316"/>
                  </a:lnTo>
                  <a:lnTo>
                    <a:pt x="18230" y="38168"/>
                  </a:lnTo>
                  <a:lnTo>
                    <a:pt x="18428" y="38069"/>
                  </a:lnTo>
                  <a:lnTo>
                    <a:pt x="18626" y="38019"/>
                  </a:lnTo>
                  <a:lnTo>
                    <a:pt x="18849" y="37994"/>
                  </a:lnTo>
                  <a:close/>
                  <a:moveTo>
                    <a:pt x="43634" y="39429"/>
                  </a:moveTo>
                  <a:lnTo>
                    <a:pt x="43708" y="39454"/>
                  </a:lnTo>
                  <a:lnTo>
                    <a:pt x="43783" y="39503"/>
                  </a:lnTo>
                  <a:lnTo>
                    <a:pt x="43857" y="39553"/>
                  </a:lnTo>
                  <a:lnTo>
                    <a:pt x="43931" y="39627"/>
                  </a:lnTo>
                  <a:lnTo>
                    <a:pt x="43956" y="39701"/>
                  </a:lnTo>
                  <a:lnTo>
                    <a:pt x="43981" y="39800"/>
                  </a:lnTo>
                  <a:lnTo>
                    <a:pt x="44005" y="39874"/>
                  </a:lnTo>
                  <a:lnTo>
                    <a:pt x="43981" y="39973"/>
                  </a:lnTo>
                  <a:lnTo>
                    <a:pt x="43956" y="40047"/>
                  </a:lnTo>
                  <a:lnTo>
                    <a:pt x="43931" y="40122"/>
                  </a:lnTo>
                  <a:lnTo>
                    <a:pt x="43857" y="40196"/>
                  </a:lnTo>
                  <a:lnTo>
                    <a:pt x="43783" y="40270"/>
                  </a:lnTo>
                  <a:lnTo>
                    <a:pt x="43708" y="40295"/>
                  </a:lnTo>
                  <a:lnTo>
                    <a:pt x="43634" y="40320"/>
                  </a:lnTo>
                  <a:lnTo>
                    <a:pt x="43535" y="40344"/>
                  </a:lnTo>
                  <a:lnTo>
                    <a:pt x="43461" y="40320"/>
                  </a:lnTo>
                  <a:lnTo>
                    <a:pt x="43362" y="40295"/>
                  </a:lnTo>
                  <a:lnTo>
                    <a:pt x="43288" y="40270"/>
                  </a:lnTo>
                  <a:lnTo>
                    <a:pt x="43214" y="40196"/>
                  </a:lnTo>
                  <a:lnTo>
                    <a:pt x="43164" y="40122"/>
                  </a:lnTo>
                  <a:lnTo>
                    <a:pt x="43115" y="40047"/>
                  </a:lnTo>
                  <a:lnTo>
                    <a:pt x="43090" y="39973"/>
                  </a:lnTo>
                  <a:lnTo>
                    <a:pt x="43090" y="39874"/>
                  </a:lnTo>
                  <a:lnTo>
                    <a:pt x="43090" y="39800"/>
                  </a:lnTo>
                  <a:lnTo>
                    <a:pt x="43115" y="39701"/>
                  </a:lnTo>
                  <a:lnTo>
                    <a:pt x="43164" y="39627"/>
                  </a:lnTo>
                  <a:lnTo>
                    <a:pt x="43214" y="39553"/>
                  </a:lnTo>
                  <a:lnTo>
                    <a:pt x="43288" y="39503"/>
                  </a:lnTo>
                  <a:lnTo>
                    <a:pt x="43362" y="39454"/>
                  </a:lnTo>
                  <a:lnTo>
                    <a:pt x="43461" y="39429"/>
                  </a:lnTo>
                  <a:close/>
                  <a:moveTo>
                    <a:pt x="93477" y="38712"/>
                  </a:moveTo>
                  <a:lnTo>
                    <a:pt x="93650" y="38736"/>
                  </a:lnTo>
                  <a:lnTo>
                    <a:pt x="93799" y="38786"/>
                  </a:lnTo>
                  <a:lnTo>
                    <a:pt x="93947" y="38860"/>
                  </a:lnTo>
                  <a:lnTo>
                    <a:pt x="94096" y="38959"/>
                  </a:lnTo>
                  <a:lnTo>
                    <a:pt x="94195" y="39107"/>
                  </a:lnTo>
                  <a:lnTo>
                    <a:pt x="94269" y="39256"/>
                  </a:lnTo>
                  <a:lnTo>
                    <a:pt x="94318" y="39404"/>
                  </a:lnTo>
                  <a:lnTo>
                    <a:pt x="94343" y="39577"/>
                  </a:lnTo>
                  <a:lnTo>
                    <a:pt x="94318" y="39726"/>
                  </a:lnTo>
                  <a:lnTo>
                    <a:pt x="94269" y="39899"/>
                  </a:lnTo>
                  <a:lnTo>
                    <a:pt x="94195" y="40047"/>
                  </a:lnTo>
                  <a:lnTo>
                    <a:pt x="94096" y="40171"/>
                  </a:lnTo>
                  <a:lnTo>
                    <a:pt x="93947" y="40295"/>
                  </a:lnTo>
                  <a:lnTo>
                    <a:pt x="93799" y="40369"/>
                  </a:lnTo>
                  <a:lnTo>
                    <a:pt x="93650" y="40419"/>
                  </a:lnTo>
                  <a:lnTo>
                    <a:pt x="93477" y="40443"/>
                  </a:lnTo>
                  <a:lnTo>
                    <a:pt x="93329" y="40419"/>
                  </a:lnTo>
                  <a:lnTo>
                    <a:pt x="93156" y="40369"/>
                  </a:lnTo>
                  <a:lnTo>
                    <a:pt x="93007" y="40295"/>
                  </a:lnTo>
                  <a:lnTo>
                    <a:pt x="92884" y="40171"/>
                  </a:lnTo>
                  <a:lnTo>
                    <a:pt x="92760" y="40047"/>
                  </a:lnTo>
                  <a:lnTo>
                    <a:pt x="92686" y="39899"/>
                  </a:lnTo>
                  <a:lnTo>
                    <a:pt x="92636" y="39726"/>
                  </a:lnTo>
                  <a:lnTo>
                    <a:pt x="92611" y="39577"/>
                  </a:lnTo>
                  <a:lnTo>
                    <a:pt x="92636" y="39404"/>
                  </a:lnTo>
                  <a:lnTo>
                    <a:pt x="92686" y="39256"/>
                  </a:lnTo>
                  <a:lnTo>
                    <a:pt x="92760" y="39107"/>
                  </a:lnTo>
                  <a:lnTo>
                    <a:pt x="92884" y="38959"/>
                  </a:lnTo>
                  <a:lnTo>
                    <a:pt x="93007" y="38860"/>
                  </a:lnTo>
                  <a:lnTo>
                    <a:pt x="93156" y="38786"/>
                  </a:lnTo>
                  <a:lnTo>
                    <a:pt x="93329" y="38736"/>
                  </a:lnTo>
                  <a:lnTo>
                    <a:pt x="93477" y="38712"/>
                  </a:lnTo>
                  <a:close/>
                  <a:moveTo>
                    <a:pt x="90064" y="38934"/>
                  </a:moveTo>
                  <a:lnTo>
                    <a:pt x="90187" y="38984"/>
                  </a:lnTo>
                  <a:lnTo>
                    <a:pt x="90336" y="39058"/>
                  </a:lnTo>
                  <a:lnTo>
                    <a:pt x="90459" y="39157"/>
                  </a:lnTo>
                  <a:lnTo>
                    <a:pt x="90558" y="39281"/>
                  </a:lnTo>
                  <a:lnTo>
                    <a:pt x="90633" y="39404"/>
                  </a:lnTo>
                  <a:lnTo>
                    <a:pt x="90657" y="39553"/>
                  </a:lnTo>
                  <a:lnTo>
                    <a:pt x="90682" y="39701"/>
                  </a:lnTo>
                  <a:lnTo>
                    <a:pt x="90657" y="39850"/>
                  </a:lnTo>
                  <a:lnTo>
                    <a:pt x="90633" y="39973"/>
                  </a:lnTo>
                  <a:lnTo>
                    <a:pt x="90558" y="40122"/>
                  </a:lnTo>
                  <a:lnTo>
                    <a:pt x="90459" y="40245"/>
                  </a:lnTo>
                  <a:lnTo>
                    <a:pt x="90336" y="40344"/>
                  </a:lnTo>
                  <a:lnTo>
                    <a:pt x="90187" y="40419"/>
                  </a:lnTo>
                  <a:lnTo>
                    <a:pt x="90064" y="40443"/>
                  </a:lnTo>
                  <a:lnTo>
                    <a:pt x="89915" y="40468"/>
                  </a:lnTo>
                  <a:lnTo>
                    <a:pt x="89767" y="40443"/>
                  </a:lnTo>
                  <a:lnTo>
                    <a:pt x="89618" y="40419"/>
                  </a:lnTo>
                  <a:lnTo>
                    <a:pt x="89495" y="40344"/>
                  </a:lnTo>
                  <a:lnTo>
                    <a:pt x="89371" y="40245"/>
                  </a:lnTo>
                  <a:lnTo>
                    <a:pt x="89272" y="40122"/>
                  </a:lnTo>
                  <a:lnTo>
                    <a:pt x="89198" y="39973"/>
                  </a:lnTo>
                  <a:lnTo>
                    <a:pt x="89148" y="39850"/>
                  </a:lnTo>
                  <a:lnTo>
                    <a:pt x="89148" y="39701"/>
                  </a:lnTo>
                  <a:lnTo>
                    <a:pt x="89148" y="39553"/>
                  </a:lnTo>
                  <a:lnTo>
                    <a:pt x="89198" y="39404"/>
                  </a:lnTo>
                  <a:lnTo>
                    <a:pt x="89272" y="39281"/>
                  </a:lnTo>
                  <a:lnTo>
                    <a:pt x="89371" y="39157"/>
                  </a:lnTo>
                  <a:lnTo>
                    <a:pt x="89495" y="39058"/>
                  </a:lnTo>
                  <a:lnTo>
                    <a:pt x="89618" y="38984"/>
                  </a:lnTo>
                  <a:lnTo>
                    <a:pt x="89767" y="38934"/>
                  </a:lnTo>
                  <a:close/>
                  <a:moveTo>
                    <a:pt x="79056" y="39701"/>
                  </a:moveTo>
                  <a:lnTo>
                    <a:pt x="79155" y="39726"/>
                  </a:lnTo>
                  <a:lnTo>
                    <a:pt x="79229" y="39775"/>
                  </a:lnTo>
                  <a:lnTo>
                    <a:pt x="79304" y="39850"/>
                  </a:lnTo>
                  <a:lnTo>
                    <a:pt x="79378" y="39924"/>
                  </a:lnTo>
                  <a:lnTo>
                    <a:pt x="79427" y="40023"/>
                  </a:lnTo>
                  <a:lnTo>
                    <a:pt x="79452" y="40122"/>
                  </a:lnTo>
                  <a:lnTo>
                    <a:pt x="79477" y="40221"/>
                  </a:lnTo>
                  <a:lnTo>
                    <a:pt x="79452" y="40295"/>
                  </a:lnTo>
                  <a:lnTo>
                    <a:pt x="79427" y="40394"/>
                  </a:lnTo>
                  <a:lnTo>
                    <a:pt x="79378" y="40493"/>
                  </a:lnTo>
                  <a:lnTo>
                    <a:pt x="79304" y="40567"/>
                  </a:lnTo>
                  <a:lnTo>
                    <a:pt x="79229" y="40641"/>
                  </a:lnTo>
                  <a:lnTo>
                    <a:pt x="79155" y="40691"/>
                  </a:lnTo>
                  <a:lnTo>
                    <a:pt x="79056" y="40715"/>
                  </a:lnTo>
                  <a:lnTo>
                    <a:pt x="78858" y="40715"/>
                  </a:lnTo>
                  <a:lnTo>
                    <a:pt x="78759" y="40691"/>
                  </a:lnTo>
                  <a:lnTo>
                    <a:pt x="78660" y="40641"/>
                  </a:lnTo>
                  <a:lnTo>
                    <a:pt x="78586" y="40567"/>
                  </a:lnTo>
                  <a:lnTo>
                    <a:pt x="78537" y="40493"/>
                  </a:lnTo>
                  <a:lnTo>
                    <a:pt x="78487" y="40394"/>
                  </a:lnTo>
                  <a:lnTo>
                    <a:pt x="78463" y="40295"/>
                  </a:lnTo>
                  <a:lnTo>
                    <a:pt x="78438" y="40221"/>
                  </a:lnTo>
                  <a:lnTo>
                    <a:pt x="78463" y="40122"/>
                  </a:lnTo>
                  <a:lnTo>
                    <a:pt x="78487" y="40023"/>
                  </a:lnTo>
                  <a:lnTo>
                    <a:pt x="78537" y="39924"/>
                  </a:lnTo>
                  <a:lnTo>
                    <a:pt x="78586" y="39850"/>
                  </a:lnTo>
                  <a:lnTo>
                    <a:pt x="78660" y="39775"/>
                  </a:lnTo>
                  <a:lnTo>
                    <a:pt x="78759" y="39726"/>
                  </a:lnTo>
                  <a:lnTo>
                    <a:pt x="78858" y="39701"/>
                  </a:lnTo>
                  <a:close/>
                  <a:moveTo>
                    <a:pt x="66144" y="40369"/>
                  </a:moveTo>
                  <a:lnTo>
                    <a:pt x="66218" y="40419"/>
                  </a:lnTo>
                  <a:lnTo>
                    <a:pt x="66268" y="40493"/>
                  </a:lnTo>
                  <a:lnTo>
                    <a:pt x="66292" y="40567"/>
                  </a:lnTo>
                  <a:lnTo>
                    <a:pt x="66268" y="40666"/>
                  </a:lnTo>
                  <a:lnTo>
                    <a:pt x="66218" y="40715"/>
                  </a:lnTo>
                  <a:lnTo>
                    <a:pt x="66144" y="40765"/>
                  </a:lnTo>
                  <a:lnTo>
                    <a:pt x="66070" y="40790"/>
                  </a:lnTo>
                  <a:lnTo>
                    <a:pt x="65996" y="40765"/>
                  </a:lnTo>
                  <a:lnTo>
                    <a:pt x="65921" y="40715"/>
                  </a:lnTo>
                  <a:lnTo>
                    <a:pt x="65872" y="40666"/>
                  </a:lnTo>
                  <a:lnTo>
                    <a:pt x="65847" y="40567"/>
                  </a:lnTo>
                  <a:lnTo>
                    <a:pt x="65872" y="40493"/>
                  </a:lnTo>
                  <a:lnTo>
                    <a:pt x="65921" y="40419"/>
                  </a:lnTo>
                  <a:lnTo>
                    <a:pt x="65996" y="40369"/>
                  </a:lnTo>
                  <a:close/>
                  <a:moveTo>
                    <a:pt x="75197" y="39973"/>
                  </a:moveTo>
                  <a:lnTo>
                    <a:pt x="75296" y="39998"/>
                  </a:lnTo>
                  <a:lnTo>
                    <a:pt x="75371" y="40047"/>
                  </a:lnTo>
                  <a:lnTo>
                    <a:pt x="75420" y="40097"/>
                  </a:lnTo>
                  <a:lnTo>
                    <a:pt x="75469" y="40146"/>
                  </a:lnTo>
                  <a:lnTo>
                    <a:pt x="75519" y="40221"/>
                  </a:lnTo>
                  <a:lnTo>
                    <a:pt x="75544" y="40320"/>
                  </a:lnTo>
                  <a:lnTo>
                    <a:pt x="75544" y="40394"/>
                  </a:lnTo>
                  <a:lnTo>
                    <a:pt x="75544" y="40468"/>
                  </a:lnTo>
                  <a:lnTo>
                    <a:pt x="75519" y="40542"/>
                  </a:lnTo>
                  <a:lnTo>
                    <a:pt x="75469" y="40616"/>
                  </a:lnTo>
                  <a:lnTo>
                    <a:pt x="75420" y="40691"/>
                  </a:lnTo>
                  <a:lnTo>
                    <a:pt x="75371" y="40740"/>
                  </a:lnTo>
                  <a:lnTo>
                    <a:pt x="75296" y="40790"/>
                  </a:lnTo>
                  <a:lnTo>
                    <a:pt x="75197" y="40814"/>
                  </a:lnTo>
                  <a:lnTo>
                    <a:pt x="75049" y="40814"/>
                  </a:lnTo>
                  <a:lnTo>
                    <a:pt x="74975" y="40790"/>
                  </a:lnTo>
                  <a:lnTo>
                    <a:pt x="74901" y="40740"/>
                  </a:lnTo>
                  <a:lnTo>
                    <a:pt x="74826" y="40691"/>
                  </a:lnTo>
                  <a:lnTo>
                    <a:pt x="74777" y="40616"/>
                  </a:lnTo>
                  <a:lnTo>
                    <a:pt x="74727" y="40542"/>
                  </a:lnTo>
                  <a:lnTo>
                    <a:pt x="74703" y="40468"/>
                  </a:lnTo>
                  <a:lnTo>
                    <a:pt x="74703" y="40394"/>
                  </a:lnTo>
                  <a:lnTo>
                    <a:pt x="74703" y="40320"/>
                  </a:lnTo>
                  <a:lnTo>
                    <a:pt x="74727" y="40221"/>
                  </a:lnTo>
                  <a:lnTo>
                    <a:pt x="74777" y="40146"/>
                  </a:lnTo>
                  <a:lnTo>
                    <a:pt x="74826" y="40097"/>
                  </a:lnTo>
                  <a:lnTo>
                    <a:pt x="74901" y="40047"/>
                  </a:lnTo>
                  <a:lnTo>
                    <a:pt x="74975" y="39998"/>
                  </a:lnTo>
                  <a:lnTo>
                    <a:pt x="75049" y="39973"/>
                  </a:lnTo>
                  <a:close/>
                  <a:moveTo>
                    <a:pt x="25923" y="39058"/>
                  </a:moveTo>
                  <a:lnTo>
                    <a:pt x="26096" y="39083"/>
                  </a:lnTo>
                  <a:lnTo>
                    <a:pt x="26245" y="39132"/>
                  </a:lnTo>
                  <a:lnTo>
                    <a:pt x="26418" y="39206"/>
                  </a:lnTo>
                  <a:lnTo>
                    <a:pt x="26542" y="39330"/>
                  </a:lnTo>
                  <a:lnTo>
                    <a:pt x="26665" y="39454"/>
                  </a:lnTo>
                  <a:lnTo>
                    <a:pt x="26740" y="39627"/>
                  </a:lnTo>
                  <a:lnTo>
                    <a:pt x="26789" y="39775"/>
                  </a:lnTo>
                  <a:lnTo>
                    <a:pt x="26814" y="39949"/>
                  </a:lnTo>
                  <a:lnTo>
                    <a:pt x="26789" y="40122"/>
                  </a:lnTo>
                  <a:lnTo>
                    <a:pt x="26740" y="40295"/>
                  </a:lnTo>
                  <a:lnTo>
                    <a:pt x="26665" y="40443"/>
                  </a:lnTo>
                  <a:lnTo>
                    <a:pt x="26542" y="40592"/>
                  </a:lnTo>
                  <a:lnTo>
                    <a:pt x="26418" y="40691"/>
                  </a:lnTo>
                  <a:lnTo>
                    <a:pt x="26245" y="40765"/>
                  </a:lnTo>
                  <a:lnTo>
                    <a:pt x="26096" y="40814"/>
                  </a:lnTo>
                  <a:lnTo>
                    <a:pt x="25923" y="40839"/>
                  </a:lnTo>
                  <a:lnTo>
                    <a:pt x="25750" y="40814"/>
                  </a:lnTo>
                  <a:lnTo>
                    <a:pt x="25577" y="40765"/>
                  </a:lnTo>
                  <a:lnTo>
                    <a:pt x="25429" y="40691"/>
                  </a:lnTo>
                  <a:lnTo>
                    <a:pt x="25280" y="40592"/>
                  </a:lnTo>
                  <a:lnTo>
                    <a:pt x="25181" y="40443"/>
                  </a:lnTo>
                  <a:lnTo>
                    <a:pt x="25107" y="40295"/>
                  </a:lnTo>
                  <a:lnTo>
                    <a:pt x="25058" y="40122"/>
                  </a:lnTo>
                  <a:lnTo>
                    <a:pt x="25033" y="39949"/>
                  </a:lnTo>
                  <a:lnTo>
                    <a:pt x="25058" y="39775"/>
                  </a:lnTo>
                  <a:lnTo>
                    <a:pt x="25107" y="39627"/>
                  </a:lnTo>
                  <a:lnTo>
                    <a:pt x="25181" y="39454"/>
                  </a:lnTo>
                  <a:lnTo>
                    <a:pt x="25280" y="39330"/>
                  </a:lnTo>
                  <a:lnTo>
                    <a:pt x="25429" y="39206"/>
                  </a:lnTo>
                  <a:lnTo>
                    <a:pt x="25577" y="39132"/>
                  </a:lnTo>
                  <a:lnTo>
                    <a:pt x="25750" y="39083"/>
                  </a:lnTo>
                  <a:lnTo>
                    <a:pt x="25923" y="39058"/>
                  </a:lnTo>
                  <a:close/>
                  <a:moveTo>
                    <a:pt x="22584" y="38934"/>
                  </a:moveTo>
                  <a:lnTo>
                    <a:pt x="22757" y="38984"/>
                  </a:lnTo>
                  <a:lnTo>
                    <a:pt x="22930" y="39083"/>
                  </a:lnTo>
                  <a:lnTo>
                    <a:pt x="23079" y="39206"/>
                  </a:lnTo>
                  <a:lnTo>
                    <a:pt x="23202" y="39355"/>
                  </a:lnTo>
                  <a:lnTo>
                    <a:pt x="23301" y="39528"/>
                  </a:lnTo>
                  <a:lnTo>
                    <a:pt x="23351" y="39701"/>
                  </a:lnTo>
                  <a:lnTo>
                    <a:pt x="23375" y="39899"/>
                  </a:lnTo>
                  <a:lnTo>
                    <a:pt x="23351" y="40072"/>
                  </a:lnTo>
                  <a:lnTo>
                    <a:pt x="23301" y="40270"/>
                  </a:lnTo>
                  <a:lnTo>
                    <a:pt x="23202" y="40443"/>
                  </a:lnTo>
                  <a:lnTo>
                    <a:pt x="23079" y="40592"/>
                  </a:lnTo>
                  <a:lnTo>
                    <a:pt x="22930" y="40715"/>
                  </a:lnTo>
                  <a:lnTo>
                    <a:pt x="22757" y="40790"/>
                  </a:lnTo>
                  <a:lnTo>
                    <a:pt x="22584" y="40839"/>
                  </a:lnTo>
                  <a:lnTo>
                    <a:pt x="22411" y="40864"/>
                  </a:lnTo>
                  <a:lnTo>
                    <a:pt x="22213" y="40839"/>
                  </a:lnTo>
                  <a:lnTo>
                    <a:pt x="22040" y="40790"/>
                  </a:lnTo>
                  <a:lnTo>
                    <a:pt x="21867" y="40715"/>
                  </a:lnTo>
                  <a:lnTo>
                    <a:pt x="21718" y="40592"/>
                  </a:lnTo>
                  <a:lnTo>
                    <a:pt x="21595" y="40443"/>
                  </a:lnTo>
                  <a:lnTo>
                    <a:pt x="21496" y="40270"/>
                  </a:lnTo>
                  <a:lnTo>
                    <a:pt x="21446" y="40072"/>
                  </a:lnTo>
                  <a:lnTo>
                    <a:pt x="21421" y="39899"/>
                  </a:lnTo>
                  <a:lnTo>
                    <a:pt x="21446" y="39701"/>
                  </a:lnTo>
                  <a:lnTo>
                    <a:pt x="21496" y="39528"/>
                  </a:lnTo>
                  <a:lnTo>
                    <a:pt x="21595" y="39355"/>
                  </a:lnTo>
                  <a:lnTo>
                    <a:pt x="21718" y="39206"/>
                  </a:lnTo>
                  <a:lnTo>
                    <a:pt x="21867" y="39083"/>
                  </a:lnTo>
                  <a:lnTo>
                    <a:pt x="22040" y="38984"/>
                  </a:lnTo>
                  <a:lnTo>
                    <a:pt x="22213" y="38934"/>
                  </a:lnTo>
                  <a:close/>
                  <a:moveTo>
                    <a:pt x="47246" y="40245"/>
                  </a:moveTo>
                  <a:lnTo>
                    <a:pt x="47394" y="40295"/>
                  </a:lnTo>
                  <a:lnTo>
                    <a:pt x="47493" y="40369"/>
                  </a:lnTo>
                  <a:lnTo>
                    <a:pt x="47567" y="40468"/>
                  </a:lnTo>
                  <a:lnTo>
                    <a:pt x="47592" y="40616"/>
                  </a:lnTo>
                  <a:lnTo>
                    <a:pt x="47567" y="40740"/>
                  </a:lnTo>
                  <a:lnTo>
                    <a:pt x="47493" y="40839"/>
                  </a:lnTo>
                  <a:lnTo>
                    <a:pt x="47394" y="40938"/>
                  </a:lnTo>
                  <a:lnTo>
                    <a:pt x="47246" y="40963"/>
                  </a:lnTo>
                  <a:lnTo>
                    <a:pt x="47122" y="40938"/>
                  </a:lnTo>
                  <a:lnTo>
                    <a:pt x="46998" y="40839"/>
                  </a:lnTo>
                  <a:lnTo>
                    <a:pt x="46924" y="40740"/>
                  </a:lnTo>
                  <a:lnTo>
                    <a:pt x="46899" y="40616"/>
                  </a:lnTo>
                  <a:lnTo>
                    <a:pt x="46924" y="40468"/>
                  </a:lnTo>
                  <a:lnTo>
                    <a:pt x="46998" y="40369"/>
                  </a:lnTo>
                  <a:lnTo>
                    <a:pt x="47122" y="40295"/>
                  </a:lnTo>
                  <a:lnTo>
                    <a:pt x="47246" y="40245"/>
                  </a:lnTo>
                  <a:close/>
                  <a:moveTo>
                    <a:pt x="111114" y="38341"/>
                  </a:moveTo>
                  <a:lnTo>
                    <a:pt x="111386" y="38365"/>
                  </a:lnTo>
                  <a:lnTo>
                    <a:pt x="111609" y="38440"/>
                  </a:lnTo>
                  <a:lnTo>
                    <a:pt x="111831" y="38563"/>
                  </a:lnTo>
                  <a:lnTo>
                    <a:pt x="112054" y="38736"/>
                  </a:lnTo>
                  <a:lnTo>
                    <a:pt x="112202" y="38934"/>
                  </a:lnTo>
                  <a:lnTo>
                    <a:pt x="112326" y="39157"/>
                  </a:lnTo>
                  <a:lnTo>
                    <a:pt x="112400" y="39404"/>
                  </a:lnTo>
                  <a:lnTo>
                    <a:pt x="112425" y="39652"/>
                  </a:lnTo>
                  <a:lnTo>
                    <a:pt x="112400" y="39899"/>
                  </a:lnTo>
                  <a:lnTo>
                    <a:pt x="112326" y="40146"/>
                  </a:lnTo>
                  <a:lnTo>
                    <a:pt x="112202" y="40369"/>
                  </a:lnTo>
                  <a:lnTo>
                    <a:pt x="112054" y="40567"/>
                  </a:lnTo>
                  <a:lnTo>
                    <a:pt x="111831" y="40740"/>
                  </a:lnTo>
                  <a:lnTo>
                    <a:pt x="111609" y="40864"/>
                  </a:lnTo>
                  <a:lnTo>
                    <a:pt x="111386" y="40938"/>
                  </a:lnTo>
                  <a:lnTo>
                    <a:pt x="111114" y="40963"/>
                  </a:lnTo>
                  <a:lnTo>
                    <a:pt x="110867" y="40938"/>
                  </a:lnTo>
                  <a:lnTo>
                    <a:pt x="110644" y="40864"/>
                  </a:lnTo>
                  <a:lnTo>
                    <a:pt x="110397" y="40740"/>
                  </a:lnTo>
                  <a:lnTo>
                    <a:pt x="110199" y="40567"/>
                  </a:lnTo>
                  <a:lnTo>
                    <a:pt x="110026" y="40369"/>
                  </a:lnTo>
                  <a:lnTo>
                    <a:pt x="109927" y="40146"/>
                  </a:lnTo>
                  <a:lnTo>
                    <a:pt x="109852" y="39899"/>
                  </a:lnTo>
                  <a:lnTo>
                    <a:pt x="109828" y="39652"/>
                  </a:lnTo>
                  <a:lnTo>
                    <a:pt x="109852" y="39404"/>
                  </a:lnTo>
                  <a:lnTo>
                    <a:pt x="109927" y="39157"/>
                  </a:lnTo>
                  <a:lnTo>
                    <a:pt x="110026" y="38934"/>
                  </a:lnTo>
                  <a:lnTo>
                    <a:pt x="110199" y="38736"/>
                  </a:lnTo>
                  <a:lnTo>
                    <a:pt x="110397" y="38563"/>
                  </a:lnTo>
                  <a:lnTo>
                    <a:pt x="110644" y="38440"/>
                  </a:lnTo>
                  <a:lnTo>
                    <a:pt x="110867" y="38365"/>
                  </a:lnTo>
                  <a:lnTo>
                    <a:pt x="111114" y="38341"/>
                  </a:lnTo>
                  <a:close/>
                  <a:moveTo>
                    <a:pt x="114651" y="38192"/>
                  </a:moveTo>
                  <a:lnTo>
                    <a:pt x="114923" y="38217"/>
                  </a:lnTo>
                  <a:lnTo>
                    <a:pt x="115171" y="38291"/>
                  </a:lnTo>
                  <a:lnTo>
                    <a:pt x="115418" y="38415"/>
                  </a:lnTo>
                  <a:lnTo>
                    <a:pt x="115641" y="38588"/>
                  </a:lnTo>
                  <a:lnTo>
                    <a:pt x="115814" y="38811"/>
                  </a:lnTo>
                  <a:lnTo>
                    <a:pt x="115938" y="39058"/>
                  </a:lnTo>
                  <a:lnTo>
                    <a:pt x="116012" y="39330"/>
                  </a:lnTo>
                  <a:lnTo>
                    <a:pt x="116036" y="39577"/>
                  </a:lnTo>
                  <a:lnTo>
                    <a:pt x="116012" y="39850"/>
                  </a:lnTo>
                  <a:lnTo>
                    <a:pt x="115938" y="40097"/>
                  </a:lnTo>
                  <a:lnTo>
                    <a:pt x="115814" y="40344"/>
                  </a:lnTo>
                  <a:lnTo>
                    <a:pt x="115641" y="40567"/>
                  </a:lnTo>
                  <a:lnTo>
                    <a:pt x="115418" y="40740"/>
                  </a:lnTo>
                  <a:lnTo>
                    <a:pt x="115171" y="40864"/>
                  </a:lnTo>
                  <a:lnTo>
                    <a:pt x="114923" y="40963"/>
                  </a:lnTo>
                  <a:lnTo>
                    <a:pt x="114651" y="40987"/>
                  </a:lnTo>
                  <a:lnTo>
                    <a:pt x="114379" y="40963"/>
                  </a:lnTo>
                  <a:lnTo>
                    <a:pt x="114132" y="40864"/>
                  </a:lnTo>
                  <a:lnTo>
                    <a:pt x="113884" y="40740"/>
                  </a:lnTo>
                  <a:lnTo>
                    <a:pt x="113662" y="40567"/>
                  </a:lnTo>
                  <a:lnTo>
                    <a:pt x="113489" y="40344"/>
                  </a:lnTo>
                  <a:lnTo>
                    <a:pt x="113365" y="40097"/>
                  </a:lnTo>
                  <a:lnTo>
                    <a:pt x="113291" y="39850"/>
                  </a:lnTo>
                  <a:lnTo>
                    <a:pt x="113266" y="39577"/>
                  </a:lnTo>
                  <a:lnTo>
                    <a:pt x="113291" y="39330"/>
                  </a:lnTo>
                  <a:lnTo>
                    <a:pt x="113365" y="39058"/>
                  </a:lnTo>
                  <a:lnTo>
                    <a:pt x="113489" y="38811"/>
                  </a:lnTo>
                  <a:lnTo>
                    <a:pt x="113662" y="38588"/>
                  </a:lnTo>
                  <a:lnTo>
                    <a:pt x="113884" y="38415"/>
                  </a:lnTo>
                  <a:lnTo>
                    <a:pt x="114132" y="38291"/>
                  </a:lnTo>
                  <a:lnTo>
                    <a:pt x="114379" y="38217"/>
                  </a:lnTo>
                  <a:lnTo>
                    <a:pt x="114651" y="38192"/>
                  </a:lnTo>
                  <a:close/>
                  <a:moveTo>
                    <a:pt x="50931" y="40517"/>
                  </a:moveTo>
                  <a:lnTo>
                    <a:pt x="51030" y="40542"/>
                  </a:lnTo>
                  <a:lnTo>
                    <a:pt x="51105" y="40592"/>
                  </a:lnTo>
                  <a:lnTo>
                    <a:pt x="51154" y="40666"/>
                  </a:lnTo>
                  <a:lnTo>
                    <a:pt x="51179" y="40765"/>
                  </a:lnTo>
                  <a:lnTo>
                    <a:pt x="51154" y="40864"/>
                  </a:lnTo>
                  <a:lnTo>
                    <a:pt x="51105" y="40938"/>
                  </a:lnTo>
                  <a:lnTo>
                    <a:pt x="51030" y="40987"/>
                  </a:lnTo>
                  <a:lnTo>
                    <a:pt x="50931" y="41012"/>
                  </a:lnTo>
                  <a:lnTo>
                    <a:pt x="50832" y="40987"/>
                  </a:lnTo>
                  <a:lnTo>
                    <a:pt x="50758" y="40938"/>
                  </a:lnTo>
                  <a:lnTo>
                    <a:pt x="50684" y="40864"/>
                  </a:lnTo>
                  <a:lnTo>
                    <a:pt x="50684" y="40765"/>
                  </a:lnTo>
                  <a:lnTo>
                    <a:pt x="50684" y="40666"/>
                  </a:lnTo>
                  <a:lnTo>
                    <a:pt x="50758" y="40592"/>
                  </a:lnTo>
                  <a:lnTo>
                    <a:pt x="50832" y="40542"/>
                  </a:lnTo>
                  <a:lnTo>
                    <a:pt x="50931" y="40517"/>
                  </a:lnTo>
                  <a:close/>
                  <a:moveTo>
                    <a:pt x="4848" y="38514"/>
                  </a:moveTo>
                  <a:lnTo>
                    <a:pt x="5120" y="38539"/>
                  </a:lnTo>
                  <a:lnTo>
                    <a:pt x="5392" y="38613"/>
                  </a:lnTo>
                  <a:lnTo>
                    <a:pt x="5640" y="38761"/>
                  </a:lnTo>
                  <a:lnTo>
                    <a:pt x="5862" y="38934"/>
                  </a:lnTo>
                  <a:lnTo>
                    <a:pt x="6036" y="39157"/>
                  </a:lnTo>
                  <a:lnTo>
                    <a:pt x="6159" y="39404"/>
                  </a:lnTo>
                  <a:lnTo>
                    <a:pt x="6258" y="39676"/>
                  </a:lnTo>
                  <a:lnTo>
                    <a:pt x="6283" y="39949"/>
                  </a:lnTo>
                  <a:lnTo>
                    <a:pt x="6258" y="40221"/>
                  </a:lnTo>
                  <a:lnTo>
                    <a:pt x="6159" y="40468"/>
                  </a:lnTo>
                  <a:lnTo>
                    <a:pt x="6036" y="40715"/>
                  </a:lnTo>
                  <a:lnTo>
                    <a:pt x="5862" y="40938"/>
                  </a:lnTo>
                  <a:lnTo>
                    <a:pt x="5640" y="41111"/>
                  </a:lnTo>
                  <a:lnTo>
                    <a:pt x="5392" y="41260"/>
                  </a:lnTo>
                  <a:lnTo>
                    <a:pt x="5120" y="41334"/>
                  </a:lnTo>
                  <a:lnTo>
                    <a:pt x="4848" y="41358"/>
                  </a:lnTo>
                  <a:lnTo>
                    <a:pt x="4576" y="41334"/>
                  </a:lnTo>
                  <a:lnTo>
                    <a:pt x="4329" y="41260"/>
                  </a:lnTo>
                  <a:lnTo>
                    <a:pt x="4081" y="41111"/>
                  </a:lnTo>
                  <a:lnTo>
                    <a:pt x="3859" y="40938"/>
                  </a:lnTo>
                  <a:lnTo>
                    <a:pt x="3661" y="40715"/>
                  </a:lnTo>
                  <a:lnTo>
                    <a:pt x="3537" y="40468"/>
                  </a:lnTo>
                  <a:lnTo>
                    <a:pt x="3463" y="40221"/>
                  </a:lnTo>
                  <a:lnTo>
                    <a:pt x="3438" y="39949"/>
                  </a:lnTo>
                  <a:lnTo>
                    <a:pt x="3463" y="39676"/>
                  </a:lnTo>
                  <a:lnTo>
                    <a:pt x="3537" y="39404"/>
                  </a:lnTo>
                  <a:lnTo>
                    <a:pt x="3661" y="39157"/>
                  </a:lnTo>
                  <a:lnTo>
                    <a:pt x="3859" y="38934"/>
                  </a:lnTo>
                  <a:lnTo>
                    <a:pt x="4081" y="38761"/>
                  </a:lnTo>
                  <a:lnTo>
                    <a:pt x="4329" y="38613"/>
                  </a:lnTo>
                  <a:lnTo>
                    <a:pt x="4576" y="38539"/>
                  </a:lnTo>
                  <a:lnTo>
                    <a:pt x="4848" y="38514"/>
                  </a:lnTo>
                  <a:close/>
                  <a:moveTo>
                    <a:pt x="60084" y="41136"/>
                  </a:moveTo>
                  <a:lnTo>
                    <a:pt x="60108" y="41161"/>
                  </a:lnTo>
                  <a:lnTo>
                    <a:pt x="60133" y="41210"/>
                  </a:lnTo>
                  <a:lnTo>
                    <a:pt x="60158" y="41260"/>
                  </a:lnTo>
                  <a:lnTo>
                    <a:pt x="60133" y="41309"/>
                  </a:lnTo>
                  <a:lnTo>
                    <a:pt x="60108" y="41334"/>
                  </a:lnTo>
                  <a:lnTo>
                    <a:pt x="60084" y="41358"/>
                  </a:lnTo>
                  <a:lnTo>
                    <a:pt x="60034" y="41383"/>
                  </a:lnTo>
                  <a:lnTo>
                    <a:pt x="59985" y="41358"/>
                  </a:lnTo>
                  <a:lnTo>
                    <a:pt x="59935" y="41334"/>
                  </a:lnTo>
                  <a:lnTo>
                    <a:pt x="59911" y="41309"/>
                  </a:lnTo>
                  <a:lnTo>
                    <a:pt x="59911" y="41260"/>
                  </a:lnTo>
                  <a:lnTo>
                    <a:pt x="59911" y="41210"/>
                  </a:lnTo>
                  <a:lnTo>
                    <a:pt x="59935" y="41161"/>
                  </a:lnTo>
                  <a:lnTo>
                    <a:pt x="59985" y="41136"/>
                  </a:lnTo>
                  <a:close/>
                  <a:moveTo>
                    <a:pt x="97064" y="39503"/>
                  </a:moveTo>
                  <a:lnTo>
                    <a:pt x="97237" y="39553"/>
                  </a:lnTo>
                  <a:lnTo>
                    <a:pt x="97410" y="39652"/>
                  </a:lnTo>
                  <a:lnTo>
                    <a:pt x="97559" y="39775"/>
                  </a:lnTo>
                  <a:lnTo>
                    <a:pt x="97682" y="39924"/>
                  </a:lnTo>
                  <a:lnTo>
                    <a:pt x="97781" y="40097"/>
                  </a:lnTo>
                  <a:lnTo>
                    <a:pt x="97831" y="40270"/>
                  </a:lnTo>
                  <a:lnTo>
                    <a:pt x="97856" y="40443"/>
                  </a:lnTo>
                  <a:lnTo>
                    <a:pt x="97831" y="40641"/>
                  </a:lnTo>
                  <a:lnTo>
                    <a:pt x="97781" y="40814"/>
                  </a:lnTo>
                  <a:lnTo>
                    <a:pt x="97682" y="40987"/>
                  </a:lnTo>
                  <a:lnTo>
                    <a:pt x="97559" y="41136"/>
                  </a:lnTo>
                  <a:lnTo>
                    <a:pt x="97410" y="41260"/>
                  </a:lnTo>
                  <a:lnTo>
                    <a:pt x="97237" y="41334"/>
                  </a:lnTo>
                  <a:lnTo>
                    <a:pt x="97064" y="41383"/>
                  </a:lnTo>
                  <a:lnTo>
                    <a:pt x="96891" y="41408"/>
                  </a:lnTo>
                  <a:lnTo>
                    <a:pt x="96718" y="41383"/>
                  </a:lnTo>
                  <a:lnTo>
                    <a:pt x="96520" y="41334"/>
                  </a:lnTo>
                  <a:lnTo>
                    <a:pt x="96371" y="41260"/>
                  </a:lnTo>
                  <a:lnTo>
                    <a:pt x="96223" y="41136"/>
                  </a:lnTo>
                  <a:lnTo>
                    <a:pt x="96099" y="40987"/>
                  </a:lnTo>
                  <a:lnTo>
                    <a:pt x="96000" y="40814"/>
                  </a:lnTo>
                  <a:lnTo>
                    <a:pt x="95951" y="40641"/>
                  </a:lnTo>
                  <a:lnTo>
                    <a:pt x="95926" y="40443"/>
                  </a:lnTo>
                  <a:lnTo>
                    <a:pt x="95951" y="40270"/>
                  </a:lnTo>
                  <a:lnTo>
                    <a:pt x="96000" y="40097"/>
                  </a:lnTo>
                  <a:lnTo>
                    <a:pt x="96099" y="39924"/>
                  </a:lnTo>
                  <a:lnTo>
                    <a:pt x="96223" y="39775"/>
                  </a:lnTo>
                  <a:lnTo>
                    <a:pt x="96371" y="39652"/>
                  </a:lnTo>
                  <a:lnTo>
                    <a:pt x="96520" y="39553"/>
                  </a:lnTo>
                  <a:lnTo>
                    <a:pt x="96718" y="39503"/>
                  </a:lnTo>
                  <a:close/>
                  <a:moveTo>
                    <a:pt x="54988" y="41235"/>
                  </a:moveTo>
                  <a:lnTo>
                    <a:pt x="55038" y="41260"/>
                  </a:lnTo>
                  <a:lnTo>
                    <a:pt x="55062" y="41309"/>
                  </a:lnTo>
                  <a:lnTo>
                    <a:pt x="55062" y="41358"/>
                  </a:lnTo>
                  <a:lnTo>
                    <a:pt x="55062" y="41408"/>
                  </a:lnTo>
                  <a:lnTo>
                    <a:pt x="55038" y="41457"/>
                  </a:lnTo>
                  <a:lnTo>
                    <a:pt x="54988" y="41482"/>
                  </a:lnTo>
                  <a:lnTo>
                    <a:pt x="54939" y="41507"/>
                  </a:lnTo>
                  <a:lnTo>
                    <a:pt x="54889" y="41482"/>
                  </a:lnTo>
                  <a:lnTo>
                    <a:pt x="54840" y="41457"/>
                  </a:lnTo>
                  <a:lnTo>
                    <a:pt x="54815" y="41408"/>
                  </a:lnTo>
                  <a:lnTo>
                    <a:pt x="54790" y="41358"/>
                  </a:lnTo>
                  <a:lnTo>
                    <a:pt x="54815" y="41309"/>
                  </a:lnTo>
                  <a:lnTo>
                    <a:pt x="54840" y="41260"/>
                  </a:lnTo>
                  <a:lnTo>
                    <a:pt x="54889" y="41235"/>
                  </a:lnTo>
                  <a:close/>
                  <a:moveTo>
                    <a:pt x="29535" y="39973"/>
                  </a:moveTo>
                  <a:lnTo>
                    <a:pt x="29683" y="39998"/>
                  </a:lnTo>
                  <a:lnTo>
                    <a:pt x="29807" y="40023"/>
                  </a:lnTo>
                  <a:lnTo>
                    <a:pt x="29955" y="40097"/>
                  </a:lnTo>
                  <a:lnTo>
                    <a:pt x="30079" y="40196"/>
                  </a:lnTo>
                  <a:lnTo>
                    <a:pt x="30178" y="40320"/>
                  </a:lnTo>
                  <a:lnTo>
                    <a:pt x="30252" y="40468"/>
                  </a:lnTo>
                  <a:lnTo>
                    <a:pt x="30302" y="40616"/>
                  </a:lnTo>
                  <a:lnTo>
                    <a:pt x="30302" y="40765"/>
                  </a:lnTo>
                  <a:lnTo>
                    <a:pt x="30302" y="40913"/>
                  </a:lnTo>
                  <a:lnTo>
                    <a:pt x="30252" y="41062"/>
                  </a:lnTo>
                  <a:lnTo>
                    <a:pt x="30178" y="41185"/>
                  </a:lnTo>
                  <a:lnTo>
                    <a:pt x="30079" y="41309"/>
                  </a:lnTo>
                  <a:lnTo>
                    <a:pt x="29955" y="41408"/>
                  </a:lnTo>
                  <a:lnTo>
                    <a:pt x="29807" y="41482"/>
                  </a:lnTo>
                  <a:lnTo>
                    <a:pt x="29683" y="41532"/>
                  </a:lnTo>
                  <a:lnTo>
                    <a:pt x="29362" y="41532"/>
                  </a:lnTo>
                  <a:lnTo>
                    <a:pt x="29238" y="41482"/>
                  </a:lnTo>
                  <a:lnTo>
                    <a:pt x="29090" y="41408"/>
                  </a:lnTo>
                  <a:lnTo>
                    <a:pt x="28966" y="41309"/>
                  </a:lnTo>
                  <a:lnTo>
                    <a:pt x="28867" y="41185"/>
                  </a:lnTo>
                  <a:lnTo>
                    <a:pt x="28793" y="41062"/>
                  </a:lnTo>
                  <a:lnTo>
                    <a:pt x="28743" y="40913"/>
                  </a:lnTo>
                  <a:lnTo>
                    <a:pt x="28743" y="40765"/>
                  </a:lnTo>
                  <a:lnTo>
                    <a:pt x="28743" y="40616"/>
                  </a:lnTo>
                  <a:lnTo>
                    <a:pt x="28793" y="40468"/>
                  </a:lnTo>
                  <a:lnTo>
                    <a:pt x="28867" y="40320"/>
                  </a:lnTo>
                  <a:lnTo>
                    <a:pt x="28966" y="40196"/>
                  </a:lnTo>
                  <a:lnTo>
                    <a:pt x="29090" y="40097"/>
                  </a:lnTo>
                  <a:lnTo>
                    <a:pt x="29238" y="40023"/>
                  </a:lnTo>
                  <a:lnTo>
                    <a:pt x="29362" y="39998"/>
                  </a:lnTo>
                  <a:lnTo>
                    <a:pt x="29535" y="39973"/>
                  </a:lnTo>
                  <a:close/>
                  <a:moveTo>
                    <a:pt x="82445" y="40542"/>
                  </a:moveTo>
                  <a:lnTo>
                    <a:pt x="82569" y="40567"/>
                  </a:lnTo>
                  <a:lnTo>
                    <a:pt x="82668" y="40641"/>
                  </a:lnTo>
                  <a:lnTo>
                    <a:pt x="82767" y="40715"/>
                  </a:lnTo>
                  <a:lnTo>
                    <a:pt x="82841" y="40814"/>
                  </a:lnTo>
                  <a:lnTo>
                    <a:pt x="82890" y="40913"/>
                  </a:lnTo>
                  <a:lnTo>
                    <a:pt x="82940" y="41012"/>
                  </a:lnTo>
                  <a:lnTo>
                    <a:pt x="82940" y="41136"/>
                  </a:lnTo>
                  <a:lnTo>
                    <a:pt x="82940" y="41260"/>
                  </a:lnTo>
                  <a:lnTo>
                    <a:pt x="82890" y="41358"/>
                  </a:lnTo>
                  <a:lnTo>
                    <a:pt x="82841" y="41482"/>
                  </a:lnTo>
                  <a:lnTo>
                    <a:pt x="82767" y="41581"/>
                  </a:lnTo>
                  <a:lnTo>
                    <a:pt x="82668" y="41655"/>
                  </a:lnTo>
                  <a:lnTo>
                    <a:pt x="82569" y="41705"/>
                  </a:lnTo>
                  <a:lnTo>
                    <a:pt x="82445" y="41730"/>
                  </a:lnTo>
                  <a:lnTo>
                    <a:pt x="82346" y="41754"/>
                  </a:lnTo>
                  <a:lnTo>
                    <a:pt x="82222" y="41730"/>
                  </a:lnTo>
                  <a:lnTo>
                    <a:pt x="82099" y="41705"/>
                  </a:lnTo>
                  <a:lnTo>
                    <a:pt x="82000" y="41655"/>
                  </a:lnTo>
                  <a:lnTo>
                    <a:pt x="81901" y="41581"/>
                  </a:lnTo>
                  <a:lnTo>
                    <a:pt x="81827" y="41482"/>
                  </a:lnTo>
                  <a:lnTo>
                    <a:pt x="81777" y="41358"/>
                  </a:lnTo>
                  <a:lnTo>
                    <a:pt x="81728" y="41260"/>
                  </a:lnTo>
                  <a:lnTo>
                    <a:pt x="81728" y="41136"/>
                  </a:lnTo>
                  <a:lnTo>
                    <a:pt x="81728" y="41012"/>
                  </a:lnTo>
                  <a:lnTo>
                    <a:pt x="81777" y="40913"/>
                  </a:lnTo>
                  <a:lnTo>
                    <a:pt x="81827" y="40814"/>
                  </a:lnTo>
                  <a:lnTo>
                    <a:pt x="81901" y="40715"/>
                  </a:lnTo>
                  <a:lnTo>
                    <a:pt x="82000" y="40641"/>
                  </a:lnTo>
                  <a:lnTo>
                    <a:pt x="82099" y="40567"/>
                  </a:lnTo>
                  <a:lnTo>
                    <a:pt x="82222" y="40542"/>
                  </a:lnTo>
                  <a:close/>
                  <a:moveTo>
                    <a:pt x="63126" y="41408"/>
                  </a:moveTo>
                  <a:lnTo>
                    <a:pt x="63200" y="41433"/>
                  </a:lnTo>
                  <a:lnTo>
                    <a:pt x="63275" y="41482"/>
                  </a:lnTo>
                  <a:lnTo>
                    <a:pt x="63299" y="41532"/>
                  </a:lnTo>
                  <a:lnTo>
                    <a:pt x="63324" y="41606"/>
                  </a:lnTo>
                  <a:lnTo>
                    <a:pt x="63299" y="41680"/>
                  </a:lnTo>
                  <a:lnTo>
                    <a:pt x="63275" y="41730"/>
                  </a:lnTo>
                  <a:lnTo>
                    <a:pt x="63200" y="41779"/>
                  </a:lnTo>
                  <a:lnTo>
                    <a:pt x="63052" y="41779"/>
                  </a:lnTo>
                  <a:lnTo>
                    <a:pt x="63003" y="41730"/>
                  </a:lnTo>
                  <a:lnTo>
                    <a:pt x="62953" y="41680"/>
                  </a:lnTo>
                  <a:lnTo>
                    <a:pt x="62953" y="41606"/>
                  </a:lnTo>
                  <a:lnTo>
                    <a:pt x="62953" y="41532"/>
                  </a:lnTo>
                  <a:lnTo>
                    <a:pt x="63003" y="41482"/>
                  </a:lnTo>
                  <a:lnTo>
                    <a:pt x="63052" y="41433"/>
                  </a:lnTo>
                  <a:lnTo>
                    <a:pt x="63126" y="41408"/>
                  </a:lnTo>
                  <a:close/>
                  <a:moveTo>
                    <a:pt x="118090" y="38959"/>
                  </a:moveTo>
                  <a:lnTo>
                    <a:pt x="118362" y="38984"/>
                  </a:lnTo>
                  <a:lnTo>
                    <a:pt x="118658" y="39058"/>
                  </a:lnTo>
                  <a:lnTo>
                    <a:pt x="118906" y="39206"/>
                  </a:lnTo>
                  <a:lnTo>
                    <a:pt x="119030" y="39281"/>
                  </a:lnTo>
                  <a:lnTo>
                    <a:pt x="119128" y="39404"/>
                  </a:lnTo>
                  <a:lnTo>
                    <a:pt x="119252" y="39503"/>
                  </a:lnTo>
                  <a:lnTo>
                    <a:pt x="119326" y="39627"/>
                  </a:lnTo>
                  <a:lnTo>
                    <a:pt x="119475" y="39899"/>
                  </a:lnTo>
                  <a:lnTo>
                    <a:pt x="119549" y="40171"/>
                  </a:lnTo>
                  <a:lnTo>
                    <a:pt x="119574" y="40443"/>
                  </a:lnTo>
                  <a:lnTo>
                    <a:pt x="119549" y="40740"/>
                  </a:lnTo>
                  <a:lnTo>
                    <a:pt x="119475" y="41012"/>
                  </a:lnTo>
                  <a:lnTo>
                    <a:pt x="119326" y="41260"/>
                  </a:lnTo>
                  <a:lnTo>
                    <a:pt x="119252" y="41383"/>
                  </a:lnTo>
                  <a:lnTo>
                    <a:pt x="119128" y="41507"/>
                  </a:lnTo>
                  <a:lnTo>
                    <a:pt x="119030" y="41606"/>
                  </a:lnTo>
                  <a:lnTo>
                    <a:pt x="118906" y="41680"/>
                  </a:lnTo>
                  <a:lnTo>
                    <a:pt x="118658" y="41828"/>
                  </a:lnTo>
                  <a:lnTo>
                    <a:pt x="118362" y="41903"/>
                  </a:lnTo>
                  <a:lnTo>
                    <a:pt x="118090" y="41927"/>
                  </a:lnTo>
                  <a:lnTo>
                    <a:pt x="117793" y="41903"/>
                  </a:lnTo>
                  <a:lnTo>
                    <a:pt x="117521" y="41828"/>
                  </a:lnTo>
                  <a:lnTo>
                    <a:pt x="117273" y="41680"/>
                  </a:lnTo>
                  <a:lnTo>
                    <a:pt x="117150" y="41606"/>
                  </a:lnTo>
                  <a:lnTo>
                    <a:pt x="117026" y="41507"/>
                  </a:lnTo>
                  <a:lnTo>
                    <a:pt x="116927" y="41383"/>
                  </a:lnTo>
                  <a:lnTo>
                    <a:pt x="116853" y="41260"/>
                  </a:lnTo>
                  <a:lnTo>
                    <a:pt x="116704" y="41012"/>
                  </a:lnTo>
                  <a:lnTo>
                    <a:pt x="116630" y="40740"/>
                  </a:lnTo>
                  <a:lnTo>
                    <a:pt x="116605" y="40443"/>
                  </a:lnTo>
                  <a:lnTo>
                    <a:pt x="116630" y="40171"/>
                  </a:lnTo>
                  <a:lnTo>
                    <a:pt x="116704" y="39899"/>
                  </a:lnTo>
                  <a:lnTo>
                    <a:pt x="116853" y="39627"/>
                  </a:lnTo>
                  <a:lnTo>
                    <a:pt x="116927" y="39503"/>
                  </a:lnTo>
                  <a:lnTo>
                    <a:pt x="117026" y="39404"/>
                  </a:lnTo>
                  <a:lnTo>
                    <a:pt x="117150" y="39281"/>
                  </a:lnTo>
                  <a:lnTo>
                    <a:pt x="117273" y="39206"/>
                  </a:lnTo>
                  <a:lnTo>
                    <a:pt x="117521" y="39058"/>
                  </a:lnTo>
                  <a:lnTo>
                    <a:pt x="117793" y="38984"/>
                  </a:lnTo>
                  <a:lnTo>
                    <a:pt x="118090" y="38959"/>
                  </a:lnTo>
                  <a:close/>
                  <a:moveTo>
                    <a:pt x="8410" y="39429"/>
                  </a:moveTo>
                  <a:lnTo>
                    <a:pt x="8658" y="39454"/>
                  </a:lnTo>
                  <a:lnTo>
                    <a:pt x="8905" y="39528"/>
                  </a:lnTo>
                  <a:lnTo>
                    <a:pt x="9128" y="39652"/>
                  </a:lnTo>
                  <a:lnTo>
                    <a:pt x="9350" y="39825"/>
                  </a:lnTo>
                  <a:lnTo>
                    <a:pt x="9499" y="40023"/>
                  </a:lnTo>
                  <a:lnTo>
                    <a:pt x="9622" y="40245"/>
                  </a:lnTo>
                  <a:lnTo>
                    <a:pt x="9697" y="40493"/>
                  </a:lnTo>
                  <a:lnTo>
                    <a:pt x="9721" y="40740"/>
                  </a:lnTo>
                  <a:lnTo>
                    <a:pt x="9697" y="40987"/>
                  </a:lnTo>
                  <a:lnTo>
                    <a:pt x="9622" y="41235"/>
                  </a:lnTo>
                  <a:lnTo>
                    <a:pt x="9499" y="41457"/>
                  </a:lnTo>
                  <a:lnTo>
                    <a:pt x="9350" y="41680"/>
                  </a:lnTo>
                  <a:lnTo>
                    <a:pt x="9128" y="41828"/>
                  </a:lnTo>
                  <a:lnTo>
                    <a:pt x="8905" y="41952"/>
                  </a:lnTo>
                  <a:lnTo>
                    <a:pt x="8658" y="42026"/>
                  </a:lnTo>
                  <a:lnTo>
                    <a:pt x="8410" y="42051"/>
                  </a:lnTo>
                  <a:lnTo>
                    <a:pt x="8163" y="42026"/>
                  </a:lnTo>
                  <a:lnTo>
                    <a:pt x="7916" y="41952"/>
                  </a:lnTo>
                  <a:lnTo>
                    <a:pt x="7693" y="41828"/>
                  </a:lnTo>
                  <a:lnTo>
                    <a:pt x="7495" y="41680"/>
                  </a:lnTo>
                  <a:lnTo>
                    <a:pt x="7322" y="41457"/>
                  </a:lnTo>
                  <a:lnTo>
                    <a:pt x="7198" y="41235"/>
                  </a:lnTo>
                  <a:lnTo>
                    <a:pt x="7124" y="40987"/>
                  </a:lnTo>
                  <a:lnTo>
                    <a:pt x="7099" y="40740"/>
                  </a:lnTo>
                  <a:lnTo>
                    <a:pt x="7124" y="40493"/>
                  </a:lnTo>
                  <a:lnTo>
                    <a:pt x="7198" y="40245"/>
                  </a:lnTo>
                  <a:lnTo>
                    <a:pt x="7322" y="40023"/>
                  </a:lnTo>
                  <a:lnTo>
                    <a:pt x="7495" y="39825"/>
                  </a:lnTo>
                  <a:lnTo>
                    <a:pt x="7693" y="39652"/>
                  </a:lnTo>
                  <a:lnTo>
                    <a:pt x="7916" y="39528"/>
                  </a:lnTo>
                  <a:lnTo>
                    <a:pt x="8163" y="39454"/>
                  </a:lnTo>
                  <a:lnTo>
                    <a:pt x="8410" y="39429"/>
                  </a:lnTo>
                  <a:close/>
                  <a:moveTo>
                    <a:pt x="33171" y="40839"/>
                  </a:moveTo>
                  <a:lnTo>
                    <a:pt x="33295" y="40864"/>
                  </a:lnTo>
                  <a:lnTo>
                    <a:pt x="33418" y="40888"/>
                  </a:lnTo>
                  <a:lnTo>
                    <a:pt x="33542" y="40963"/>
                  </a:lnTo>
                  <a:lnTo>
                    <a:pt x="33641" y="41037"/>
                  </a:lnTo>
                  <a:lnTo>
                    <a:pt x="33740" y="41161"/>
                  </a:lnTo>
                  <a:lnTo>
                    <a:pt x="33789" y="41260"/>
                  </a:lnTo>
                  <a:lnTo>
                    <a:pt x="33839" y="41408"/>
                  </a:lnTo>
                  <a:lnTo>
                    <a:pt x="33864" y="41532"/>
                  </a:lnTo>
                  <a:lnTo>
                    <a:pt x="33839" y="41655"/>
                  </a:lnTo>
                  <a:lnTo>
                    <a:pt x="33789" y="41779"/>
                  </a:lnTo>
                  <a:lnTo>
                    <a:pt x="33740" y="41903"/>
                  </a:lnTo>
                  <a:lnTo>
                    <a:pt x="33641" y="42002"/>
                  </a:lnTo>
                  <a:lnTo>
                    <a:pt x="33542" y="42101"/>
                  </a:lnTo>
                  <a:lnTo>
                    <a:pt x="33418" y="42175"/>
                  </a:lnTo>
                  <a:lnTo>
                    <a:pt x="33295" y="42199"/>
                  </a:lnTo>
                  <a:lnTo>
                    <a:pt x="33171" y="42224"/>
                  </a:lnTo>
                  <a:lnTo>
                    <a:pt x="33047" y="42199"/>
                  </a:lnTo>
                  <a:lnTo>
                    <a:pt x="32899" y="42175"/>
                  </a:lnTo>
                  <a:lnTo>
                    <a:pt x="32800" y="42101"/>
                  </a:lnTo>
                  <a:lnTo>
                    <a:pt x="32676" y="42002"/>
                  </a:lnTo>
                  <a:lnTo>
                    <a:pt x="32602" y="41903"/>
                  </a:lnTo>
                  <a:lnTo>
                    <a:pt x="32528" y="41779"/>
                  </a:lnTo>
                  <a:lnTo>
                    <a:pt x="32503" y="41655"/>
                  </a:lnTo>
                  <a:lnTo>
                    <a:pt x="32478" y="41532"/>
                  </a:lnTo>
                  <a:lnTo>
                    <a:pt x="32503" y="41408"/>
                  </a:lnTo>
                  <a:lnTo>
                    <a:pt x="32528" y="41260"/>
                  </a:lnTo>
                  <a:lnTo>
                    <a:pt x="32602" y="41161"/>
                  </a:lnTo>
                  <a:lnTo>
                    <a:pt x="32676" y="41037"/>
                  </a:lnTo>
                  <a:lnTo>
                    <a:pt x="32800" y="40963"/>
                  </a:lnTo>
                  <a:lnTo>
                    <a:pt x="32899" y="40888"/>
                  </a:lnTo>
                  <a:lnTo>
                    <a:pt x="33047" y="40864"/>
                  </a:lnTo>
                  <a:lnTo>
                    <a:pt x="33171" y="40839"/>
                  </a:lnTo>
                  <a:close/>
                  <a:moveTo>
                    <a:pt x="36857" y="41062"/>
                  </a:moveTo>
                  <a:lnTo>
                    <a:pt x="36956" y="41111"/>
                  </a:lnTo>
                  <a:lnTo>
                    <a:pt x="37054" y="41161"/>
                  </a:lnTo>
                  <a:lnTo>
                    <a:pt x="37153" y="41235"/>
                  </a:lnTo>
                  <a:lnTo>
                    <a:pt x="37228" y="41334"/>
                  </a:lnTo>
                  <a:lnTo>
                    <a:pt x="37277" y="41433"/>
                  </a:lnTo>
                  <a:lnTo>
                    <a:pt x="37327" y="41532"/>
                  </a:lnTo>
                  <a:lnTo>
                    <a:pt x="37327" y="41655"/>
                  </a:lnTo>
                  <a:lnTo>
                    <a:pt x="37327" y="41754"/>
                  </a:lnTo>
                  <a:lnTo>
                    <a:pt x="37277" y="41878"/>
                  </a:lnTo>
                  <a:lnTo>
                    <a:pt x="37228" y="41977"/>
                  </a:lnTo>
                  <a:lnTo>
                    <a:pt x="37153" y="42076"/>
                  </a:lnTo>
                  <a:lnTo>
                    <a:pt x="37054" y="42150"/>
                  </a:lnTo>
                  <a:lnTo>
                    <a:pt x="36956" y="42199"/>
                  </a:lnTo>
                  <a:lnTo>
                    <a:pt x="36857" y="42224"/>
                  </a:lnTo>
                  <a:lnTo>
                    <a:pt x="36733" y="42249"/>
                  </a:lnTo>
                  <a:lnTo>
                    <a:pt x="36634" y="42224"/>
                  </a:lnTo>
                  <a:lnTo>
                    <a:pt x="36510" y="42199"/>
                  </a:lnTo>
                  <a:lnTo>
                    <a:pt x="36411" y="42150"/>
                  </a:lnTo>
                  <a:lnTo>
                    <a:pt x="36312" y="42076"/>
                  </a:lnTo>
                  <a:lnTo>
                    <a:pt x="36238" y="41977"/>
                  </a:lnTo>
                  <a:lnTo>
                    <a:pt x="36189" y="41878"/>
                  </a:lnTo>
                  <a:lnTo>
                    <a:pt x="36164" y="41754"/>
                  </a:lnTo>
                  <a:lnTo>
                    <a:pt x="36139" y="41655"/>
                  </a:lnTo>
                  <a:lnTo>
                    <a:pt x="36164" y="41532"/>
                  </a:lnTo>
                  <a:lnTo>
                    <a:pt x="36189" y="41433"/>
                  </a:lnTo>
                  <a:lnTo>
                    <a:pt x="36238" y="41334"/>
                  </a:lnTo>
                  <a:lnTo>
                    <a:pt x="36312" y="41235"/>
                  </a:lnTo>
                  <a:lnTo>
                    <a:pt x="36411" y="41161"/>
                  </a:lnTo>
                  <a:lnTo>
                    <a:pt x="36510" y="41111"/>
                  </a:lnTo>
                  <a:lnTo>
                    <a:pt x="36634" y="41062"/>
                  </a:lnTo>
                  <a:close/>
                  <a:moveTo>
                    <a:pt x="103866" y="40072"/>
                  </a:moveTo>
                  <a:lnTo>
                    <a:pt x="104089" y="40097"/>
                  </a:lnTo>
                  <a:lnTo>
                    <a:pt x="104287" y="40146"/>
                  </a:lnTo>
                  <a:lnTo>
                    <a:pt x="104485" y="40245"/>
                  </a:lnTo>
                  <a:lnTo>
                    <a:pt x="104683" y="40394"/>
                  </a:lnTo>
                  <a:lnTo>
                    <a:pt x="104831" y="40592"/>
                  </a:lnTo>
                  <a:lnTo>
                    <a:pt x="104930" y="40790"/>
                  </a:lnTo>
                  <a:lnTo>
                    <a:pt x="104979" y="40987"/>
                  </a:lnTo>
                  <a:lnTo>
                    <a:pt x="105004" y="41210"/>
                  </a:lnTo>
                  <a:lnTo>
                    <a:pt x="104979" y="41433"/>
                  </a:lnTo>
                  <a:lnTo>
                    <a:pt x="104930" y="41655"/>
                  </a:lnTo>
                  <a:lnTo>
                    <a:pt x="104831" y="41853"/>
                  </a:lnTo>
                  <a:lnTo>
                    <a:pt x="104683" y="42026"/>
                  </a:lnTo>
                  <a:lnTo>
                    <a:pt x="104485" y="42175"/>
                  </a:lnTo>
                  <a:lnTo>
                    <a:pt x="104287" y="42274"/>
                  </a:lnTo>
                  <a:lnTo>
                    <a:pt x="104089" y="42348"/>
                  </a:lnTo>
                  <a:lnTo>
                    <a:pt x="103866" y="42373"/>
                  </a:lnTo>
                  <a:lnTo>
                    <a:pt x="103644" y="42348"/>
                  </a:lnTo>
                  <a:lnTo>
                    <a:pt x="103421" y="42274"/>
                  </a:lnTo>
                  <a:lnTo>
                    <a:pt x="103223" y="42175"/>
                  </a:lnTo>
                  <a:lnTo>
                    <a:pt x="103050" y="42026"/>
                  </a:lnTo>
                  <a:lnTo>
                    <a:pt x="102902" y="41853"/>
                  </a:lnTo>
                  <a:lnTo>
                    <a:pt x="102803" y="41655"/>
                  </a:lnTo>
                  <a:lnTo>
                    <a:pt x="102729" y="41433"/>
                  </a:lnTo>
                  <a:lnTo>
                    <a:pt x="102704" y="41210"/>
                  </a:lnTo>
                  <a:lnTo>
                    <a:pt x="102729" y="40987"/>
                  </a:lnTo>
                  <a:lnTo>
                    <a:pt x="102803" y="40790"/>
                  </a:lnTo>
                  <a:lnTo>
                    <a:pt x="102902" y="40592"/>
                  </a:lnTo>
                  <a:lnTo>
                    <a:pt x="103050" y="40394"/>
                  </a:lnTo>
                  <a:lnTo>
                    <a:pt x="103223" y="40245"/>
                  </a:lnTo>
                  <a:lnTo>
                    <a:pt x="103421" y="40146"/>
                  </a:lnTo>
                  <a:lnTo>
                    <a:pt x="103644" y="40097"/>
                  </a:lnTo>
                  <a:lnTo>
                    <a:pt x="103866" y="40072"/>
                  </a:lnTo>
                  <a:close/>
                  <a:moveTo>
                    <a:pt x="69780" y="41730"/>
                  </a:moveTo>
                  <a:lnTo>
                    <a:pt x="69904" y="41754"/>
                  </a:lnTo>
                  <a:lnTo>
                    <a:pt x="70003" y="41828"/>
                  </a:lnTo>
                  <a:lnTo>
                    <a:pt x="70077" y="41952"/>
                  </a:lnTo>
                  <a:lnTo>
                    <a:pt x="70102" y="42076"/>
                  </a:lnTo>
                  <a:lnTo>
                    <a:pt x="70077" y="42199"/>
                  </a:lnTo>
                  <a:lnTo>
                    <a:pt x="70003" y="42298"/>
                  </a:lnTo>
                  <a:lnTo>
                    <a:pt x="69904" y="42373"/>
                  </a:lnTo>
                  <a:lnTo>
                    <a:pt x="69780" y="42397"/>
                  </a:lnTo>
                  <a:lnTo>
                    <a:pt x="69657" y="42373"/>
                  </a:lnTo>
                  <a:lnTo>
                    <a:pt x="69533" y="42298"/>
                  </a:lnTo>
                  <a:lnTo>
                    <a:pt x="69459" y="42199"/>
                  </a:lnTo>
                  <a:lnTo>
                    <a:pt x="69434" y="42076"/>
                  </a:lnTo>
                  <a:lnTo>
                    <a:pt x="69459" y="41952"/>
                  </a:lnTo>
                  <a:lnTo>
                    <a:pt x="69533" y="41828"/>
                  </a:lnTo>
                  <a:lnTo>
                    <a:pt x="69657" y="41754"/>
                  </a:lnTo>
                  <a:lnTo>
                    <a:pt x="69780" y="41730"/>
                  </a:lnTo>
                  <a:close/>
                  <a:moveTo>
                    <a:pt x="100280" y="40270"/>
                  </a:moveTo>
                  <a:lnTo>
                    <a:pt x="100502" y="40295"/>
                  </a:lnTo>
                  <a:lnTo>
                    <a:pt x="100700" y="40344"/>
                  </a:lnTo>
                  <a:lnTo>
                    <a:pt x="100873" y="40443"/>
                  </a:lnTo>
                  <a:lnTo>
                    <a:pt x="101046" y="40592"/>
                  </a:lnTo>
                  <a:lnTo>
                    <a:pt x="101170" y="40740"/>
                  </a:lnTo>
                  <a:lnTo>
                    <a:pt x="101269" y="40938"/>
                  </a:lnTo>
                  <a:lnTo>
                    <a:pt x="101343" y="41136"/>
                  </a:lnTo>
                  <a:lnTo>
                    <a:pt x="101343" y="41334"/>
                  </a:lnTo>
                  <a:lnTo>
                    <a:pt x="101343" y="41532"/>
                  </a:lnTo>
                  <a:lnTo>
                    <a:pt x="101269" y="41730"/>
                  </a:lnTo>
                  <a:lnTo>
                    <a:pt x="101170" y="41927"/>
                  </a:lnTo>
                  <a:lnTo>
                    <a:pt x="101046" y="42101"/>
                  </a:lnTo>
                  <a:lnTo>
                    <a:pt x="100873" y="42224"/>
                  </a:lnTo>
                  <a:lnTo>
                    <a:pt x="100700" y="42323"/>
                  </a:lnTo>
                  <a:lnTo>
                    <a:pt x="100502" y="42373"/>
                  </a:lnTo>
                  <a:lnTo>
                    <a:pt x="100280" y="42397"/>
                  </a:lnTo>
                  <a:lnTo>
                    <a:pt x="100082" y="42373"/>
                  </a:lnTo>
                  <a:lnTo>
                    <a:pt x="99884" y="42323"/>
                  </a:lnTo>
                  <a:lnTo>
                    <a:pt x="99711" y="42224"/>
                  </a:lnTo>
                  <a:lnTo>
                    <a:pt x="99538" y="42101"/>
                  </a:lnTo>
                  <a:lnTo>
                    <a:pt x="99389" y="41927"/>
                  </a:lnTo>
                  <a:lnTo>
                    <a:pt x="99315" y="41730"/>
                  </a:lnTo>
                  <a:lnTo>
                    <a:pt x="99241" y="41532"/>
                  </a:lnTo>
                  <a:lnTo>
                    <a:pt x="99216" y="41334"/>
                  </a:lnTo>
                  <a:lnTo>
                    <a:pt x="99241" y="41136"/>
                  </a:lnTo>
                  <a:lnTo>
                    <a:pt x="99315" y="40938"/>
                  </a:lnTo>
                  <a:lnTo>
                    <a:pt x="99389" y="40740"/>
                  </a:lnTo>
                  <a:lnTo>
                    <a:pt x="99538" y="40592"/>
                  </a:lnTo>
                  <a:lnTo>
                    <a:pt x="99711" y="40443"/>
                  </a:lnTo>
                  <a:lnTo>
                    <a:pt x="99884" y="40344"/>
                  </a:lnTo>
                  <a:lnTo>
                    <a:pt x="100082" y="40295"/>
                  </a:lnTo>
                  <a:lnTo>
                    <a:pt x="100280" y="40270"/>
                  </a:lnTo>
                  <a:close/>
                  <a:moveTo>
                    <a:pt x="15534" y="40493"/>
                  </a:moveTo>
                  <a:lnTo>
                    <a:pt x="15732" y="40517"/>
                  </a:lnTo>
                  <a:lnTo>
                    <a:pt x="15955" y="40567"/>
                  </a:lnTo>
                  <a:lnTo>
                    <a:pt x="16128" y="40691"/>
                  </a:lnTo>
                  <a:lnTo>
                    <a:pt x="16326" y="40814"/>
                  </a:lnTo>
                  <a:lnTo>
                    <a:pt x="16449" y="40987"/>
                  </a:lnTo>
                  <a:lnTo>
                    <a:pt x="16548" y="41185"/>
                  </a:lnTo>
                  <a:lnTo>
                    <a:pt x="16623" y="41408"/>
                  </a:lnTo>
                  <a:lnTo>
                    <a:pt x="16647" y="41606"/>
                  </a:lnTo>
                  <a:lnTo>
                    <a:pt x="16623" y="41828"/>
                  </a:lnTo>
                  <a:lnTo>
                    <a:pt x="16548" y="42026"/>
                  </a:lnTo>
                  <a:lnTo>
                    <a:pt x="16449" y="42224"/>
                  </a:lnTo>
                  <a:lnTo>
                    <a:pt x="16326" y="42397"/>
                  </a:lnTo>
                  <a:lnTo>
                    <a:pt x="16128" y="42546"/>
                  </a:lnTo>
                  <a:lnTo>
                    <a:pt x="15955" y="42645"/>
                  </a:lnTo>
                  <a:lnTo>
                    <a:pt x="15732" y="42719"/>
                  </a:lnTo>
                  <a:lnTo>
                    <a:pt x="15312" y="42719"/>
                  </a:lnTo>
                  <a:lnTo>
                    <a:pt x="15114" y="42645"/>
                  </a:lnTo>
                  <a:lnTo>
                    <a:pt x="14916" y="42546"/>
                  </a:lnTo>
                  <a:lnTo>
                    <a:pt x="14743" y="42397"/>
                  </a:lnTo>
                  <a:lnTo>
                    <a:pt x="14594" y="42224"/>
                  </a:lnTo>
                  <a:lnTo>
                    <a:pt x="14495" y="42026"/>
                  </a:lnTo>
                  <a:lnTo>
                    <a:pt x="14421" y="41828"/>
                  </a:lnTo>
                  <a:lnTo>
                    <a:pt x="14396" y="41606"/>
                  </a:lnTo>
                  <a:lnTo>
                    <a:pt x="14421" y="41408"/>
                  </a:lnTo>
                  <a:lnTo>
                    <a:pt x="14495" y="41185"/>
                  </a:lnTo>
                  <a:lnTo>
                    <a:pt x="14594" y="40987"/>
                  </a:lnTo>
                  <a:lnTo>
                    <a:pt x="14743" y="40814"/>
                  </a:lnTo>
                  <a:lnTo>
                    <a:pt x="14916" y="40691"/>
                  </a:lnTo>
                  <a:lnTo>
                    <a:pt x="15114" y="40567"/>
                  </a:lnTo>
                  <a:lnTo>
                    <a:pt x="15312" y="40517"/>
                  </a:lnTo>
                  <a:lnTo>
                    <a:pt x="15534" y="40493"/>
                  </a:lnTo>
                  <a:close/>
                  <a:moveTo>
                    <a:pt x="12220" y="40344"/>
                  </a:moveTo>
                  <a:lnTo>
                    <a:pt x="12442" y="40419"/>
                  </a:lnTo>
                  <a:lnTo>
                    <a:pt x="12665" y="40542"/>
                  </a:lnTo>
                  <a:lnTo>
                    <a:pt x="12863" y="40691"/>
                  </a:lnTo>
                  <a:lnTo>
                    <a:pt x="13011" y="40888"/>
                  </a:lnTo>
                  <a:lnTo>
                    <a:pt x="13110" y="41086"/>
                  </a:lnTo>
                  <a:lnTo>
                    <a:pt x="13184" y="41309"/>
                  </a:lnTo>
                  <a:lnTo>
                    <a:pt x="13209" y="41556"/>
                  </a:lnTo>
                  <a:lnTo>
                    <a:pt x="13184" y="41779"/>
                  </a:lnTo>
                  <a:lnTo>
                    <a:pt x="13110" y="42002"/>
                  </a:lnTo>
                  <a:lnTo>
                    <a:pt x="13011" y="42199"/>
                  </a:lnTo>
                  <a:lnTo>
                    <a:pt x="12863" y="42397"/>
                  </a:lnTo>
                  <a:lnTo>
                    <a:pt x="12665" y="42546"/>
                  </a:lnTo>
                  <a:lnTo>
                    <a:pt x="12442" y="42669"/>
                  </a:lnTo>
                  <a:lnTo>
                    <a:pt x="12220" y="42744"/>
                  </a:lnTo>
                  <a:lnTo>
                    <a:pt x="11997" y="42768"/>
                  </a:lnTo>
                  <a:lnTo>
                    <a:pt x="11774" y="42744"/>
                  </a:lnTo>
                  <a:lnTo>
                    <a:pt x="11552" y="42669"/>
                  </a:lnTo>
                  <a:lnTo>
                    <a:pt x="11329" y="42546"/>
                  </a:lnTo>
                  <a:lnTo>
                    <a:pt x="11131" y="42397"/>
                  </a:lnTo>
                  <a:lnTo>
                    <a:pt x="10983" y="42199"/>
                  </a:lnTo>
                  <a:lnTo>
                    <a:pt x="10884" y="42002"/>
                  </a:lnTo>
                  <a:lnTo>
                    <a:pt x="10810" y="41779"/>
                  </a:lnTo>
                  <a:lnTo>
                    <a:pt x="10785" y="41556"/>
                  </a:lnTo>
                  <a:lnTo>
                    <a:pt x="10810" y="41309"/>
                  </a:lnTo>
                  <a:lnTo>
                    <a:pt x="10884" y="41086"/>
                  </a:lnTo>
                  <a:lnTo>
                    <a:pt x="10983" y="40888"/>
                  </a:lnTo>
                  <a:lnTo>
                    <a:pt x="11131" y="40691"/>
                  </a:lnTo>
                  <a:lnTo>
                    <a:pt x="11329" y="40542"/>
                  </a:lnTo>
                  <a:lnTo>
                    <a:pt x="11552" y="40419"/>
                  </a:lnTo>
                  <a:lnTo>
                    <a:pt x="11774" y="40344"/>
                  </a:lnTo>
                  <a:close/>
                  <a:moveTo>
                    <a:pt x="85710" y="41334"/>
                  </a:moveTo>
                  <a:lnTo>
                    <a:pt x="85859" y="41358"/>
                  </a:lnTo>
                  <a:lnTo>
                    <a:pt x="85982" y="41408"/>
                  </a:lnTo>
                  <a:lnTo>
                    <a:pt x="86106" y="41457"/>
                  </a:lnTo>
                  <a:lnTo>
                    <a:pt x="86230" y="41556"/>
                  </a:lnTo>
                  <a:lnTo>
                    <a:pt x="86304" y="41655"/>
                  </a:lnTo>
                  <a:lnTo>
                    <a:pt x="86378" y="41779"/>
                  </a:lnTo>
                  <a:lnTo>
                    <a:pt x="86428" y="41927"/>
                  </a:lnTo>
                  <a:lnTo>
                    <a:pt x="86428" y="42051"/>
                  </a:lnTo>
                  <a:lnTo>
                    <a:pt x="86428" y="42199"/>
                  </a:lnTo>
                  <a:lnTo>
                    <a:pt x="86378" y="42323"/>
                  </a:lnTo>
                  <a:lnTo>
                    <a:pt x="86304" y="42447"/>
                  </a:lnTo>
                  <a:lnTo>
                    <a:pt x="86230" y="42571"/>
                  </a:lnTo>
                  <a:lnTo>
                    <a:pt x="86106" y="42645"/>
                  </a:lnTo>
                  <a:lnTo>
                    <a:pt x="85982" y="42719"/>
                  </a:lnTo>
                  <a:lnTo>
                    <a:pt x="85859" y="42744"/>
                  </a:lnTo>
                  <a:lnTo>
                    <a:pt x="85710" y="42768"/>
                  </a:lnTo>
                  <a:lnTo>
                    <a:pt x="85586" y="42744"/>
                  </a:lnTo>
                  <a:lnTo>
                    <a:pt x="85463" y="42719"/>
                  </a:lnTo>
                  <a:lnTo>
                    <a:pt x="85339" y="42645"/>
                  </a:lnTo>
                  <a:lnTo>
                    <a:pt x="85215" y="42571"/>
                  </a:lnTo>
                  <a:lnTo>
                    <a:pt x="85116" y="42447"/>
                  </a:lnTo>
                  <a:lnTo>
                    <a:pt x="85067" y="42323"/>
                  </a:lnTo>
                  <a:lnTo>
                    <a:pt x="85018" y="42199"/>
                  </a:lnTo>
                  <a:lnTo>
                    <a:pt x="85018" y="42051"/>
                  </a:lnTo>
                  <a:lnTo>
                    <a:pt x="85018" y="41927"/>
                  </a:lnTo>
                  <a:lnTo>
                    <a:pt x="85067" y="41779"/>
                  </a:lnTo>
                  <a:lnTo>
                    <a:pt x="85116" y="41655"/>
                  </a:lnTo>
                  <a:lnTo>
                    <a:pt x="85215" y="41556"/>
                  </a:lnTo>
                  <a:lnTo>
                    <a:pt x="85339" y="41457"/>
                  </a:lnTo>
                  <a:lnTo>
                    <a:pt x="85463" y="41408"/>
                  </a:lnTo>
                  <a:lnTo>
                    <a:pt x="85586" y="41358"/>
                  </a:lnTo>
                  <a:lnTo>
                    <a:pt x="85710" y="41334"/>
                  </a:lnTo>
                  <a:close/>
                  <a:moveTo>
                    <a:pt x="40567" y="41927"/>
                  </a:moveTo>
                  <a:lnTo>
                    <a:pt x="40666" y="41952"/>
                  </a:lnTo>
                  <a:lnTo>
                    <a:pt x="40740" y="42002"/>
                  </a:lnTo>
                  <a:lnTo>
                    <a:pt x="40814" y="42076"/>
                  </a:lnTo>
                  <a:lnTo>
                    <a:pt x="40889" y="42150"/>
                  </a:lnTo>
                  <a:lnTo>
                    <a:pt x="40938" y="42224"/>
                  </a:lnTo>
                  <a:lnTo>
                    <a:pt x="40963" y="42323"/>
                  </a:lnTo>
                  <a:lnTo>
                    <a:pt x="40963" y="42397"/>
                  </a:lnTo>
                  <a:lnTo>
                    <a:pt x="40963" y="42496"/>
                  </a:lnTo>
                  <a:lnTo>
                    <a:pt x="40938" y="42595"/>
                  </a:lnTo>
                  <a:lnTo>
                    <a:pt x="40889" y="42669"/>
                  </a:lnTo>
                  <a:lnTo>
                    <a:pt x="40814" y="42744"/>
                  </a:lnTo>
                  <a:lnTo>
                    <a:pt x="40740" y="42818"/>
                  </a:lnTo>
                  <a:lnTo>
                    <a:pt x="40666" y="42843"/>
                  </a:lnTo>
                  <a:lnTo>
                    <a:pt x="40567" y="42867"/>
                  </a:lnTo>
                  <a:lnTo>
                    <a:pt x="40468" y="42892"/>
                  </a:lnTo>
                  <a:lnTo>
                    <a:pt x="40394" y="42867"/>
                  </a:lnTo>
                  <a:lnTo>
                    <a:pt x="40295" y="42843"/>
                  </a:lnTo>
                  <a:lnTo>
                    <a:pt x="40221" y="42818"/>
                  </a:lnTo>
                  <a:lnTo>
                    <a:pt x="40146" y="42744"/>
                  </a:lnTo>
                  <a:lnTo>
                    <a:pt x="40072" y="42669"/>
                  </a:lnTo>
                  <a:lnTo>
                    <a:pt x="40023" y="42595"/>
                  </a:lnTo>
                  <a:lnTo>
                    <a:pt x="39998" y="42496"/>
                  </a:lnTo>
                  <a:lnTo>
                    <a:pt x="39998" y="42397"/>
                  </a:lnTo>
                  <a:lnTo>
                    <a:pt x="39998" y="42323"/>
                  </a:lnTo>
                  <a:lnTo>
                    <a:pt x="40023" y="42224"/>
                  </a:lnTo>
                  <a:lnTo>
                    <a:pt x="40072" y="42150"/>
                  </a:lnTo>
                  <a:lnTo>
                    <a:pt x="40146" y="42076"/>
                  </a:lnTo>
                  <a:lnTo>
                    <a:pt x="40221" y="42002"/>
                  </a:lnTo>
                  <a:lnTo>
                    <a:pt x="40295" y="41952"/>
                  </a:lnTo>
                  <a:lnTo>
                    <a:pt x="40394" y="41927"/>
                  </a:lnTo>
                  <a:close/>
                  <a:moveTo>
                    <a:pt x="121528" y="39701"/>
                  </a:moveTo>
                  <a:lnTo>
                    <a:pt x="121825" y="39751"/>
                  </a:lnTo>
                  <a:lnTo>
                    <a:pt x="121973" y="39775"/>
                  </a:lnTo>
                  <a:lnTo>
                    <a:pt x="122122" y="39825"/>
                  </a:lnTo>
                  <a:lnTo>
                    <a:pt x="122270" y="39899"/>
                  </a:lnTo>
                  <a:lnTo>
                    <a:pt x="122394" y="39973"/>
                  </a:lnTo>
                  <a:lnTo>
                    <a:pt x="122517" y="40072"/>
                  </a:lnTo>
                  <a:lnTo>
                    <a:pt x="122641" y="40171"/>
                  </a:lnTo>
                  <a:lnTo>
                    <a:pt x="122765" y="40295"/>
                  </a:lnTo>
                  <a:lnTo>
                    <a:pt x="122839" y="40419"/>
                  </a:lnTo>
                  <a:lnTo>
                    <a:pt x="122938" y="40567"/>
                  </a:lnTo>
                  <a:lnTo>
                    <a:pt x="122987" y="40715"/>
                  </a:lnTo>
                  <a:lnTo>
                    <a:pt x="123037" y="40864"/>
                  </a:lnTo>
                  <a:lnTo>
                    <a:pt x="123086" y="41012"/>
                  </a:lnTo>
                  <a:lnTo>
                    <a:pt x="123111" y="41309"/>
                  </a:lnTo>
                  <a:lnTo>
                    <a:pt x="123086" y="41606"/>
                  </a:lnTo>
                  <a:lnTo>
                    <a:pt x="123037" y="41754"/>
                  </a:lnTo>
                  <a:lnTo>
                    <a:pt x="122987" y="41903"/>
                  </a:lnTo>
                  <a:lnTo>
                    <a:pt x="122938" y="42051"/>
                  </a:lnTo>
                  <a:lnTo>
                    <a:pt x="122839" y="42175"/>
                  </a:lnTo>
                  <a:lnTo>
                    <a:pt x="122765" y="42323"/>
                  </a:lnTo>
                  <a:lnTo>
                    <a:pt x="122641" y="42447"/>
                  </a:lnTo>
                  <a:lnTo>
                    <a:pt x="122517" y="42546"/>
                  </a:lnTo>
                  <a:lnTo>
                    <a:pt x="122394" y="42645"/>
                  </a:lnTo>
                  <a:lnTo>
                    <a:pt x="122270" y="42719"/>
                  </a:lnTo>
                  <a:lnTo>
                    <a:pt x="122122" y="42793"/>
                  </a:lnTo>
                  <a:lnTo>
                    <a:pt x="121973" y="42843"/>
                  </a:lnTo>
                  <a:lnTo>
                    <a:pt x="121825" y="42867"/>
                  </a:lnTo>
                  <a:lnTo>
                    <a:pt x="121528" y="42892"/>
                  </a:lnTo>
                  <a:lnTo>
                    <a:pt x="121206" y="42867"/>
                  </a:lnTo>
                  <a:lnTo>
                    <a:pt x="121058" y="42843"/>
                  </a:lnTo>
                  <a:lnTo>
                    <a:pt x="120909" y="42793"/>
                  </a:lnTo>
                  <a:lnTo>
                    <a:pt x="120786" y="42719"/>
                  </a:lnTo>
                  <a:lnTo>
                    <a:pt x="120637" y="42645"/>
                  </a:lnTo>
                  <a:lnTo>
                    <a:pt x="120514" y="42546"/>
                  </a:lnTo>
                  <a:lnTo>
                    <a:pt x="120390" y="42447"/>
                  </a:lnTo>
                  <a:lnTo>
                    <a:pt x="120266" y="42323"/>
                  </a:lnTo>
                  <a:lnTo>
                    <a:pt x="120192" y="42175"/>
                  </a:lnTo>
                  <a:lnTo>
                    <a:pt x="120093" y="42051"/>
                  </a:lnTo>
                  <a:lnTo>
                    <a:pt x="120044" y="41903"/>
                  </a:lnTo>
                  <a:lnTo>
                    <a:pt x="119994" y="41754"/>
                  </a:lnTo>
                  <a:lnTo>
                    <a:pt x="119945" y="41606"/>
                  </a:lnTo>
                  <a:lnTo>
                    <a:pt x="119920" y="41309"/>
                  </a:lnTo>
                  <a:lnTo>
                    <a:pt x="119945" y="41012"/>
                  </a:lnTo>
                  <a:lnTo>
                    <a:pt x="119994" y="40864"/>
                  </a:lnTo>
                  <a:lnTo>
                    <a:pt x="120044" y="40715"/>
                  </a:lnTo>
                  <a:lnTo>
                    <a:pt x="120093" y="40567"/>
                  </a:lnTo>
                  <a:lnTo>
                    <a:pt x="120192" y="40419"/>
                  </a:lnTo>
                  <a:lnTo>
                    <a:pt x="120266" y="40295"/>
                  </a:lnTo>
                  <a:lnTo>
                    <a:pt x="120390" y="40171"/>
                  </a:lnTo>
                  <a:lnTo>
                    <a:pt x="120514" y="40072"/>
                  </a:lnTo>
                  <a:lnTo>
                    <a:pt x="120637" y="39973"/>
                  </a:lnTo>
                  <a:lnTo>
                    <a:pt x="120786" y="39899"/>
                  </a:lnTo>
                  <a:lnTo>
                    <a:pt x="120909" y="39825"/>
                  </a:lnTo>
                  <a:lnTo>
                    <a:pt x="121058" y="39775"/>
                  </a:lnTo>
                  <a:lnTo>
                    <a:pt x="121206" y="39751"/>
                  </a:lnTo>
                  <a:lnTo>
                    <a:pt x="121528" y="39701"/>
                  </a:lnTo>
                  <a:close/>
                  <a:moveTo>
                    <a:pt x="107255" y="40839"/>
                  </a:moveTo>
                  <a:lnTo>
                    <a:pt x="107503" y="40864"/>
                  </a:lnTo>
                  <a:lnTo>
                    <a:pt x="107725" y="40938"/>
                  </a:lnTo>
                  <a:lnTo>
                    <a:pt x="107948" y="41062"/>
                  </a:lnTo>
                  <a:lnTo>
                    <a:pt x="108146" y="41210"/>
                  </a:lnTo>
                  <a:lnTo>
                    <a:pt x="108319" y="41408"/>
                  </a:lnTo>
                  <a:lnTo>
                    <a:pt x="108418" y="41631"/>
                  </a:lnTo>
                  <a:lnTo>
                    <a:pt x="108492" y="41853"/>
                  </a:lnTo>
                  <a:lnTo>
                    <a:pt x="108517" y="42101"/>
                  </a:lnTo>
                  <a:lnTo>
                    <a:pt x="108492" y="42348"/>
                  </a:lnTo>
                  <a:lnTo>
                    <a:pt x="108418" y="42571"/>
                  </a:lnTo>
                  <a:lnTo>
                    <a:pt x="108319" y="42793"/>
                  </a:lnTo>
                  <a:lnTo>
                    <a:pt x="108146" y="42991"/>
                  </a:lnTo>
                  <a:lnTo>
                    <a:pt x="107948" y="43139"/>
                  </a:lnTo>
                  <a:lnTo>
                    <a:pt x="107725" y="43263"/>
                  </a:lnTo>
                  <a:lnTo>
                    <a:pt x="107503" y="43337"/>
                  </a:lnTo>
                  <a:lnTo>
                    <a:pt x="107255" y="43362"/>
                  </a:lnTo>
                  <a:lnTo>
                    <a:pt x="107033" y="43337"/>
                  </a:lnTo>
                  <a:lnTo>
                    <a:pt x="106785" y="43263"/>
                  </a:lnTo>
                  <a:lnTo>
                    <a:pt x="106587" y="43139"/>
                  </a:lnTo>
                  <a:lnTo>
                    <a:pt x="106389" y="42991"/>
                  </a:lnTo>
                  <a:lnTo>
                    <a:pt x="106216" y="42793"/>
                  </a:lnTo>
                  <a:lnTo>
                    <a:pt x="106117" y="42571"/>
                  </a:lnTo>
                  <a:lnTo>
                    <a:pt x="106043" y="42348"/>
                  </a:lnTo>
                  <a:lnTo>
                    <a:pt x="106018" y="42101"/>
                  </a:lnTo>
                  <a:lnTo>
                    <a:pt x="106043" y="41853"/>
                  </a:lnTo>
                  <a:lnTo>
                    <a:pt x="106117" y="41631"/>
                  </a:lnTo>
                  <a:lnTo>
                    <a:pt x="106216" y="41408"/>
                  </a:lnTo>
                  <a:lnTo>
                    <a:pt x="106389" y="41210"/>
                  </a:lnTo>
                  <a:lnTo>
                    <a:pt x="106587" y="41062"/>
                  </a:lnTo>
                  <a:lnTo>
                    <a:pt x="106785" y="40938"/>
                  </a:lnTo>
                  <a:lnTo>
                    <a:pt x="107033" y="40864"/>
                  </a:lnTo>
                  <a:lnTo>
                    <a:pt x="107255" y="40839"/>
                  </a:lnTo>
                  <a:close/>
                  <a:moveTo>
                    <a:pt x="19146" y="41383"/>
                  </a:moveTo>
                  <a:lnTo>
                    <a:pt x="19344" y="41408"/>
                  </a:lnTo>
                  <a:lnTo>
                    <a:pt x="19517" y="41457"/>
                  </a:lnTo>
                  <a:lnTo>
                    <a:pt x="19690" y="41556"/>
                  </a:lnTo>
                  <a:lnTo>
                    <a:pt x="19863" y="41680"/>
                  </a:lnTo>
                  <a:lnTo>
                    <a:pt x="19987" y="41828"/>
                  </a:lnTo>
                  <a:lnTo>
                    <a:pt x="20086" y="42002"/>
                  </a:lnTo>
                  <a:lnTo>
                    <a:pt x="20135" y="42199"/>
                  </a:lnTo>
                  <a:lnTo>
                    <a:pt x="20160" y="42397"/>
                  </a:lnTo>
                  <a:lnTo>
                    <a:pt x="20135" y="42595"/>
                  </a:lnTo>
                  <a:lnTo>
                    <a:pt x="20086" y="42768"/>
                  </a:lnTo>
                  <a:lnTo>
                    <a:pt x="19987" y="42966"/>
                  </a:lnTo>
                  <a:lnTo>
                    <a:pt x="19863" y="43115"/>
                  </a:lnTo>
                  <a:lnTo>
                    <a:pt x="19690" y="43238"/>
                  </a:lnTo>
                  <a:lnTo>
                    <a:pt x="19517" y="43337"/>
                  </a:lnTo>
                  <a:lnTo>
                    <a:pt x="19344" y="43387"/>
                  </a:lnTo>
                  <a:lnTo>
                    <a:pt x="19146" y="43412"/>
                  </a:lnTo>
                  <a:lnTo>
                    <a:pt x="18948" y="43387"/>
                  </a:lnTo>
                  <a:lnTo>
                    <a:pt x="18750" y="43337"/>
                  </a:lnTo>
                  <a:lnTo>
                    <a:pt x="18577" y="43238"/>
                  </a:lnTo>
                  <a:lnTo>
                    <a:pt x="18428" y="43115"/>
                  </a:lnTo>
                  <a:lnTo>
                    <a:pt x="18280" y="42966"/>
                  </a:lnTo>
                  <a:lnTo>
                    <a:pt x="18206" y="42768"/>
                  </a:lnTo>
                  <a:lnTo>
                    <a:pt x="18131" y="42595"/>
                  </a:lnTo>
                  <a:lnTo>
                    <a:pt x="18131" y="42397"/>
                  </a:lnTo>
                  <a:lnTo>
                    <a:pt x="18131" y="42199"/>
                  </a:lnTo>
                  <a:lnTo>
                    <a:pt x="18206" y="42002"/>
                  </a:lnTo>
                  <a:lnTo>
                    <a:pt x="18280" y="41828"/>
                  </a:lnTo>
                  <a:lnTo>
                    <a:pt x="18428" y="41680"/>
                  </a:lnTo>
                  <a:lnTo>
                    <a:pt x="18577" y="41556"/>
                  </a:lnTo>
                  <a:lnTo>
                    <a:pt x="18750" y="41457"/>
                  </a:lnTo>
                  <a:lnTo>
                    <a:pt x="18948" y="41408"/>
                  </a:lnTo>
                  <a:lnTo>
                    <a:pt x="19146" y="41383"/>
                  </a:lnTo>
                  <a:close/>
                  <a:moveTo>
                    <a:pt x="44302" y="42719"/>
                  </a:moveTo>
                  <a:lnTo>
                    <a:pt x="44451" y="42744"/>
                  </a:lnTo>
                  <a:lnTo>
                    <a:pt x="44525" y="42793"/>
                  </a:lnTo>
                  <a:lnTo>
                    <a:pt x="44574" y="42818"/>
                  </a:lnTo>
                  <a:lnTo>
                    <a:pt x="44624" y="42892"/>
                  </a:lnTo>
                  <a:lnTo>
                    <a:pt x="44648" y="42942"/>
                  </a:lnTo>
                  <a:lnTo>
                    <a:pt x="44673" y="43090"/>
                  </a:lnTo>
                  <a:lnTo>
                    <a:pt x="44648" y="43238"/>
                  </a:lnTo>
                  <a:lnTo>
                    <a:pt x="44624" y="43288"/>
                  </a:lnTo>
                  <a:lnTo>
                    <a:pt x="44574" y="43362"/>
                  </a:lnTo>
                  <a:lnTo>
                    <a:pt x="44525" y="43387"/>
                  </a:lnTo>
                  <a:lnTo>
                    <a:pt x="44451" y="43436"/>
                  </a:lnTo>
                  <a:lnTo>
                    <a:pt x="44302" y="43461"/>
                  </a:lnTo>
                  <a:lnTo>
                    <a:pt x="44178" y="43436"/>
                  </a:lnTo>
                  <a:lnTo>
                    <a:pt x="44104" y="43387"/>
                  </a:lnTo>
                  <a:lnTo>
                    <a:pt x="44055" y="43362"/>
                  </a:lnTo>
                  <a:lnTo>
                    <a:pt x="44005" y="43288"/>
                  </a:lnTo>
                  <a:lnTo>
                    <a:pt x="43981" y="43238"/>
                  </a:lnTo>
                  <a:lnTo>
                    <a:pt x="43931" y="43090"/>
                  </a:lnTo>
                  <a:lnTo>
                    <a:pt x="43981" y="42942"/>
                  </a:lnTo>
                  <a:lnTo>
                    <a:pt x="44005" y="42892"/>
                  </a:lnTo>
                  <a:lnTo>
                    <a:pt x="44055" y="42818"/>
                  </a:lnTo>
                  <a:lnTo>
                    <a:pt x="44104" y="42793"/>
                  </a:lnTo>
                  <a:lnTo>
                    <a:pt x="44178" y="42744"/>
                  </a:lnTo>
                  <a:lnTo>
                    <a:pt x="44302" y="42719"/>
                  </a:lnTo>
                  <a:close/>
                  <a:moveTo>
                    <a:pt x="73466" y="42843"/>
                  </a:moveTo>
                  <a:lnTo>
                    <a:pt x="73540" y="42867"/>
                  </a:lnTo>
                  <a:lnTo>
                    <a:pt x="73614" y="42917"/>
                  </a:lnTo>
                  <a:lnTo>
                    <a:pt x="73688" y="42966"/>
                  </a:lnTo>
                  <a:lnTo>
                    <a:pt x="73738" y="43041"/>
                  </a:lnTo>
                  <a:lnTo>
                    <a:pt x="73787" y="43115"/>
                  </a:lnTo>
                  <a:lnTo>
                    <a:pt x="73812" y="43189"/>
                  </a:lnTo>
                  <a:lnTo>
                    <a:pt x="73812" y="43288"/>
                  </a:lnTo>
                  <a:lnTo>
                    <a:pt x="73812" y="43362"/>
                  </a:lnTo>
                  <a:lnTo>
                    <a:pt x="73787" y="43436"/>
                  </a:lnTo>
                  <a:lnTo>
                    <a:pt x="73738" y="43510"/>
                  </a:lnTo>
                  <a:lnTo>
                    <a:pt x="73688" y="43585"/>
                  </a:lnTo>
                  <a:lnTo>
                    <a:pt x="73614" y="43634"/>
                  </a:lnTo>
                  <a:lnTo>
                    <a:pt x="73540" y="43684"/>
                  </a:lnTo>
                  <a:lnTo>
                    <a:pt x="73466" y="43708"/>
                  </a:lnTo>
                  <a:lnTo>
                    <a:pt x="73293" y="43708"/>
                  </a:lnTo>
                  <a:lnTo>
                    <a:pt x="73218" y="43684"/>
                  </a:lnTo>
                  <a:lnTo>
                    <a:pt x="73144" y="43634"/>
                  </a:lnTo>
                  <a:lnTo>
                    <a:pt x="73070" y="43585"/>
                  </a:lnTo>
                  <a:lnTo>
                    <a:pt x="73021" y="43510"/>
                  </a:lnTo>
                  <a:lnTo>
                    <a:pt x="72971" y="43436"/>
                  </a:lnTo>
                  <a:lnTo>
                    <a:pt x="72946" y="43362"/>
                  </a:lnTo>
                  <a:lnTo>
                    <a:pt x="72946" y="43288"/>
                  </a:lnTo>
                  <a:lnTo>
                    <a:pt x="72946" y="43189"/>
                  </a:lnTo>
                  <a:lnTo>
                    <a:pt x="72971" y="43115"/>
                  </a:lnTo>
                  <a:lnTo>
                    <a:pt x="73021" y="43041"/>
                  </a:lnTo>
                  <a:lnTo>
                    <a:pt x="73070" y="42966"/>
                  </a:lnTo>
                  <a:lnTo>
                    <a:pt x="73144" y="42917"/>
                  </a:lnTo>
                  <a:lnTo>
                    <a:pt x="73218" y="42867"/>
                  </a:lnTo>
                  <a:lnTo>
                    <a:pt x="73293" y="42843"/>
                  </a:lnTo>
                  <a:close/>
                  <a:moveTo>
                    <a:pt x="77646" y="42620"/>
                  </a:moveTo>
                  <a:lnTo>
                    <a:pt x="77745" y="42645"/>
                  </a:lnTo>
                  <a:lnTo>
                    <a:pt x="77844" y="42669"/>
                  </a:lnTo>
                  <a:lnTo>
                    <a:pt x="77943" y="42719"/>
                  </a:lnTo>
                  <a:lnTo>
                    <a:pt x="78017" y="42793"/>
                  </a:lnTo>
                  <a:lnTo>
                    <a:pt x="78091" y="42867"/>
                  </a:lnTo>
                  <a:lnTo>
                    <a:pt x="78141" y="42966"/>
                  </a:lnTo>
                  <a:lnTo>
                    <a:pt x="78166" y="43065"/>
                  </a:lnTo>
                  <a:lnTo>
                    <a:pt x="78190" y="43164"/>
                  </a:lnTo>
                  <a:lnTo>
                    <a:pt x="78166" y="43263"/>
                  </a:lnTo>
                  <a:lnTo>
                    <a:pt x="78141" y="43362"/>
                  </a:lnTo>
                  <a:lnTo>
                    <a:pt x="78091" y="43461"/>
                  </a:lnTo>
                  <a:lnTo>
                    <a:pt x="78017" y="43535"/>
                  </a:lnTo>
                  <a:lnTo>
                    <a:pt x="77943" y="43609"/>
                  </a:lnTo>
                  <a:lnTo>
                    <a:pt x="77844" y="43659"/>
                  </a:lnTo>
                  <a:lnTo>
                    <a:pt x="77745" y="43684"/>
                  </a:lnTo>
                  <a:lnTo>
                    <a:pt x="77646" y="43708"/>
                  </a:lnTo>
                  <a:lnTo>
                    <a:pt x="77547" y="43684"/>
                  </a:lnTo>
                  <a:lnTo>
                    <a:pt x="77448" y="43659"/>
                  </a:lnTo>
                  <a:lnTo>
                    <a:pt x="77349" y="43609"/>
                  </a:lnTo>
                  <a:lnTo>
                    <a:pt x="77275" y="43535"/>
                  </a:lnTo>
                  <a:lnTo>
                    <a:pt x="77201" y="43461"/>
                  </a:lnTo>
                  <a:lnTo>
                    <a:pt x="77152" y="43362"/>
                  </a:lnTo>
                  <a:lnTo>
                    <a:pt x="77127" y="43263"/>
                  </a:lnTo>
                  <a:lnTo>
                    <a:pt x="77102" y="43164"/>
                  </a:lnTo>
                  <a:lnTo>
                    <a:pt x="77127" y="43065"/>
                  </a:lnTo>
                  <a:lnTo>
                    <a:pt x="77152" y="42966"/>
                  </a:lnTo>
                  <a:lnTo>
                    <a:pt x="77201" y="42867"/>
                  </a:lnTo>
                  <a:lnTo>
                    <a:pt x="77275" y="42793"/>
                  </a:lnTo>
                  <a:lnTo>
                    <a:pt x="77349" y="42719"/>
                  </a:lnTo>
                  <a:lnTo>
                    <a:pt x="77448" y="42669"/>
                  </a:lnTo>
                  <a:lnTo>
                    <a:pt x="77547" y="42645"/>
                  </a:lnTo>
                  <a:lnTo>
                    <a:pt x="77646" y="42620"/>
                  </a:lnTo>
                  <a:close/>
                  <a:moveTo>
                    <a:pt x="92809" y="41903"/>
                  </a:moveTo>
                  <a:lnTo>
                    <a:pt x="92958" y="41927"/>
                  </a:lnTo>
                  <a:lnTo>
                    <a:pt x="93131" y="41977"/>
                  </a:lnTo>
                  <a:lnTo>
                    <a:pt x="93304" y="42051"/>
                  </a:lnTo>
                  <a:lnTo>
                    <a:pt x="93428" y="42175"/>
                  </a:lnTo>
                  <a:lnTo>
                    <a:pt x="93551" y="42298"/>
                  </a:lnTo>
                  <a:lnTo>
                    <a:pt x="93626" y="42472"/>
                  </a:lnTo>
                  <a:lnTo>
                    <a:pt x="93675" y="42620"/>
                  </a:lnTo>
                  <a:lnTo>
                    <a:pt x="93700" y="42793"/>
                  </a:lnTo>
                  <a:lnTo>
                    <a:pt x="93675" y="42966"/>
                  </a:lnTo>
                  <a:lnTo>
                    <a:pt x="93626" y="43139"/>
                  </a:lnTo>
                  <a:lnTo>
                    <a:pt x="93551" y="43288"/>
                  </a:lnTo>
                  <a:lnTo>
                    <a:pt x="93428" y="43436"/>
                  </a:lnTo>
                  <a:lnTo>
                    <a:pt x="93304" y="43560"/>
                  </a:lnTo>
                  <a:lnTo>
                    <a:pt x="93131" y="43634"/>
                  </a:lnTo>
                  <a:lnTo>
                    <a:pt x="92958" y="43684"/>
                  </a:lnTo>
                  <a:lnTo>
                    <a:pt x="92809" y="43708"/>
                  </a:lnTo>
                  <a:lnTo>
                    <a:pt x="92636" y="43684"/>
                  </a:lnTo>
                  <a:lnTo>
                    <a:pt x="92463" y="43634"/>
                  </a:lnTo>
                  <a:lnTo>
                    <a:pt x="92315" y="43560"/>
                  </a:lnTo>
                  <a:lnTo>
                    <a:pt x="92166" y="43436"/>
                  </a:lnTo>
                  <a:lnTo>
                    <a:pt x="92043" y="43288"/>
                  </a:lnTo>
                  <a:lnTo>
                    <a:pt x="91968" y="43139"/>
                  </a:lnTo>
                  <a:lnTo>
                    <a:pt x="91919" y="42966"/>
                  </a:lnTo>
                  <a:lnTo>
                    <a:pt x="91894" y="42793"/>
                  </a:lnTo>
                  <a:lnTo>
                    <a:pt x="91919" y="42620"/>
                  </a:lnTo>
                  <a:lnTo>
                    <a:pt x="91968" y="42472"/>
                  </a:lnTo>
                  <a:lnTo>
                    <a:pt x="92043" y="42298"/>
                  </a:lnTo>
                  <a:lnTo>
                    <a:pt x="92166" y="42175"/>
                  </a:lnTo>
                  <a:lnTo>
                    <a:pt x="92315" y="42051"/>
                  </a:lnTo>
                  <a:lnTo>
                    <a:pt x="92463" y="41977"/>
                  </a:lnTo>
                  <a:lnTo>
                    <a:pt x="92636" y="41927"/>
                  </a:lnTo>
                  <a:lnTo>
                    <a:pt x="92809" y="41903"/>
                  </a:lnTo>
                  <a:close/>
                  <a:moveTo>
                    <a:pt x="89247" y="42175"/>
                  </a:moveTo>
                  <a:lnTo>
                    <a:pt x="89396" y="42224"/>
                  </a:lnTo>
                  <a:lnTo>
                    <a:pt x="89544" y="42298"/>
                  </a:lnTo>
                  <a:lnTo>
                    <a:pt x="89668" y="42397"/>
                  </a:lnTo>
                  <a:lnTo>
                    <a:pt x="89767" y="42546"/>
                  </a:lnTo>
                  <a:lnTo>
                    <a:pt x="89841" y="42669"/>
                  </a:lnTo>
                  <a:lnTo>
                    <a:pt x="89891" y="42818"/>
                  </a:lnTo>
                  <a:lnTo>
                    <a:pt x="89915" y="42991"/>
                  </a:lnTo>
                  <a:lnTo>
                    <a:pt x="89891" y="43139"/>
                  </a:lnTo>
                  <a:lnTo>
                    <a:pt x="89841" y="43288"/>
                  </a:lnTo>
                  <a:lnTo>
                    <a:pt x="89767" y="43436"/>
                  </a:lnTo>
                  <a:lnTo>
                    <a:pt x="89668" y="43560"/>
                  </a:lnTo>
                  <a:lnTo>
                    <a:pt x="89544" y="43659"/>
                  </a:lnTo>
                  <a:lnTo>
                    <a:pt x="89396" y="43733"/>
                  </a:lnTo>
                  <a:lnTo>
                    <a:pt x="89247" y="43783"/>
                  </a:lnTo>
                  <a:lnTo>
                    <a:pt x="88951" y="43783"/>
                  </a:lnTo>
                  <a:lnTo>
                    <a:pt x="88802" y="43733"/>
                  </a:lnTo>
                  <a:lnTo>
                    <a:pt x="88654" y="43659"/>
                  </a:lnTo>
                  <a:lnTo>
                    <a:pt x="88530" y="43560"/>
                  </a:lnTo>
                  <a:lnTo>
                    <a:pt x="88431" y="43436"/>
                  </a:lnTo>
                  <a:lnTo>
                    <a:pt x="88357" y="43288"/>
                  </a:lnTo>
                  <a:lnTo>
                    <a:pt x="88307" y="43139"/>
                  </a:lnTo>
                  <a:lnTo>
                    <a:pt x="88283" y="42991"/>
                  </a:lnTo>
                  <a:lnTo>
                    <a:pt x="88307" y="42818"/>
                  </a:lnTo>
                  <a:lnTo>
                    <a:pt x="88357" y="42669"/>
                  </a:lnTo>
                  <a:lnTo>
                    <a:pt x="88431" y="42546"/>
                  </a:lnTo>
                  <a:lnTo>
                    <a:pt x="88530" y="42397"/>
                  </a:lnTo>
                  <a:lnTo>
                    <a:pt x="88654" y="42298"/>
                  </a:lnTo>
                  <a:lnTo>
                    <a:pt x="88802" y="42224"/>
                  </a:lnTo>
                  <a:lnTo>
                    <a:pt x="88951" y="42175"/>
                  </a:lnTo>
                  <a:close/>
                  <a:moveTo>
                    <a:pt x="48285" y="43412"/>
                  </a:moveTo>
                  <a:lnTo>
                    <a:pt x="48384" y="43436"/>
                  </a:lnTo>
                  <a:lnTo>
                    <a:pt x="48458" y="43486"/>
                  </a:lnTo>
                  <a:lnTo>
                    <a:pt x="48507" y="43560"/>
                  </a:lnTo>
                  <a:lnTo>
                    <a:pt x="48532" y="43659"/>
                  </a:lnTo>
                  <a:lnTo>
                    <a:pt x="48507" y="43758"/>
                  </a:lnTo>
                  <a:lnTo>
                    <a:pt x="48458" y="43857"/>
                  </a:lnTo>
                  <a:lnTo>
                    <a:pt x="48384" y="43906"/>
                  </a:lnTo>
                  <a:lnTo>
                    <a:pt x="48285" y="43931"/>
                  </a:lnTo>
                  <a:lnTo>
                    <a:pt x="48186" y="43906"/>
                  </a:lnTo>
                  <a:lnTo>
                    <a:pt x="48087" y="43857"/>
                  </a:lnTo>
                  <a:lnTo>
                    <a:pt x="48037" y="43758"/>
                  </a:lnTo>
                  <a:lnTo>
                    <a:pt x="48013" y="43659"/>
                  </a:lnTo>
                  <a:lnTo>
                    <a:pt x="48037" y="43560"/>
                  </a:lnTo>
                  <a:lnTo>
                    <a:pt x="48087" y="43486"/>
                  </a:lnTo>
                  <a:lnTo>
                    <a:pt x="48186" y="43436"/>
                  </a:lnTo>
                  <a:lnTo>
                    <a:pt x="48285" y="43412"/>
                  </a:lnTo>
                  <a:close/>
                  <a:moveTo>
                    <a:pt x="52366" y="43708"/>
                  </a:moveTo>
                  <a:lnTo>
                    <a:pt x="52416" y="43733"/>
                  </a:lnTo>
                  <a:lnTo>
                    <a:pt x="52440" y="43783"/>
                  </a:lnTo>
                  <a:lnTo>
                    <a:pt x="52465" y="43857"/>
                  </a:lnTo>
                  <a:lnTo>
                    <a:pt x="52440" y="43906"/>
                  </a:lnTo>
                  <a:lnTo>
                    <a:pt x="52416" y="43956"/>
                  </a:lnTo>
                  <a:lnTo>
                    <a:pt x="52366" y="43980"/>
                  </a:lnTo>
                  <a:lnTo>
                    <a:pt x="52267" y="43980"/>
                  </a:lnTo>
                  <a:lnTo>
                    <a:pt x="52218" y="43956"/>
                  </a:lnTo>
                  <a:lnTo>
                    <a:pt x="52168" y="43906"/>
                  </a:lnTo>
                  <a:lnTo>
                    <a:pt x="52168" y="43857"/>
                  </a:lnTo>
                  <a:lnTo>
                    <a:pt x="52168" y="43783"/>
                  </a:lnTo>
                  <a:lnTo>
                    <a:pt x="52218" y="43733"/>
                  </a:lnTo>
                  <a:lnTo>
                    <a:pt x="52267" y="43708"/>
                  </a:lnTo>
                  <a:close/>
                  <a:moveTo>
                    <a:pt x="22955" y="42274"/>
                  </a:moveTo>
                  <a:lnTo>
                    <a:pt x="23128" y="42323"/>
                  </a:lnTo>
                  <a:lnTo>
                    <a:pt x="23277" y="42422"/>
                  </a:lnTo>
                  <a:lnTo>
                    <a:pt x="23425" y="42521"/>
                  </a:lnTo>
                  <a:lnTo>
                    <a:pt x="23549" y="42669"/>
                  </a:lnTo>
                  <a:lnTo>
                    <a:pt x="23623" y="42843"/>
                  </a:lnTo>
                  <a:lnTo>
                    <a:pt x="23672" y="42991"/>
                  </a:lnTo>
                  <a:lnTo>
                    <a:pt x="23697" y="43164"/>
                  </a:lnTo>
                  <a:lnTo>
                    <a:pt x="23672" y="43337"/>
                  </a:lnTo>
                  <a:lnTo>
                    <a:pt x="23623" y="43510"/>
                  </a:lnTo>
                  <a:lnTo>
                    <a:pt x="23549" y="43684"/>
                  </a:lnTo>
                  <a:lnTo>
                    <a:pt x="23425" y="43807"/>
                  </a:lnTo>
                  <a:lnTo>
                    <a:pt x="23277" y="43931"/>
                  </a:lnTo>
                  <a:lnTo>
                    <a:pt x="23128" y="44005"/>
                  </a:lnTo>
                  <a:lnTo>
                    <a:pt x="22955" y="44079"/>
                  </a:lnTo>
                  <a:lnTo>
                    <a:pt x="22609" y="44079"/>
                  </a:lnTo>
                  <a:lnTo>
                    <a:pt x="22436" y="44005"/>
                  </a:lnTo>
                  <a:lnTo>
                    <a:pt x="22287" y="43931"/>
                  </a:lnTo>
                  <a:lnTo>
                    <a:pt x="22139" y="43807"/>
                  </a:lnTo>
                  <a:lnTo>
                    <a:pt x="22015" y="43684"/>
                  </a:lnTo>
                  <a:lnTo>
                    <a:pt x="21941" y="43510"/>
                  </a:lnTo>
                  <a:lnTo>
                    <a:pt x="21891" y="43337"/>
                  </a:lnTo>
                  <a:lnTo>
                    <a:pt x="21867" y="43164"/>
                  </a:lnTo>
                  <a:lnTo>
                    <a:pt x="21891" y="42991"/>
                  </a:lnTo>
                  <a:lnTo>
                    <a:pt x="21941" y="42843"/>
                  </a:lnTo>
                  <a:lnTo>
                    <a:pt x="22015" y="42669"/>
                  </a:lnTo>
                  <a:lnTo>
                    <a:pt x="22139" y="42521"/>
                  </a:lnTo>
                  <a:lnTo>
                    <a:pt x="22287" y="42422"/>
                  </a:lnTo>
                  <a:lnTo>
                    <a:pt x="22436" y="42323"/>
                  </a:lnTo>
                  <a:lnTo>
                    <a:pt x="22609" y="42274"/>
                  </a:lnTo>
                  <a:close/>
                  <a:moveTo>
                    <a:pt x="26517" y="42472"/>
                  </a:moveTo>
                  <a:lnTo>
                    <a:pt x="26665" y="42521"/>
                  </a:lnTo>
                  <a:lnTo>
                    <a:pt x="26814" y="42595"/>
                  </a:lnTo>
                  <a:lnTo>
                    <a:pt x="26937" y="42694"/>
                  </a:lnTo>
                  <a:lnTo>
                    <a:pt x="27036" y="42843"/>
                  </a:lnTo>
                  <a:lnTo>
                    <a:pt x="27111" y="42966"/>
                  </a:lnTo>
                  <a:lnTo>
                    <a:pt x="27160" y="43139"/>
                  </a:lnTo>
                  <a:lnTo>
                    <a:pt x="27185" y="43288"/>
                  </a:lnTo>
                  <a:lnTo>
                    <a:pt x="27160" y="43436"/>
                  </a:lnTo>
                  <a:lnTo>
                    <a:pt x="27111" y="43585"/>
                  </a:lnTo>
                  <a:lnTo>
                    <a:pt x="27036" y="43733"/>
                  </a:lnTo>
                  <a:lnTo>
                    <a:pt x="26937" y="43857"/>
                  </a:lnTo>
                  <a:lnTo>
                    <a:pt x="26814" y="43980"/>
                  </a:lnTo>
                  <a:lnTo>
                    <a:pt x="26665" y="44055"/>
                  </a:lnTo>
                  <a:lnTo>
                    <a:pt x="26517" y="44079"/>
                  </a:lnTo>
                  <a:lnTo>
                    <a:pt x="26369" y="44104"/>
                  </a:lnTo>
                  <a:lnTo>
                    <a:pt x="26195" y="44079"/>
                  </a:lnTo>
                  <a:lnTo>
                    <a:pt x="26047" y="44055"/>
                  </a:lnTo>
                  <a:lnTo>
                    <a:pt x="25899" y="43980"/>
                  </a:lnTo>
                  <a:lnTo>
                    <a:pt x="25775" y="43857"/>
                  </a:lnTo>
                  <a:lnTo>
                    <a:pt x="25676" y="43733"/>
                  </a:lnTo>
                  <a:lnTo>
                    <a:pt x="25602" y="43585"/>
                  </a:lnTo>
                  <a:lnTo>
                    <a:pt x="25552" y="43436"/>
                  </a:lnTo>
                  <a:lnTo>
                    <a:pt x="25528" y="43288"/>
                  </a:lnTo>
                  <a:lnTo>
                    <a:pt x="25552" y="43139"/>
                  </a:lnTo>
                  <a:lnTo>
                    <a:pt x="25602" y="42966"/>
                  </a:lnTo>
                  <a:lnTo>
                    <a:pt x="25676" y="42843"/>
                  </a:lnTo>
                  <a:lnTo>
                    <a:pt x="25775" y="42694"/>
                  </a:lnTo>
                  <a:lnTo>
                    <a:pt x="25899" y="42595"/>
                  </a:lnTo>
                  <a:lnTo>
                    <a:pt x="26047" y="42521"/>
                  </a:lnTo>
                  <a:lnTo>
                    <a:pt x="26195" y="42472"/>
                  </a:lnTo>
                  <a:close/>
                  <a:moveTo>
                    <a:pt x="57635" y="43882"/>
                  </a:moveTo>
                  <a:lnTo>
                    <a:pt x="57660" y="43906"/>
                  </a:lnTo>
                  <a:lnTo>
                    <a:pt x="57709" y="43956"/>
                  </a:lnTo>
                  <a:lnTo>
                    <a:pt x="57709" y="44005"/>
                  </a:lnTo>
                  <a:lnTo>
                    <a:pt x="57709" y="44055"/>
                  </a:lnTo>
                  <a:lnTo>
                    <a:pt x="57660" y="44104"/>
                  </a:lnTo>
                  <a:lnTo>
                    <a:pt x="57635" y="44129"/>
                  </a:lnTo>
                  <a:lnTo>
                    <a:pt x="57536" y="44129"/>
                  </a:lnTo>
                  <a:lnTo>
                    <a:pt x="57486" y="44104"/>
                  </a:lnTo>
                  <a:lnTo>
                    <a:pt x="57462" y="44055"/>
                  </a:lnTo>
                  <a:lnTo>
                    <a:pt x="57437" y="44005"/>
                  </a:lnTo>
                  <a:lnTo>
                    <a:pt x="57462" y="43956"/>
                  </a:lnTo>
                  <a:lnTo>
                    <a:pt x="57486" y="43906"/>
                  </a:lnTo>
                  <a:lnTo>
                    <a:pt x="57536" y="43882"/>
                  </a:lnTo>
                  <a:close/>
                  <a:moveTo>
                    <a:pt x="114231" y="41408"/>
                  </a:moveTo>
                  <a:lnTo>
                    <a:pt x="114503" y="41457"/>
                  </a:lnTo>
                  <a:lnTo>
                    <a:pt x="114775" y="41532"/>
                  </a:lnTo>
                  <a:lnTo>
                    <a:pt x="115022" y="41655"/>
                  </a:lnTo>
                  <a:lnTo>
                    <a:pt x="115146" y="41754"/>
                  </a:lnTo>
                  <a:lnTo>
                    <a:pt x="115270" y="41853"/>
                  </a:lnTo>
                  <a:lnTo>
                    <a:pt x="115369" y="41952"/>
                  </a:lnTo>
                  <a:lnTo>
                    <a:pt x="115443" y="42076"/>
                  </a:lnTo>
                  <a:lnTo>
                    <a:pt x="115566" y="42323"/>
                  </a:lnTo>
                  <a:lnTo>
                    <a:pt x="115641" y="42595"/>
                  </a:lnTo>
                  <a:lnTo>
                    <a:pt x="115690" y="42867"/>
                  </a:lnTo>
                  <a:lnTo>
                    <a:pt x="115641" y="43139"/>
                  </a:lnTo>
                  <a:lnTo>
                    <a:pt x="115566" y="43412"/>
                  </a:lnTo>
                  <a:lnTo>
                    <a:pt x="115443" y="43659"/>
                  </a:lnTo>
                  <a:lnTo>
                    <a:pt x="115369" y="43758"/>
                  </a:lnTo>
                  <a:lnTo>
                    <a:pt x="115270" y="43882"/>
                  </a:lnTo>
                  <a:lnTo>
                    <a:pt x="115146" y="43980"/>
                  </a:lnTo>
                  <a:lnTo>
                    <a:pt x="115022" y="44055"/>
                  </a:lnTo>
                  <a:lnTo>
                    <a:pt x="114775" y="44203"/>
                  </a:lnTo>
                  <a:lnTo>
                    <a:pt x="114503" y="44277"/>
                  </a:lnTo>
                  <a:lnTo>
                    <a:pt x="114231" y="44302"/>
                  </a:lnTo>
                  <a:lnTo>
                    <a:pt x="113959" y="44277"/>
                  </a:lnTo>
                  <a:lnTo>
                    <a:pt x="113687" y="44203"/>
                  </a:lnTo>
                  <a:lnTo>
                    <a:pt x="113439" y="44055"/>
                  </a:lnTo>
                  <a:lnTo>
                    <a:pt x="113340" y="43980"/>
                  </a:lnTo>
                  <a:lnTo>
                    <a:pt x="113217" y="43882"/>
                  </a:lnTo>
                  <a:lnTo>
                    <a:pt x="113118" y="43758"/>
                  </a:lnTo>
                  <a:lnTo>
                    <a:pt x="113043" y="43659"/>
                  </a:lnTo>
                  <a:lnTo>
                    <a:pt x="112895" y="43412"/>
                  </a:lnTo>
                  <a:lnTo>
                    <a:pt x="112821" y="43139"/>
                  </a:lnTo>
                  <a:lnTo>
                    <a:pt x="112796" y="42867"/>
                  </a:lnTo>
                  <a:lnTo>
                    <a:pt x="112821" y="42595"/>
                  </a:lnTo>
                  <a:lnTo>
                    <a:pt x="112895" y="42323"/>
                  </a:lnTo>
                  <a:lnTo>
                    <a:pt x="113043" y="42076"/>
                  </a:lnTo>
                  <a:lnTo>
                    <a:pt x="113118" y="41952"/>
                  </a:lnTo>
                  <a:lnTo>
                    <a:pt x="113217" y="41853"/>
                  </a:lnTo>
                  <a:lnTo>
                    <a:pt x="113340" y="41754"/>
                  </a:lnTo>
                  <a:lnTo>
                    <a:pt x="113439" y="41655"/>
                  </a:lnTo>
                  <a:lnTo>
                    <a:pt x="113687" y="41532"/>
                  </a:lnTo>
                  <a:lnTo>
                    <a:pt x="113959" y="41457"/>
                  </a:lnTo>
                  <a:lnTo>
                    <a:pt x="114231" y="41408"/>
                  </a:lnTo>
                  <a:close/>
                  <a:moveTo>
                    <a:pt x="67109" y="43684"/>
                  </a:moveTo>
                  <a:lnTo>
                    <a:pt x="67232" y="43708"/>
                  </a:lnTo>
                  <a:lnTo>
                    <a:pt x="67331" y="43783"/>
                  </a:lnTo>
                  <a:lnTo>
                    <a:pt x="67406" y="43882"/>
                  </a:lnTo>
                  <a:lnTo>
                    <a:pt x="67430" y="44005"/>
                  </a:lnTo>
                  <a:lnTo>
                    <a:pt x="67406" y="44129"/>
                  </a:lnTo>
                  <a:lnTo>
                    <a:pt x="67331" y="44228"/>
                  </a:lnTo>
                  <a:lnTo>
                    <a:pt x="67232" y="44302"/>
                  </a:lnTo>
                  <a:lnTo>
                    <a:pt x="67109" y="44327"/>
                  </a:lnTo>
                  <a:lnTo>
                    <a:pt x="66985" y="44302"/>
                  </a:lnTo>
                  <a:lnTo>
                    <a:pt x="66886" y="44228"/>
                  </a:lnTo>
                  <a:lnTo>
                    <a:pt x="66812" y="44129"/>
                  </a:lnTo>
                  <a:lnTo>
                    <a:pt x="66787" y="44005"/>
                  </a:lnTo>
                  <a:lnTo>
                    <a:pt x="66812" y="43882"/>
                  </a:lnTo>
                  <a:lnTo>
                    <a:pt x="66886" y="43783"/>
                  </a:lnTo>
                  <a:lnTo>
                    <a:pt x="66985" y="43708"/>
                  </a:lnTo>
                  <a:lnTo>
                    <a:pt x="67109" y="43684"/>
                  </a:lnTo>
                  <a:close/>
                  <a:moveTo>
                    <a:pt x="110669" y="41631"/>
                  </a:moveTo>
                  <a:lnTo>
                    <a:pt x="110941" y="41655"/>
                  </a:lnTo>
                  <a:lnTo>
                    <a:pt x="111188" y="41730"/>
                  </a:lnTo>
                  <a:lnTo>
                    <a:pt x="111411" y="41853"/>
                  </a:lnTo>
                  <a:lnTo>
                    <a:pt x="111633" y="42026"/>
                  </a:lnTo>
                  <a:lnTo>
                    <a:pt x="111807" y="42224"/>
                  </a:lnTo>
                  <a:lnTo>
                    <a:pt x="111930" y="42472"/>
                  </a:lnTo>
                  <a:lnTo>
                    <a:pt x="112005" y="42719"/>
                  </a:lnTo>
                  <a:lnTo>
                    <a:pt x="112029" y="42966"/>
                  </a:lnTo>
                  <a:lnTo>
                    <a:pt x="112005" y="43238"/>
                  </a:lnTo>
                  <a:lnTo>
                    <a:pt x="111930" y="43486"/>
                  </a:lnTo>
                  <a:lnTo>
                    <a:pt x="111807" y="43708"/>
                  </a:lnTo>
                  <a:lnTo>
                    <a:pt x="111633" y="43931"/>
                  </a:lnTo>
                  <a:lnTo>
                    <a:pt x="111411" y="44104"/>
                  </a:lnTo>
                  <a:lnTo>
                    <a:pt x="111188" y="44228"/>
                  </a:lnTo>
                  <a:lnTo>
                    <a:pt x="110941" y="44302"/>
                  </a:lnTo>
                  <a:lnTo>
                    <a:pt x="110669" y="44327"/>
                  </a:lnTo>
                  <a:lnTo>
                    <a:pt x="110421" y="44302"/>
                  </a:lnTo>
                  <a:lnTo>
                    <a:pt x="110174" y="44228"/>
                  </a:lnTo>
                  <a:lnTo>
                    <a:pt x="109927" y="44104"/>
                  </a:lnTo>
                  <a:lnTo>
                    <a:pt x="109729" y="43931"/>
                  </a:lnTo>
                  <a:lnTo>
                    <a:pt x="109556" y="43708"/>
                  </a:lnTo>
                  <a:lnTo>
                    <a:pt x="109432" y="43486"/>
                  </a:lnTo>
                  <a:lnTo>
                    <a:pt x="109358" y="43238"/>
                  </a:lnTo>
                  <a:lnTo>
                    <a:pt x="109333" y="42966"/>
                  </a:lnTo>
                  <a:lnTo>
                    <a:pt x="109358" y="42719"/>
                  </a:lnTo>
                  <a:lnTo>
                    <a:pt x="109432" y="42472"/>
                  </a:lnTo>
                  <a:lnTo>
                    <a:pt x="109556" y="42224"/>
                  </a:lnTo>
                  <a:lnTo>
                    <a:pt x="109729" y="42026"/>
                  </a:lnTo>
                  <a:lnTo>
                    <a:pt x="109927" y="41853"/>
                  </a:lnTo>
                  <a:lnTo>
                    <a:pt x="110174" y="41730"/>
                  </a:lnTo>
                  <a:lnTo>
                    <a:pt x="110421" y="41655"/>
                  </a:lnTo>
                  <a:lnTo>
                    <a:pt x="110669" y="41631"/>
                  </a:lnTo>
                  <a:close/>
                  <a:moveTo>
                    <a:pt x="1608" y="41754"/>
                  </a:moveTo>
                  <a:lnTo>
                    <a:pt x="1880" y="41779"/>
                  </a:lnTo>
                  <a:lnTo>
                    <a:pt x="2152" y="41853"/>
                  </a:lnTo>
                  <a:lnTo>
                    <a:pt x="2399" y="41977"/>
                  </a:lnTo>
                  <a:lnTo>
                    <a:pt x="2498" y="42076"/>
                  </a:lnTo>
                  <a:lnTo>
                    <a:pt x="2622" y="42175"/>
                  </a:lnTo>
                  <a:lnTo>
                    <a:pt x="2721" y="42274"/>
                  </a:lnTo>
                  <a:lnTo>
                    <a:pt x="2795" y="42397"/>
                  </a:lnTo>
                  <a:lnTo>
                    <a:pt x="2919" y="42645"/>
                  </a:lnTo>
                  <a:lnTo>
                    <a:pt x="3018" y="42917"/>
                  </a:lnTo>
                  <a:lnTo>
                    <a:pt x="3043" y="43189"/>
                  </a:lnTo>
                  <a:lnTo>
                    <a:pt x="3018" y="43461"/>
                  </a:lnTo>
                  <a:lnTo>
                    <a:pt x="2919" y="43733"/>
                  </a:lnTo>
                  <a:lnTo>
                    <a:pt x="2795" y="43980"/>
                  </a:lnTo>
                  <a:lnTo>
                    <a:pt x="2721" y="44079"/>
                  </a:lnTo>
                  <a:lnTo>
                    <a:pt x="2622" y="44203"/>
                  </a:lnTo>
                  <a:lnTo>
                    <a:pt x="2498" y="44302"/>
                  </a:lnTo>
                  <a:lnTo>
                    <a:pt x="2399" y="44376"/>
                  </a:lnTo>
                  <a:lnTo>
                    <a:pt x="2152" y="44525"/>
                  </a:lnTo>
                  <a:lnTo>
                    <a:pt x="1880" y="44599"/>
                  </a:lnTo>
                  <a:lnTo>
                    <a:pt x="1608" y="44624"/>
                  </a:lnTo>
                  <a:lnTo>
                    <a:pt x="1336" y="44599"/>
                  </a:lnTo>
                  <a:lnTo>
                    <a:pt x="1064" y="44525"/>
                  </a:lnTo>
                  <a:lnTo>
                    <a:pt x="816" y="44376"/>
                  </a:lnTo>
                  <a:lnTo>
                    <a:pt x="693" y="44302"/>
                  </a:lnTo>
                  <a:lnTo>
                    <a:pt x="594" y="44203"/>
                  </a:lnTo>
                  <a:lnTo>
                    <a:pt x="495" y="44079"/>
                  </a:lnTo>
                  <a:lnTo>
                    <a:pt x="396" y="43980"/>
                  </a:lnTo>
                  <a:lnTo>
                    <a:pt x="272" y="43733"/>
                  </a:lnTo>
                  <a:lnTo>
                    <a:pt x="198" y="43461"/>
                  </a:lnTo>
                  <a:lnTo>
                    <a:pt x="173" y="43189"/>
                  </a:lnTo>
                  <a:lnTo>
                    <a:pt x="198" y="42917"/>
                  </a:lnTo>
                  <a:lnTo>
                    <a:pt x="272" y="42645"/>
                  </a:lnTo>
                  <a:lnTo>
                    <a:pt x="396" y="42397"/>
                  </a:lnTo>
                  <a:lnTo>
                    <a:pt x="495" y="42274"/>
                  </a:lnTo>
                  <a:lnTo>
                    <a:pt x="594" y="42175"/>
                  </a:lnTo>
                  <a:lnTo>
                    <a:pt x="693" y="42076"/>
                  </a:lnTo>
                  <a:lnTo>
                    <a:pt x="816" y="41977"/>
                  </a:lnTo>
                  <a:lnTo>
                    <a:pt x="1064" y="41853"/>
                  </a:lnTo>
                  <a:lnTo>
                    <a:pt x="1336" y="41779"/>
                  </a:lnTo>
                  <a:lnTo>
                    <a:pt x="1608" y="41754"/>
                  </a:lnTo>
                  <a:close/>
                  <a:moveTo>
                    <a:pt x="5120" y="41903"/>
                  </a:moveTo>
                  <a:lnTo>
                    <a:pt x="5392" y="41927"/>
                  </a:lnTo>
                  <a:lnTo>
                    <a:pt x="5640" y="42002"/>
                  </a:lnTo>
                  <a:lnTo>
                    <a:pt x="5887" y="42125"/>
                  </a:lnTo>
                  <a:lnTo>
                    <a:pt x="6085" y="42298"/>
                  </a:lnTo>
                  <a:lnTo>
                    <a:pt x="6258" y="42521"/>
                  </a:lnTo>
                  <a:lnTo>
                    <a:pt x="6382" y="42768"/>
                  </a:lnTo>
                  <a:lnTo>
                    <a:pt x="6456" y="43016"/>
                  </a:lnTo>
                  <a:lnTo>
                    <a:pt x="6481" y="43263"/>
                  </a:lnTo>
                  <a:lnTo>
                    <a:pt x="6456" y="43535"/>
                  </a:lnTo>
                  <a:lnTo>
                    <a:pt x="6382" y="43783"/>
                  </a:lnTo>
                  <a:lnTo>
                    <a:pt x="6258" y="44005"/>
                  </a:lnTo>
                  <a:lnTo>
                    <a:pt x="6085" y="44228"/>
                  </a:lnTo>
                  <a:lnTo>
                    <a:pt x="5887" y="44401"/>
                  </a:lnTo>
                  <a:lnTo>
                    <a:pt x="5640" y="44525"/>
                  </a:lnTo>
                  <a:lnTo>
                    <a:pt x="5392" y="44599"/>
                  </a:lnTo>
                  <a:lnTo>
                    <a:pt x="5120" y="44624"/>
                  </a:lnTo>
                  <a:lnTo>
                    <a:pt x="4873" y="44599"/>
                  </a:lnTo>
                  <a:lnTo>
                    <a:pt x="4626" y="44525"/>
                  </a:lnTo>
                  <a:lnTo>
                    <a:pt x="4378" y="44401"/>
                  </a:lnTo>
                  <a:lnTo>
                    <a:pt x="4180" y="44228"/>
                  </a:lnTo>
                  <a:lnTo>
                    <a:pt x="4007" y="44005"/>
                  </a:lnTo>
                  <a:lnTo>
                    <a:pt x="3884" y="43783"/>
                  </a:lnTo>
                  <a:lnTo>
                    <a:pt x="3809" y="43535"/>
                  </a:lnTo>
                  <a:lnTo>
                    <a:pt x="3785" y="43263"/>
                  </a:lnTo>
                  <a:lnTo>
                    <a:pt x="3809" y="43016"/>
                  </a:lnTo>
                  <a:lnTo>
                    <a:pt x="3884" y="42768"/>
                  </a:lnTo>
                  <a:lnTo>
                    <a:pt x="4007" y="42521"/>
                  </a:lnTo>
                  <a:lnTo>
                    <a:pt x="4180" y="42298"/>
                  </a:lnTo>
                  <a:lnTo>
                    <a:pt x="4378" y="42125"/>
                  </a:lnTo>
                  <a:lnTo>
                    <a:pt x="4626" y="42002"/>
                  </a:lnTo>
                  <a:lnTo>
                    <a:pt x="4873" y="41927"/>
                  </a:lnTo>
                  <a:lnTo>
                    <a:pt x="5120" y="41903"/>
                  </a:lnTo>
                  <a:close/>
                  <a:moveTo>
                    <a:pt x="96371" y="42719"/>
                  </a:moveTo>
                  <a:lnTo>
                    <a:pt x="96545" y="42793"/>
                  </a:lnTo>
                  <a:lnTo>
                    <a:pt x="96718" y="42867"/>
                  </a:lnTo>
                  <a:lnTo>
                    <a:pt x="96891" y="43016"/>
                  </a:lnTo>
                  <a:lnTo>
                    <a:pt x="97015" y="43164"/>
                  </a:lnTo>
                  <a:lnTo>
                    <a:pt x="97113" y="43337"/>
                  </a:lnTo>
                  <a:lnTo>
                    <a:pt x="97163" y="43510"/>
                  </a:lnTo>
                  <a:lnTo>
                    <a:pt x="97188" y="43708"/>
                  </a:lnTo>
                  <a:lnTo>
                    <a:pt x="97163" y="43906"/>
                  </a:lnTo>
                  <a:lnTo>
                    <a:pt x="97113" y="44079"/>
                  </a:lnTo>
                  <a:lnTo>
                    <a:pt x="97015" y="44253"/>
                  </a:lnTo>
                  <a:lnTo>
                    <a:pt x="96891" y="44401"/>
                  </a:lnTo>
                  <a:lnTo>
                    <a:pt x="96718" y="44549"/>
                  </a:lnTo>
                  <a:lnTo>
                    <a:pt x="96545" y="44624"/>
                  </a:lnTo>
                  <a:lnTo>
                    <a:pt x="96371" y="44673"/>
                  </a:lnTo>
                  <a:lnTo>
                    <a:pt x="96173" y="44698"/>
                  </a:lnTo>
                  <a:lnTo>
                    <a:pt x="96000" y="44673"/>
                  </a:lnTo>
                  <a:lnTo>
                    <a:pt x="95802" y="44624"/>
                  </a:lnTo>
                  <a:lnTo>
                    <a:pt x="95629" y="44549"/>
                  </a:lnTo>
                  <a:lnTo>
                    <a:pt x="95481" y="44401"/>
                  </a:lnTo>
                  <a:lnTo>
                    <a:pt x="95357" y="44253"/>
                  </a:lnTo>
                  <a:lnTo>
                    <a:pt x="95258" y="44079"/>
                  </a:lnTo>
                  <a:lnTo>
                    <a:pt x="95209" y="43906"/>
                  </a:lnTo>
                  <a:lnTo>
                    <a:pt x="95184" y="43708"/>
                  </a:lnTo>
                  <a:lnTo>
                    <a:pt x="95209" y="43510"/>
                  </a:lnTo>
                  <a:lnTo>
                    <a:pt x="95258" y="43337"/>
                  </a:lnTo>
                  <a:lnTo>
                    <a:pt x="95357" y="43164"/>
                  </a:lnTo>
                  <a:lnTo>
                    <a:pt x="95481" y="43016"/>
                  </a:lnTo>
                  <a:lnTo>
                    <a:pt x="95629" y="42867"/>
                  </a:lnTo>
                  <a:lnTo>
                    <a:pt x="95802" y="42793"/>
                  </a:lnTo>
                  <a:lnTo>
                    <a:pt x="96000" y="42719"/>
                  </a:lnTo>
                  <a:close/>
                  <a:moveTo>
                    <a:pt x="30203" y="43337"/>
                  </a:moveTo>
                  <a:lnTo>
                    <a:pt x="30351" y="43387"/>
                  </a:lnTo>
                  <a:lnTo>
                    <a:pt x="30475" y="43461"/>
                  </a:lnTo>
                  <a:lnTo>
                    <a:pt x="30574" y="43535"/>
                  </a:lnTo>
                  <a:lnTo>
                    <a:pt x="30673" y="43659"/>
                  </a:lnTo>
                  <a:lnTo>
                    <a:pt x="30722" y="43783"/>
                  </a:lnTo>
                  <a:lnTo>
                    <a:pt x="30772" y="43906"/>
                  </a:lnTo>
                  <a:lnTo>
                    <a:pt x="30772" y="44030"/>
                  </a:lnTo>
                  <a:lnTo>
                    <a:pt x="30772" y="44178"/>
                  </a:lnTo>
                  <a:lnTo>
                    <a:pt x="30722" y="44302"/>
                  </a:lnTo>
                  <a:lnTo>
                    <a:pt x="30673" y="44426"/>
                  </a:lnTo>
                  <a:lnTo>
                    <a:pt x="30574" y="44549"/>
                  </a:lnTo>
                  <a:lnTo>
                    <a:pt x="30475" y="44624"/>
                  </a:lnTo>
                  <a:lnTo>
                    <a:pt x="30351" y="44698"/>
                  </a:lnTo>
                  <a:lnTo>
                    <a:pt x="30203" y="44747"/>
                  </a:lnTo>
                  <a:lnTo>
                    <a:pt x="29931" y="44747"/>
                  </a:lnTo>
                  <a:lnTo>
                    <a:pt x="29807" y="44698"/>
                  </a:lnTo>
                  <a:lnTo>
                    <a:pt x="29683" y="44624"/>
                  </a:lnTo>
                  <a:lnTo>
                    <a:pt x="29584" y="44549"/>
                  </a:lnTo>
                  <a:lnTo>
                    <a:pt x="29485" y="44426"/>
                  </a:lnTo>
                  <a:lnTo>
                    <a:pt x="29411" y="44302"/>
                  </a:lnTo>
                  <a:lnTo>
                    <a:pt x="29386" y="44178"/>
                  </a:lnTo>
                  <a:lnTo>
                    <a:pt x="29362" y="44030"/>
                  </a:lnTo>
                  <a:lnTo>
                    <a:pt x="29386" y="43906"/>
                  </a:lnTo>
                  <a:lnTo>
                    <a:pt x="29411" y="43783"/>
                  </a:lnTo>
                  <a:lnTo>
                    <a:pt x="29485" y="43659"/>
                  </a:lnTo>
                  <a:lnTo>
                    <a:pt x="29584" y="43535"/>
                  </a:lnTo>
                  <a:lnTo>
                    <a:pt x="29683" y="43461"/>
                  </a:lnTo>
                  <a:lnTo>
                    <a:pt x="29807" y="43387"/>
                  </a:lnTo>
                  <a:lnTo>
                    <a:pt x="29931" y="43337"/>
                  </a:lnTo>
                  <a:close/>
                  <a:moveTo>
                    <a:pt x="81060" y="43535"/>
                  </a:moveTo>
                  <a:lnTo>
                    <a:pt x="81183" y="43560"/>
                  </a:lnTo>
                  <a:lnTo>
                    <a:pt x="81307" y="43585"/>
                  </a:lnTo>
                  <a:lnTo>
                    <a:pt x="81431" y="43659"/>
                  </a:lnTo>
                  <a:lnTo>
                    <a:pt x="81530" y="43733"/>
                  </a:lnTo>
                  <a:lnTo>
                    <a:pt x="81604" y="43832"/>
                  </a:lnTo>
                  <a:lnTo>
                    <a:pt x="81653" y="43956"/>
                  </a:lnTo>
                  <a:lnTo>
                    <a:pt x="81703" y="44055"/>
                  </a:lnTo>
                  <a:lnTo>
                    <a:pt x="81703" y="44178"/>
                  </a:lnTo>
                  <a:lnTo>
                    <a:pt x="81703" y="44302"/>
                  </a:lnTo>
                  <a:lnTo>
                    <a:pt x="81653" y="44426"/>
                  </a:lnTo>
                  <a:lnTo>
                    <a:pt x="81604" y="44549"/>
                  </a:lnTo>
                  <a:lnTo>
                    <a:pt x="81530" y="44648"/>
                  </a:lnTo>
                  <a:lnTo>
                    <a:pt x="81431" y="44723"/>
                  </a:lnTo>
                  <a:lnTo>
                    <a:pt x="81307" y="44772"/>
                  </a:lnTo>
                  <a:lnTo>
                    <a:pt x="81183" y="44822"/>
                  </a:lnTo>
                  <a:lnTo>
                    <a:pt x="80961" y="44822"/>
                  </a:lnTo>
                  <a:lnTo>
                    <a:pt x="80837" y="44772"/>
                  </a:lnTo>
                  <a:lnTo>
                    <a:pt x="80713" y="44723"/>
                  </a:lnTo>
                  <a:lnTo>
                    <a:pt x="80615" y="44648"/>
                  </a:lnTo>
                  <a:lnTo>
                    <a:pt x="80540" y="44549"/>
                  </a:lnTo>
                  <a:lnTo>
                    <a:pt x="80466" y="44426"/>
                  </a:lnTo>
                  <a:lnTo>
                    <a:pt x="80441" y="44302"/>
                  </a:lnTo>
                  <a:lnTo>
                    <a:pt x="80441" y="44178"/>
                  </a:lnTo>
                  <a:lnTo>
                    <a:pt x="80441" y="44055"/>
                  </a:lnTo>
                  <a:lnTo>
                    <a:pt x="80466" y="43956"/>
                  </a:lnTo>
                  <a:lnTo>
                    <a:pt x="80540" y="43832"/>
                  </a:lnTo>
                  <a:lnTo>
                    <a:pt x="80615" y="43733"/>
                  </a:lnTo>
                  <a:lnTo>
                    <a:pt x="80713" y="43659"/>
                  </a:lnTo>
                  <a:lnTo>
                    <a:pt x="80837" y="43585"/>
                  </a:lnTo>
                  <a:lnTo>
                    <a:pt x="80961" y="43560"/>
                  </a:lnTo>
                  <a:lnTo>
                    <a:pt x="81060" y="43535"/>
                  </a:lnTo>
                  <a:close/>
                  <a:moveTo>
                    <a:pt x="60702" y="44797"/>
                  </a:moveTo>
                  <a:lnTo>
                    <a:pt x="60776" y="44822"/>
                  </a:lnTo>
                  <a:lnTo>
                    <a:pt x="60851" y="44871"/>
                  </a:lnTo>
                  <a:lnTo>
                    <a:pt x="60925" y="44945"/>
                  </a:lnTo>
                  <a:lnTo>
                    <a:pt x="60925" y="45019"/>
                  </a:lnTo>
                  <a:lnTo>
                    <a:pt x="60925" y="45118"/>
                  </a:lnTo>
                  <a:lnTo>
                    <a:pt x="60851" y="45193"/>
                  </a:lnTo>
                  <a:lnTo>
                    <a:pt x="60776" y="45242"/>
                  </a:lnTo>
                  <a:lnTo>
                    <a:pt x="60628" y="45242"/>
                  </a:lnTo>
                  <a:lnTo>
                    <a:pt x="60529" y="45193"/>
                  </a:lnTo>
                  <a:lnTo>
                    <a:pt x="60479" y="45118"/>
                  </a:lnTo>
                  <a:lnTo>
                    <a:pt x="60479" y="45019"/>
                  </a:lnTo>
                  <a:lnTo>
                    <a:pt x="60479" y="44945"/>
                  </a:lnTo>
                  <a:lnTo>
                    <a:pt x="60529" y="44871"/>
                  </a:lnTo>
                  <a:lnTo>
                    <a:pt x="60628" y="44822"/>
                  </a:lnTo>
                  <a:lnTo>
                    <a:pt x="60702" y="44797"/>
                  </a:lnTo>
                  <a:close/>
                  <a:moveTo>
                    <a:pt x="117644" y="42199"/>
                  </a:moveTo>
                  <a:lnTo>
                    <a:pt x="117941" y="42224"/>
                  </a:lnTo>
                  <a:lnTo>
                    <a:pt x="118213" y="42323"/>
                  </a:lnTo>
                  <a:lnTo>
                    <a:pt x="118362" y="42373"/>
                  </a:lnTo>
                  <a:lnTo>
                    <a:pt x="118485" y="42447"/>
                  </a:lnTo>
                  <a:lnTo>
                    <a:pt x="118609" y="42546"/>
                  </a:lnTo>
                  <a:lnTo>
                    <a:pt x="118733" y="42645"/>
                  </a:lnTo>
                  <a:lnTo>
                    <a:pt x="118832" y="42768"/>
                  </a:lnTo>
                  <a:lnTo>
                    <a:pt x="118931" y="42892"/>
                  </a:lnTo>
                  <a:lnTo>
                    <a:pt x="119005" y="43016"/>
                  </a:lnTo>
                  <a:lnTo>
                    <a:pt x="119079" y="43164"/>
                  </a:lnTo>
                  <a:lnTo>
                    <a:pt x="119153" y="43436"/>
                  </a:lnTo>
                  <a:lnTo>
                    <a:pt x="119178" y="43733"/>
                  </a:lnTo>
                  <a:lnTo>
                    <a:pt x="119153" y="44030"/>
                  </a:lnTo>
                  <a:lnTo>
                    <a:pt x="119079" y="44327"/>
                  </a:lnTo>
                  <a:lnTo>
                    <a:pt x="119005" y="44450"/>
                  </a:lnTo>
                  <a:lnTo>
                    <a:pt x="118931" y="44574"/>
                  </a:lnTo>
                  <a:lnTo>
                    <a:pt x="118832" y="44698"/>
                  </a:lnTo>
                  <a:lnTo>
                    <a:pt x="118733" y="44822"/>
                  </a:lnTo>
                  <a:lnTo>
                    <a:pt x="118609" y="44920"/>
                  </a:lnTo>
                  <a:lnTo>
                    <a:pt x="118485" y="45019"/>
                  </a:lnTo>
                  <a:lnTo>
                    <a:pt x="118362" y="45094"/>
                  </a:lnTo>
                  <a:lnTo>
                    <a:pt x="118213" y="45168"/>
                  </a:lnTo>
                  <a:lnTo>
                    <a:pt x="117941" y="45242"/>
                  </a:lnTo>
                  <a:lnTo>
                    <a:pt x="117644" y="45267"/>
                  </a:lnTo>
                  <a:lnTo>
                    <a:pt x="117347" y="45242"/>
                  </a:lnTo>
                  <a:lnTo>
                    <a:pt x="117075" y="45168"/>
                  </a:lnTo>
                  <a:lnTo>
                    <a:pt x="116927" y="45094"/>
                  </a:lnTo>
                  <a:lnTo>
                    <a:pt x="116803" y="45019"/>
                  </a:lnTo>
                  <a:lnTo>
                    <a:pt x="116680" y="44920"/>
                  </a:lnTo>
                  <a:lnTo>
                    <a:pt x="116556" y="44822"/>
                  </a:lnTo>
                  <a:lnTo>
                    <a:pt x="116457" y="44698"/>
                  </a:lnTo>
                  <a:lnTo>
                    <a:pt x="116358" y="44574"/>
                  </a:lnTo>
                  <a:lnTo>
                    <a:pt x="116284" y="44450"/>
                  </a:lnTo>
                  <a:lnTo>
                    <a:pt x="116234" y="44327"/>
                  </a:lnTo>
                  <a:lnTo>
                    <a:pt x="116135" y="44030"/>
                  </a:lnTo>
                  <a:lnTo>
                    <a:pt x="116111" y="43733"/>
                  </a:lnTo>
                  <a:lnTo>
                    <a:pt x="116135" y="43436"/>
                  </a:lnTo>
                  <a:lnTo>
                    <a:pt x="116234" y="43164"/>
                  </a:lnTo>
                  <a:lnTo>
                    <a:pt x="116284" y="43016"/>
                  </a:lnTo>
                  <a:lnTo>
                    <a:pt x="116358" y="42892"/>
                  </a:lnTo>
                  <a:lnTo>
                    <a:pt x="116457" y="42768"/>
                  </a:lnTo>
                  <a:lnTo>
                    <a:pt x="116556" y="42645"/>
                  </a:lnTo>
                  <a:lnTo>
                    <a:pt x="116680" y="42546"/>
                  </a:lnTo>
                  <a:lnTo>
                    <a:pt x="116803" y="42447"/>
                  </a:lnTo>
                  <a:lnTo>
                    <a:pt x="116927" y="42373"/>
                  </a:lnTo>
                  <a:lnTo>
                    <a:pt x="117075" y="42323"/>
                  </a:lnTo>
                  <a:lnTo>
                    <a:pt x="117347" y="42224"/>
                  </a:lnTo>
                  <a:lnTo>
                    <a:pt x="117644" y="42199"/>
                  </a:lnTo>
                  <a:close/>
                  <a:moveTo>
                    <a:pt x="8757" y="42793"/>
                  </a:moveTo>
                  <a:lnTo>
                    <a:pt x="9004" y="42818"/>
                  </a:lnTo>
                  <a:lnTo>
                    <a:pt x="9227" y="42892"/>
                  </a:lnTo>
                  <a:lnTo>
                    <a:pt x="9449" y="43016"/>
                  </a:lnTo>
                  <a:lnTo>
                    <a:pt x="9647" y="43164"/>
                  </a:lnTo>
                  <a:lnTo>
                    <a:pt x="9795" y="43362"/>
                  </a:lnTo>
                  <a:lnTo>
                    <a:pt x="9919" y="43585"/>
                  </a:lnTo>
                  <a:lnTo>
                    <a:pt x="9969" y="43807"/>
                  </a:lnTo>
                  <a:lnTo>
                    <a:pt x="9993" y="44055"/>
                  </a:lnTo>
                  <a:lnTo>
                    <a:pt x="9969" y="44277"/>
                  </a:lnTo>
                  <a:lnTo>
                    <a:pt x="9919" y="44525"/>
                  </a:lnTo>
                  <a:lnTo>
                    <a:pt x="9795" y="44723"/>
                  </a:lnTo>
                  <a:lnTo>
                    <a:pt x="9647" y="44920"/>
                  </a:lnTo>
                  <a:lnTo>
                    <a:pt x="9449" y="45094"/>
                  </a:lnTo>
                  <a:lnTo>
                    <a:pt x="9227" y="45193"/>
                  </a:lnTo>
                  <a:lnTo>
                    <a:pt x="9004" y="45267"/>
                  </a:lnTo>
                  <a:lnTo>
                    <a:pt x="8757" y="45291"/>
                  </a:lnTo>
                  <a:lnTo>
                    <a:pt x="8509" y="45267"/>
                  </a:lnTo>
                  <a:lnTo>
                    <a:pt x="8287" y="45193"/>
                  </a:lnTo>
                  <a:lnTo>
                    <a:pt x="8064" y="45094"/>
                  </a:lnTo>
                  <a:lnTo>
                    <a:pt x="7891" y="44920"/>
                  </a:lnTo>
                  <a:lnTo>
                    <a:pt x="7718" y="44723"/>
                  </a:lnTo>
                  <a:lnTo>
                    <a:pt x="7619" y="44525"/>
                  </a:lnTo>
                  <a:lnTo>
                    <a:pt x="7544" y="44277"/>
                  </a:lnTo>
                  <a:lnTo>
                    <a:pt x="7520" y="44055"/>
                  </a:lnTo>
                  <a:lnTo>
                    <a:pt x="7544" y="43807"/>
                  </a:lnTo>
                  <a:lnTo>
                    <a:pt x="7619" y="43585"/>
                  </a:lnTo>
                  <a:lnTo>
                    <a:pt x="7718" y="43362"/>
                  </a:lnTo>
                  <a:lnTo>
                    <a:pt x="7891" y="43164"/>
                  </a:lnTo>
                  <a:lnTo>
                    <a:pt x="8064" y="43016"/>
                  </a:lnTo>
                  <a:lnTo>
                    <a:pt x="8287" y="42892"/>
                  </a:lnTo>
                  <a:lnTo>
                    <a:pt x="8509" y="42818"/>
                  </a:lnTo>
                  <a:lnTo>
                    <a:pt x="8757" y="42793"/>
                  </a:lnTo>
                  <a:close/>
                  <a:moveTo>
                    <a:pt x="64091" y="44747"/>
                  </a:moveTo>
                  <a:lnTo>
                    <a:pt x="64190" y="44822"/>
                  </a:lnTo>
                  <a:lnTo>
                    <a:pt x="64264" y="44920"/>
                  </a:lnTo>
                  <a:lnTo>
                    <a:pt x="64264" y="45019"/>
                  </a:lnTo>
                  <a:lnTo>
                    <a:pt x="64264" y="45118"/>
                  </a:lnTo>
                  <a:lnTo>
                    <a:pt x="64190" y="45217"/>
                  </a:lnTo>
                  <a:lnTo>
                    <a:pt x="64091" y="45291"/>
                  </a:lnTo>
                  <a:lnTo>
                    <a:pt x="63992" y="45316"/>
                  </a:lnTo>
                  <a:lnTo>
                    <a:pt x="63893" y="45291"/>
                  </a:lnTo>
                  <a:lnTo>
                    <a:pt x="63794" y="45217"/>
                  </a:lnTo>
                  <a:lnTo>
                    <a:pt x="63720" y="45118"/>
                  </a:lnTo>
                  <a:lnTo>
                    <a:pt x="63695" y="45019"/>
                  </a:lnTo>
                  <a:lnTo>
                    <a:pt x="63720" y="44920"/>
                  </a:lnTo>
                  <a:lnTo>
                    <a:pt x="63794" y="44822"/>
                  </a:lnTo>
                  <a:lnTo>
                    <a:pt x="63893" y="44747"/>
                  </a:lnTo>
                  <a:close/>
                  <a:moveTo>
                    <a:pt x="33839" y="44154"/>
                  </a:moveTo>
                  <a:lnTo>
                    <a:pt x="33962" y="44178"/>
                  </a:lnTo>
                  <a:lnTo>
                    <a:pt x="34086" y="44203"/>
                  </a:lnTo>
                  <a:lnTo>
                    <a:pt x="34185" y="44253"/>
                  </a:lnTo>
                  <a:lnTo>
                    <a:pt x="34284" y="44327"/>
                  </a:lnTo>
                  <a:lnTo>
                    <a:pt x="34358" y="44426"/>
                  </a:lnTo>
                  <a:lnTo>
                    <a:pt x="34408" y="44525"/>
                  </a:lnTo>
                  <a:lnTo>
                    <a:pt x="34432" y="44648"/>
                  </a:lnTo>
                  <a:lnTo>
                    <a:pt x="34457" y="44747"/>
                  </a:lnTo>
                  <a:lnTo>
                    <a:pt x="34432" y="44871"/>
                  </a:lnTo>
                  <a:lnTo>
                    <a:pt x="34408" y="44995"/>
                  </a:lnTo>
                  <a:lnTo>
                    <a:pt x="34358" y="45094"/>
                  </a:lnTo>
                  <a:lnTo>
                    <a:pt x="34284" y="45193"/>
                  </a:lnTo>
                  <a:lnTo>
                    <a:pt x="34185" y="45267"/>
                  </a:lnTo>
                  <a:lnTo>
                    <a:pt x="34086" y="45316"/>
                  </a:lnTo>
                  <a:lnTo>
                    <a:pt x="33962" y="45341"/>
                  </a:lnTo>
                  <a:lnTo>
                    <a:pt x="33839" y="45366"/>
                  </a:lnTo>
                  <a:lnTo>
                    <a:pt x="33740" y="45341"/>
                  </a:lnTo>
                  <a:lnTo>
                    <a:pt x="33616" y="45316"/>
                  </a:lnTo>
                  <a:lnTo>
                    <a:pt x="33517" y="45267"/>
                  </a:lnTo>
                  <a:lnTo>
                    <a:pt x="33418" y="45193"/>
                  </a:lnTo>
                  <a:lnTo>
                    <a:pt x="33344" y="45094"/>
                  </a:lnTo>
                  <a:lnTo>
                    <a:pt x="33295" y="44995"/>
                  </a:lnTo>
                  <a:lnTo>
                    <a:pt x="33270" y="44871"/>
                  </a:lnTo>
                  <a:lnTo>
                    <a:pt x="33245" y="44747"/>
                  </a:lnTo>
                  <a:lnTo>
                    <a:pt x="33270" y="44648"/>
                  </a:lnTo>
                  <a:lnTo>
                    <a:pt x="33295" y="44525"/>
                  </a:lnTo>
                  <a:lnTo>
                    <a:pt x="33344" y="44426"/>
                  </a:lnTo>
                  <a:lnTo>
                    <a:pt x="33418" y="44327"/>
                  </a:lnTo>
                  <a:lnTo>
                    <a:pt x="33517" y="44253"/>
                  </a:lnTo>
                  <a:lnTo>
                    <a:pt x="33616" y="44203"/>
                  </a:lnTo>
                  <a:lnTo>
                    <a:pt x="33740" y="44178"/>
                  </a:lnTo>
                  <a:lnTo>
                    <a:pt x="33839" y="44154"/>
                  </a:lnTo>
                  <a:close/>
                  <a:moveTo>
                    <a:pt x="37549" y="44426"/>
                  </a:moveTo>
                  <a:lnTo>
                    <a:pt x="37648" y="44450"/>
                  </a:lnTo>
                  <a:lnTo>
                    <a:pt x="37747" y="44475"/>
                  </a:lnTo>
                  <a:lnTo>
                    <a:pt x="37821" y="44525"/>
                  </a:lnTo>
                  <a:lnTo>
                    <a:pt x="37896" y="44574"/>
                  </a:lnTo>
                  <a:lnTo>
                    <a:pt x="37970" y="44648"/>
                  </a:lnTo>
                  <a:lnTo>
                    <a:pt x="38019" y="44747"/>
                  </a:lnTo>
                  <a:lnTo>
                    <a:pt x="38044" y="44846"/>
                  </a:lnTo>
                  <a:lnTo>
                    <a:pt x="38044" y="44920"/>
                  </a:lnTo>
                  <a:lnTo>
                    <a:pt x="38044" y="45019"/>
                  </a:lnTo>
                  <a:lnTo>
                    <a:pt x="38019" y="45118"/>
                  </a:lnTo>
                  <a:lnTo>
                    <a:pt x="37970" y="45217"/>
                  </a:lnTo>
                  <a:lnTo>
                    <a:pt x="37896" y="45291"/>
                  </a:lnTo>
                  <a:lnTo>
                    <a:pt x="37821" y="45341"/>
                  </a:lnTo>
                  <a:lnTo>
                    <a:pt x="37747" y="45390"/>
                  </a:lnTo>
                  <a:lnTo>
                    <a:pt x="37648" y="45415"/>
                  </a:lnTo>
                  <a:lnTo>
                    <a:pt x="37549" y="45440"/>
                  </a:lnTo>
                  <a:lnTo>
                    <a:pt x="37450" y="45415"/>
                  </a:lnTo>
                  <a:lnTo>
                    <a:pt x="37351" y="45390"/>
                  </a:lnTo>
                  <a:lnTo>
                    <a:pt x="37277" y="45341"/>
                  </a:lnTo>
                  <a:lnTo>
                    <a:pt x="37203" y="45291"/>
                  </a:lnTo>
                  <a:lnTo>
                    <a:pt x="37129" y="45217"/>
                  </a:lnTo>
                  <a:lnTo>
                    <a:pt x="37079" y="45118"/>
                  </a:lnTo>
                  <a:lnTo>
                    <a:pt x="37054" y="45019"/>
                  </a:lnTo>
                  <a:lnTo>
                    <a:pt x="37054" y="44920"/>
                  </a:lnTo>
                  <a:lnTo>
                    <a:pt x="37054" y="44846"/>
                  </a:lnTo>
                  <a:lnTo>
                    <a:pt x="37079" y="44747"/>
                  </a:lnTo>
                  <a:lnTo>
                    <a:pt x="37129" y="44648"/>
                  </a:lnTo>
                  <a:lnTo>
                    <a:pt x="37203" y="44574"/>
                  </a:lnTo>
                  <a:lnTo>
                    <a:pt x="37277" y="44525"/>
                  </a:lnTo>
                  <a:lnTo>
                    <a:pt x="37351" y="44475"/>
                  </a:lnTo>
                  <a:lnTo>
                    <a:pt x="37450" y="44450"/>
                  </a:lnTo>
                  <a:lnTo>
                    <a:pt x="37549" y="44426"/>
                  </a:lnTo>
                  <a:close/>
                  <a:moveTo>
                    <a:pt x="103223" y="43263"/>
                  </a:moveTo>
                  <a:lnTo>
                    <a:pt x="103446" y="43288"/>
                  </a:lnTo>
                  <a:lnTo>
                    <a:pt x="103668" y="43337"/>
                  </a:lnTo>
                  <a:lnTo>
                    <a:pt x="103866" y="43461"/>
                  </a:lnTo>
                  <a:lnTo>
                    <a:pt x="104064" y="43609"/>
                  </a:lnTo>
                  <a:lnTo>
                    <a:pt x="104213" y="43807"/>
                  </a:lnTo>
                  <a:lnTo>
                    <a:pt x="104312" y="44005"/>
                  </a:lnTo>
                  <a:lnTo>
                    <a:pt x="104386" y="44228"/>
                  </a:lnTo>
                  <a:lnTo>
                    <a:pt x="104411" y="44450"/>
                  </a:lnTo>
                  <a:lnTo>
                    <a:pt x="104386" y="44673"/>
                  </a:lnTo>
                  <a:lnTo>
                    <a:pt x="104312" y="44896"/>
                  </a:lnTo>
                  <a:lnTo>
                    <a:pt x="104213" y="45118"/>
                  </a:lnTo>
                  <a:lnTo>
                    <a:pt x="104064" y="45291"/>
                  </a:lnTo>
                  <a:lnTo>
                    <a:pt x="103866" y="45440"/>
                  </a:lnTo>
                  <a:lnTo>
                    <a:pt x="103668" y="45564"/>
                  </a:lnTo>
                  <a:lnTo>
                    <a:pt x="103446" y="45613"/>
                  </a:lnTo>
                  <a:lnTo>
                    <a:pt x="103223" y="45638"/>
                  </a:lnTo>
                  <a:lnTo>
                    <a:pt x="103001" y="45613"/>
                  </a:lnTo>
                  <a:lnTo>
                    <a:pt x="102778" y="45564"/>
                  </a:lnTo>
                  <a:lnTo>
                    <a:pt x="102555" y="45440"/>
                  </a:lnTo>
                  <a:lnTo>
                    <a:pt x="102382" y="45291"/>
                  </a:lnTo>
                  <a:lnTo>
                    <a:pt x="102234" y="45118"/>
                  </a:lnTo>
                  <a:lnTo>
                    <a:pt x="102110" y="44896"/>
                  </a:lnTo>
                  <a:lnTo>
                    <a:pt x="102061" y="44673"/>
                  </a:lnTo>
                  <a:lnTo>
                    <a:pt x="102036" y="44450"/>
                  </a:lnTo>
                  <a:lnTo>
                    <a:pt x="102061" y="44228"/>
                  </a:lnTo>
                  <a:lnTo>
                    <a:pt x="102110" y="44005"/>
                  </a:lnTo>
                  <a:lnTo>
                    <a:pt x="102234" y="43807"/>
                  </a:lnTo>
                  <a:lnTo>
                    <a:pt x="102382" y="43609"/>
                  </a:lnTo>
                  <a:lnTo>
                    <a:pt x="102555" y="43461"/>
                  </a:lnTo>
                  <a:lnTo>
                    <a:pt x="102778" y="43337"/>
                  </a:lnTo>
                  <a:lnTo>
                    <a:pt x="103001" y="43288"/>
                  </a:lnTo>
                  <a:lnTo>
                    <a:pt x="103223" y="43263"/>
                  </a:lnTo>
                  <a:close/>
                  <a:moveTo>
                    <a:pt x="99562" y="43510"/>
                  </a:moveTo>
                  <a:lnTo>
                    <a:pt x="99785" y="43535"/>
                  </a:lnTo>
                  <a:lnTo>
                    <a:pt x="99983" y="43585"/>
                  </a:lnTo>
                  <a:lnTo>
                    <a:pt x="100181" y="43684"/>
                  </a:lnTo>
                  <a:lnTo>
                    <a:pt x="100354" y="43832"/>
                  </a:lnTo>
                  <a:lnTo>
                    <a:pt x="100502" y="44005"/>
                  </a:lnTo>
                  <a:lnTo>
                    <a:pt x="100601" y="44203"/>
                  </a:lnTo>
                  <a:lnTo>
                    <a:pt x="100651" y="44401"/>
                  </a:lnTo>
                  <a:lnTo>
                    <a:pt x="100675" y="44624"/>
                  </a:lnTo>
                  <a:lnTo>
                    <a:pt x="100651" y="44822"/>
                  </a:lnTo>
                  <a:lnTo>
                    <a:pt x="100601" y="45044"/>
                  </a:lnTo>
                  <a:lnTo>
                    <a:pt x="100502" y="45217"/>
                  </a:lnTo>
                  <a:lnTo>
                    <a:pt x="100354" y="45390"/>
                  </a:lnTo>
                  <a:lnTo>
                    <a:pt x="100181" y="45539"/>
                  </a:lnTo>
                  <a:lnTo>
                    <a:pt x="99983" y="45638"/>
                  </a:lnTo>
                  <a:lnTo>
                    <a:pt x="99785" y="45712"/>
                  </a:lnTo>
                  <a:lnTo>
                    <a:pt x="99562" y="45737"/>
                  </a:lnTo>
                  <a:lnTo>
                    <a:pt x="99364" y="45712"/>
                  </a:lnTo>
                  <a:lnTo>
                    <a:pt x="99142" y="45638"/>
                  </a:lnTo>
                  <a:lnTo>
                    <a:pt x="98944" y="45539"/>
                  </a:lnTo>
                  <a:lnTo>
                    <a:pt x="98771" y="45390"/>
                  </a:lnTo>
                  <a:lnTo>
                    <a:pt x="98647" y="45217"/>
                  </a:lnTo>
                  <a:lnTo>
                    <a:pt x="98548" y="45044"/>
                  </a:lnTo>
                  <a:lnTo>
                    <a:pt x="98474" y="44822"/>
                  </a:lnTo>
                  <a:lnTo>
                    <a:pt x="98449" y="44624"/>
                  </a:lnTo>
                  <a:lnTo>
                    <a:pt x="98474" y="44401"/>
                  </a:lnTo>
                  <a:lnTo>
                    <a:pt x="98548" y="44203"/>
                  </a:lnTo>
                  <a:lnTo>
                    <a:pt x="98647" y="44005"/>
                  </a:lnTo>
                  <a:lnTo>
                    <a:pt x="98771" y="43832"/>
                  </a:lnTo>
                  <a:lnTo>
                    <a:pt x="98944" y="43684"/>
                  </a:lnTo>
                  <a:lnTo>
                    <a:pt x="99142" y="43585"/>
                  </a:lnTo>
                  <a:lnTo>
                    <a:pt x="99364" y="43535"/>
                  </a:lnTo>
                  <a:lnTo>
                    <a:pt x="99562" y="43510"/>
                  </a:lnTo>
                  <a:close/>
                  <a:moveTo>
                    <a:pt x="84498" y="44426"/>
                  </a:moveTo>
                  <a:lnTo>
                    <a:pt x="84647" y="44450"/>
                  </a:lnTo>
                  <a:lnTo>
                    <a:pt x="84770" y="44475"/>
                  </a:lnTo>
                  <a:lnTo>
                    <a:pt x="84894" y="44549"/>
                  </a:lnTo>
                  <a:lnTo>
                    <a:pt x="85018" y="44648"/>
                  </a:lnTo>
                  <a:lnTo>
                    <a:pt x="85116" y="44772"/>
                  </a:lnTo>
                  <a:lnTo>
                    <a:pt x="85191" y="44896"/>
                  </a:lnTo>
                  <a:lnTo>
                    <a:pt x="85215" y="45019"/>
                  </a:lnTo>
                  <a:lnTo>
                    <a:pt x="85240" y="45168"/>
                  </a:lnTo>
                  <a:lnTo>
                    <a:pt x="85215" y="45316"/>
                  </a:lnTo>
                  <a:lnTo>
                    <a:pt x="85191" y="45440"/>
                  </a:lnTo>
                  <a:lnTo>
                    <a:pt x="85116" y="45588"/>
                  </a:lnTo>
                  <a:lnTo>
                    <a:pt x="85018" y="45687"/>
                  </a:lnTo>
                  <a:lnTo>
                    <a:pt x="84894" y="45786"/>
                  </a:lnTo>
                  <a:lnTo>
                    <a:pt x="84770" y="45860"/>
                  </a:lnTo>
                  <a:lnTo>
                    <a:pt x="84647" y="45910"/>
                  </a:lnTo>
                  <a:lnTo>
                    <a:pt x="84350" y="45910"/>
                  </a:lnTo>
                  <a:lnTo>
                    <a:pt x="84201" y="45860"/>
                  </a:lnTo>
                  <a:lnTo>
                    <a:pt x="84078" y="45786"/>
                  </a:lnTo>
                  <a:lnTo>
                    <a:pt x="83954" y="45687"/>
                  </a:lnTo>
                  <a:lnTo>
                    <a:pt x="83880" y="45588"/>
                  </a:lnTo>
                  <a:lnTo>
                    <a:pt x="83805" y="45440"/>
                  </a:lnTo>
                  <a:lnTo>
                    <a:pt x="83756" y="45316"/>
                  </a:lnTo>
                  <a:lnTo>
                    <a:pt x="83756" y="45168"/>
                  </a:lnTo>
                  <a:lnTo>
                    <a:pt x="83756" y="45019"/>
                  </a:lnTo>
                  <a:lnTo>
                    <a:pt x="83805" y="44896"/>
                  </a:lnTo>
                  <a:lnTo>
                    <a:pt x="83880" y="44772"/>
                  </a:lnTo>
                  <a:lnTo>
                    <a:pt x="83954" y="44648"/>
                  </a:lnTo>
                  <a:lnTo>
                    <a:pt x="84078" y="44549"/>
                  </a:lnTo>
                  <a:lnTo>
                    <a:pt x="84201" y="44475"/>
                  </a:lnTo>
                  <a:lnTo>
                    <a:pt x="84350" y="44450"/>
                  </a:lnTo>
                  <a:lnTo>
                    <a:pt x="84498" y="44426"/>
                  </a:lnTo>
                  <a:close/>
                  <a:moveTo>
                    <a:pt x="12417" y="43684"/>
                  </a:moveTo>
                  <a:lnTo>
                    <a:pt x="12615" y="43708"/>
                  </a:lnTo>
                  <a:lnTo>
                    <a:pt x="12838" y="43758"/>
                  </a:lnTo>
                  <a:lnTo>
                    <a:pt x="13036" y="43857"/>
                  </a:lnTo>
                  <a:lnTo>
                    <a:pt x="13209" y="44005"/>
                  </a:lnTo>
                  <a:lnTo>
                    <a:pt x="13357" y="44178"/>
                  </a:lnTo>
                  <a:lnTo>
                    <a:pt x="13456" y="44401"/>
                  </a:lnTo>
                  <a:lnTo>
                    <a:pt x="13531" y="44599"/>
                  </a:lnTo>
                  <a:lnTo>
                    <a:pt x="13555" y="44822"/>
                  </a:lnTo>
                  <a:lnTo>
                    <a:pt x="13531" y="45044"/>
                  </a:lnTo>
                  <a:lnTo>
                    <a:pt x="13456" y="45242"/>
                  </a:lnTo>
                  <a:lnTo>
                    <a:pt x="13357" y="45440"/>
                  </a:lnTo>
                  <a:lnTo>
                    <a:pt x="13209" y="45638"/>
                  </a:lnTo>
                  <a:lnTo>
                    <a:pt x="13036" y="45786"/>
                  </a:lnTo>
                  <a:lnTo>
                    <a:pt x="12838" y="45885"/>
                  </a:lnTo>
                  <a:lnTo>
                    <a:pt x="12615" y="45935"/>
                  </a:lnTo>
                  <a:lnTo>
                    <a:pt x="12417" y="45959"/>
                  </a:lnTo>
                  <a:lnTo>
                    <a:pt x="12195" y="45935"/>
                  </a:lnTo>
                  <a:lnTo>
                    <a:pt x="11972" y="45885"/>
                  </a:lnTo>
                  <a:lnTo>
                    <a:pt x="11774" y="45786"/>
                  </a:lnTo>
                  <a:lnTo>
                    <a:pt x="11601" y="45638"/>
                  </a:lnTo>
                  <a:lnTo>
                    <a:pt x="11453" y="45440"/>
                  </a:lnTo>
                  <a:lnTo>
                    <a:pt x="11354" y="45242"/>
                  </a:lnTo>
                  <a:lnTo>
                    <a:pt x="11280" y="45044"/>
                  </a:lnTo>
                  <a:lnTo>
                    <a:pt x="11255" y="44822"/>
                  </a:lnTo>
                  <a:lnTo>
                    <a:pt x="11280" y="44599"/>
                  </a:lnTo>
                  <a:lnTo>
                    <a:pt x="11354" y="44401"/>
                  </a:lnTo>
                  <a:lnTo>
                    <a:pt x="11453" y="44178"/>
                  </a:lnTo>
                  <a:lnTo>
                    <a:pt x="11601" y="44005"/>
                  </a:lnTo>
                  <a:lnTo>
                    <a:pt x="11774" y="43857"/>
                  </a:lnTo>
                  <a:lnTo>
                    <a:pt x="11972" y="43758"/>
                  </a:lnTo>
                  <a:lnTo>
                    <a:pt x="12195" y="43708"/>
                  </a:lnTo>
                  <a:lnTo>
                    <a:pt x="12417" y="43684"/>
                  </a:lnTo>
                  <a:close/>
                  <a:moveTo>
                    <a:pt x="15979" y="43882"/>
                  </a:moveTo>
                  <a:lnTo>
                    <a:pt x="16177" y="43906"/>
                  </a:lnTo>
                  <a:lnTo>
                    <a:pt x="16375" y="43956"/>
                  </a:lnTo>
                  <a:lnTo>
                    <a:pt x="16548" y="44055"/>
                  </a:lnTo>
                  <a:lnTo>
                    <a:pt x="16722" y="44203"/>
                  </a:lnTo>
                  <a:lnTo>
                    <a:pt x="16845" y="44352"/>
                  </a:lnTo>
                  <a:lnTo>
                    <a:pt x="16944" y="44525"/>
                  </a:lnTo>
                  <a:lnTo>
                    <a:pt x="16994" y="44723"/>
                  </a:lnTo>
                  <a:lnTo>
                    <a:pt x="17018" y="44920"/>
                  </a:lnTo>
                  <a:lnTo>
                    <a:pt x="16994" y="45118"/>
                  </a:lnTo>
                  <a:lnTo>
                    <a:pt x="16944" y="45316"/>
                  </a:lnTo>
                  <a:lnTo>
                    <a:pt x="16845" y="45514"/>
                  </a:lnTo>
                  <a:lnTo>
                    <a:pt x="16722" y="45663"/>
                  </a:lnTo>
                  <a:lnTo>
                    <a:pt x="16548" y="45811"/>
                  </a:lnTo>
                  <a:lnTo>
                    <a:pt x="16375" y="45910"/>
                  </a:lnTo>
                  <a:lnTo>
                    <a:pt x="16177" y="45959"/>
                  </a:lnTo>
                  <a:lnTo>
                    <a:pt x="15979" y="45984"/>
                  </a:lnTo>
                  <a:lnTo>
                    <a:pt x="15782" y="45959"/>
                  </a:lnTo>
                  <a:lnTo>
                    <a:pt x="15584" y="45910"/>
                  </a:lnTo>
                  <a:lnTo>
                    <a:pt x="15411" y="45811"/>
                  </a:lnTo>
                  <a:lnTo>
                    <a:pt x="15237" y="45663"/>
                  </a:lnTo>
                  <a:lnTo>
                    <a:pt x="15114" y="45514"/>
                  </a:lnTo>
                  <a:lnTo>
                    <a:pt x="15015" y="45316"/>
                  </a:lnTo>
                  <a:lnTo>
                    <a:pt x="14941" y="45118"/>
                  </a:lnTo>
                  <a:lnTo>
                    <a:pt x="14941" y="44920"/>
                  </a:lnTo>
                  <a:lnTo>
                    <a:pt x="14941" y="44723"/>
                  </a:lnTo>
                  <a:lnTo>
                    <a:pt x="15015" y="44525"/>
                  </a:lnTo>
                  <a:lnTo>
                    <a:pt x="15114" y="44352"/>
                  </a:lnTo>
                  <a:lnTo>
                    <a:pt x="15237" y="44203"/>
                  </a:lnTo>
                  <a:lnTo>
                    <a:pt x="15411" y="44055"/>
                  </a:lnTo>
                  <a:lnTo>
                    <a:pt x="15584" y="43956"/>
                  </a:lnTo>
                  <a:lnTo>
                    <a:pt x="15782" y="43906"/>
                  </a:lnTo>
                  <a:lnTo>
                    <a:pt x="15979" y="43882"/>
                  </a:lnTo>
                  <a:close/>
                  <a:moveTo>
                    <a:pt x="41482" y="45193"/>
                  </a:moveTo>
                  <a:lnTo>
                    <a:pt x="41631" y="45242"/>
                  </a:lnTo>
                  <a:lnTo>
                    <a:pt x="41705" y="45267"/>
                  </a:lnTo>
                  <a:lnTo>
                    <a:pt x="41779" y="45316"/>
                  </a:lnTo>
                  <a:lnTo>
                    <a:pt x="41829" y="45390"/>
                  </a:lnTo>
                  <a:lnTo>
                    <a:pt x="41853" y="45440"/>
                  </a:lnTo>
                  <a:lnTo>
                    <a:pt x="41878" y="45588"/>
                  </a:lnTo>
                  <a:lnTo>
                    <a:pt x="41853" y="45737"/>
                  </a:lnTo>
                  <a:lnTo>
                    <a:pt x="41829" y="45811"/>
                  </a:lnTo>
                  <a:lnTo>
                    <a:pt x="41779" y="45885"/>
                  </a:lnTo>
                  <a:lnTo>
                    <a:pt x="41705" y="45935"/>
                  </a:lnTo>
                  <a:lnTo>
                    <a:pt x="41631" y="45959"/>
                  </a:lnTo>
                  <a:lnTo>
                    <a:pt x="41482" y="45984"/>
                  </a:lnTo>
                  <a:lnTo>
                    <a:pt x="41334" y="45959"/>
                  </a:lnTo>
                  <a:lnTo>
                    <a:pt x="41284" y="45935"/>
                  </a:lnTo>
                  <a:lnTo>
                    <a:pt x="41210" y="45885"/>
                  </a:lnTo>
                  <a:lnTo>
                    <a:pt x="41161" y="45811"/>
                  </a:lnTo>
                  <a:lnTo>
                    <a:pt x="41136" y="45737"/>
                  </a:lnTo>
                  <a:lnTo>
                    <a:pt x="41086" y="45588"/>
                  </a:lnTo>
                  <a:lnTo>
                    <a:pt x="41136" y="45440"/>
                  </a:lnTo>
                  <a:lnTo>
                    <a:pt x="41161" y="45390"/>
                  </a:lnTo>
                  <a:lnTo>
                    <a:pt x="41210" y="45316"/>
                  </a:lnTo>
                  <a:lnTo>
                    <a:pt x="41284" y="45267"/>
                  </a:lnTo>
                  <a:lnTo>
                    <a:pt x="41334" y="45242"/>
                  </a:lnTo>
                  <a:lnTo>
                    <a:pt x="41482" y="45193"/>
                  </a:lnTo>
                  <a:close/>
                  <a:moveTo>
                    <a:pt x="71066" y="45242"/>
                  </a:moveTo>
                  <a:lnTo>
                    <a:pt x="71141" y="45267"/>
                  </a:lnTo>
                  <a:lnTo>
                    <a:pt x="71240" y="45291"/>
                  </a:lnTo>
                  <a:lnTo>
                    <a:pt x="71289" y="45366"/>
                  </a:lnTo>
                  <a:lnTo>
                    <a:pt x="71363" y="45440"/>
                  </a:lnTo>
                  <a:lnTo>
                    <a:pt x="71388" y="45514"/>
                  </a:lnTo>
                  <a:lnTo>
                    <a:pt x="71413" y="45588"/>
                  </a:lnTo>
                  <a:lnTo>
                    <a:pt x="71413" y="45663"/>
                  </a:lnTo>
                  <a:lnTo>
                    <a:pt x="71413" y="45761"/>
                  </a:lnTo>
                  <a:lnTo>
                    <a:pt x="71388" y="45836"/>
                  </a:lnTo>
                  <a:lnTo>
                    <a:pt x="71363" y="45910"/>
                  </a:lnTo>
                  <a:lnTo>
                    <a:pt x="71289" y="45984"/>
                  </a:lnTo>
                  <a:lnTo>
                    <a:pt x="71240" y="46034"/>
                  </a:lnTo>
                  <a:lnTo>
                    <a:pt x="71141" y="46083"/>
                  </a:lnTo>
                  <a:lnTo>
                    <a:pt x="71066" y="46108"/>
                  </a:lnTo>
                  <a:lnTo>
                    <a:pt x="70893" y="46108"/>
                  </a:lnTo>
                  <a:lnTo>
                    <a:pt x="70819" y="46083"/>
                  </a:lnTo>
                  <a:lnTo>
                    <a:pt x="70745" y="46034"/>
                  </a:lnTo>
                  <a:lnTo>
                    <a:pt x="70671" y="45984"/>
                  </a:lnTo>
                  <a:lnTo>
                    <a:pt x="70621" y="45910"/>
                  </a:lnTo>
                  <a:lnTo>
                    <a:pt x="70572" y="45836"/>
                  </a:lnTo>
                  <a:lnTo>
                    <a:pt x="70547" y="45761"/>
                  </a:lnTo>
                  <a:lnTo>
                    <a:pt x="70547" y="45663"/>
                  </a:lnTo>
                  <a:lnTo>
                    <a:pt x="70547" y="45588"/>
                  </a:lnTo>
                  <a:lnTo>
                    <a:pt x="70572" y="45514"/>
                  </a:lnTo>
                  <a:lnTo>
                    <a:pt x="70621" y="45440"/>
                  </a:lnTo>
                  <a:lnTo>
                    <a:pt x="70671" y="45366"/>
                  </a:lnTo>
                  <a:lnTo>
                    <a:pt x="70745" y="45291"/>
                  </a:lnTo>
                  <a:lnTo>
                    <a:pt x="70819" y="45267"/>
                  </a:lnTo>
                  <a:lnTo>
                    <a:pt x="70893" y="45242"/>
                  </a:lnTo>
                  <a:close/>
                  <a:moveTo>
                    <a:pt x="121058" y="42966"/>
                  </a:moveTo>
                  <a:lnTo>
                    <a:pt x="121206" y="42991"/>
                  </a:lnTo>
                  <a:lnTo>
                    <a:pt x="121355" y="43016"/>
                  </a:lnTo>
                  <a:lnTo>
                    <a:pt x="121528" y="43041"/>
                  </a:lnTo>
                  <a:lnTo>
                    <a:pt x="121676" y="43090"/>
                  </a:lnTo>
                  <a:lnTo>
                    <a:pt x="121825" y="43164"/>
                  </a:lnTo>
                  <a:lnTo>
                    <a:pt x="121948" y="43238"/>
                  </a:lnTo>
                  <a:lnTo>
                    <a:pt x="122097" y="43337"/>
                  </a:lnTo>
                  <a:lnTo>
                    <a:pt x="122220" y="43461"/>
                  </a:lnTo>
                  <a:lnTo>
                    <a:pt x="122319" y="43585"/>
                  </a:lnTo>
                  <a:lnTo>
                    <a:pt x="122418" y="43708"/>
                  </a:lnTo>
                  <a:lnTo>
                    <a:pt x="122493" y="43857"/>
                  </a:lnTo>
                  <a:lnTo>
                    <a:pt x="122567" y="44005"/>
                  </a:lnTo>
                  <a:lnTo>
                    <a:pt x="122616" y="44154"/>
                  </a:lnTo>
                  <a:lnTo>
                    <a:pt x="122666" y="44302"/>
                  </a:lnTo>
                  <a:lnTo>
                    <a:pt x="122690" y="44450"/>
                  </a:lnTo>
                  <a:lnTo>
                    <a:pt x="122690" y="44624"/>
                  </a:lnTo>
                  <a:lnTo>
                    <a:pt x="122690" y="44772"/>
                  </a:lnTo>
                  <a:lnTo>
                    <a:pt x="122666" y="44920"/>
                  </a:lnTo>
                  <a:lnTo>
                    <a:pt x="122616" y="45094"/>
                  </a:lnTo>
                  <a:lnTo>
                    <a:pt x="122567" y="45242"/>
                  </a:lnTo>
                  <a:lnTo>
                    <a:pt x="122493" y="45366"/>
                  </a:lnTo>
                  <a:lnTo>
                    <a:pt x="122418" y="45514"/>
                  </a:lnTo>
                  <a:lnTo>
                    <a:pt x="122319" y="45638"/>
                  </a:lnTo>
                  <a:lnTo>
                    <a:pt x="122220" y="45786"/>
                  </a:lnTo>
                  <a:lnTo>
                    <a:pt x="122097" y="45885"/>
                  </a:lnTo>
                  <a:lnTo>
                    <a:pt x="121948" y="45984"/>
                  </a:lnTo>
                  <a:lnTo>
                    <a:pt x="121825" y="46058"/>
                  </a:lnTo>
                  <a:lnTo>
                    <a:pt x="121676" y="46133"/>
                  </a:lnTo>
                  <a:lnTo>
                    <a:pt x="121528" y="46182"/>
                  </a:lnTo>
                  <a:lnTo>
                    <a:pt x="121355" y="46231"/>
                  </a:lnTo>
                  <a:lnTo>
                    <a:pt x="121206" y="46256"/>
                  </a:lnTo>
                  <a:lnTo>
                    <a:pt x="120885" y="46256"/>
                  </a:lnTo>
                  <a:lnTo>
                    <a:pt x="120736" y="46231"/>
                  </a:lnTo>
                  <a:lnTo>
                    <a:pt x="120588" y="46182"/>
                  </a:lnTo>
                  <a:lnTo>
                    <a:pt x="120439" y="46133"/>
                  </a:lnTo>
                  <a:lnTo>
                    <a:pt x="120291" y="46058"/>
                  </a:lnTo>
                  <a:lnTo>
                    <a:pt x="120143" y="45984"/>
                  </a:lnTo>
                  <a:lnTo>
                    <a:pt x="120019" y="45885"/>
                  </a:lnTo>
                  <a:lnTo>
                    <a:pt x="119895" y="45786"/>
                  </a:lnTo>
                  <a:lnTo>
                    <a:pt x="119772" y="45638"/>
                  </a:lnTo>
                  <a:lnTo>
                    <a:pt x="119673" y="45514"/>
                  </a:lnTo>
                  <a:lnTo>
                    <a:pt x="119598" y="45366"/>
                  </a:lnTo>
                  <a:lnTo>
                    <a:pt x="119524" y="45242"/>
                  </a:lnTo>
                  <a:lnTo>
                    <a:pt x="119475" y="45094"/>
                  </a:lnTo>
                  <a:lnTo>
                    <a:pt x="119450" y="44920"/>
                  </a:lnTo>
                  <a:lnTo>
                    <a:pt x="119425" y="44772"/>
                  </a:lnTo>
                  <a:lnTo>
                    <a:pt x="119401" y="44624"/>
                  </a:lnTo>
                  <a:lnTo>
                    <a:pt x="119425" y="44450"/>
                  </a:lnTo>
                  <a:lnTo>
                    <a:pt x="119450" y="44302"/>
                  </a:lnTo>
                  <a:lnTo>
                    <a:pt x="119475" y="44154"/>
                  </a:lnTo>
                  <a:lnTo>
                    <a:pt x="119524" y="44005"/>
                  </a:lnTo>
                  <a:lnTo>
                    <a:pt x="119598" y="43857"/>
                  </a:lnTo>
                  <a:lnTo>
                    <a:pt x="119673" y="43708"/>
                  </a:lnTo>
                  <a:lnTo>
                    <a:pt x="119772" y="43585"/>
                  </a:lnTo>
                  <a:lnTo>
                    <a:pt x="119895" y="43461"/>
                  </a:lnTo>
                  <a:lnTo>
                    <a:pt x="120019" y="43337"/>
                  </a:lnTo>
                  <a:lnTo>
                    <a:pt x="120143" y="43238"/>
                  </a:lnTo>
                  <a:lnTo>
                    <a:pt x="120291" y="43164"/>
                  </a:lnTo>
                  <a:lnTo>
                    <a:pt x="120439" y="43090"/>
                  </a:lnTo>
                  <a:lnTo>
                    <a:pt x="120588" y="43041"/>
                  </a:lnTo>
                  <a:lnTo>
                    <a:pt x="120736" y="43016"/>
                  </a:lnTo>
                  <a:lnTo>
                    <a:pt x="120885" y="42991"/>
                  </a:lnTo>
                  <a:lnTo>
                    <a:pt x="121058" y="42966"/>
                  </a:lnTo>
                  <a:close/>
                  <a:moveTo>
                    <a:pt x="75915" y="45291"/>
                  </a:moveTo>
                  <a:lnTo>
                    <a:pt x="76014" y="45316"/>
                  </a:lnTo>
                  <a:lnTo>
                    <a:pt x="76113" y="45366"/>
                  </a:lnTo>
                  <a:lnTo>
                    <a:pt x="76212" y="45440"/>
                  </a:lnTo>
                  <a:lnTo>
                    <a:pt x="76286" y="45539"/>
                  </a:lnTo>
                  <a:lnTo>
                    <a:pt x="76335" y="45613"/>
                  </a:lnTo>
                  <a:lnTo>
                    <a:pt x="76360" y="45737"/>
                  </a:lnTo>
                  <a:lnTo>
                    <a:pt x="76360" y="45836"/>
                  </a:lnTo>
                  <a:lnTo>
                    <a:pt x="76360" y="45935"/>
                  </a:lnTo>
                  <a:lnTo>
                    <a:pt x="76335" y="46034"/>
                  </a:lnTo>
                  <a:lnTo>
                    <a:pt x="76286" y="46133"/>
                  </a:lnTo>
                  <a:lnTo>
                    <a:pt x="76212" y="46207"/>
                  </a:lnTo>
                  <a:lnTo>
                    <a:pt x="76113" y="46281"/>
                  </a:lnTo>
                  <a:lnTo>
                    <a:pt x="76014" y="46330"/>
                  </a:lnTo>
                  <a:lnTo>
                    <a:pt x="75915" y="46380"/>
                  </a:lnTo>
                  <a:lnTo>
                    <a:pt x="75717" y="46380"/>
                  </a:lnTo>
                  <a:lnTo>
                    <a:pt x="75618" y="46330"/>
                  </a:lnTo>
                  <a:lnTo>
                    <a:pt x="75519" y="46281"/>
                  </a:lnTo>
                  <a:lnTo>
                    <a:pt x="75420" y="46207"/>
                  </a:lnTo>
                  <a:lnTo>
                    <a:pt x="75346" y="46133"/>
                  </a:lnTo>
                  <a:lnTo>
                    <a:pt x="75296" y="46034"/>
                  </a:lnTo>
                  <a:lnTo>
                    <a:pt x="75272" y="45935"/>
                  </a:lnTo>
                  <a:lnTo>
                    <a:pt x="75272" y="45836"/>
                  </a:lnTo>
                  <a:lnTo>
                    <a:pt x="75272" y="45737"/>
                  </a:lnTo>
                  <a:lnTo>
                    <a:pt x="75296" y="45613"/>
                  </a:lnTo>
                  <a:lnTo>
                    <a:pt x="75346" y="45539"/>
                  </a:lnTo>
                  <a:lnTo>
                    <a:pt x="75420" y="45440"/>
                  </a:lnTo>
                  <a:lnTo>
                    <a:pt x="75519" y="45366"/>
                  </a:lnTo>
                  <a:lnTo>
                    <a:pt x="75618" y="45316"/>
                  </a:lnTo>
                  <a:lnTo>
                    <a:pt x="75717" y="45291"/>
                  </a:lnTo>
                  <a:close/>
                  <a:moveTo>
                    <a:pt x="45564" y="45860"/>
                  </a:moveTo>
                  <a:lnTo>
                    <a:pt x="45687" y="45885"/>
                  </a:lnTo>
                  <a:lnTo>
                    <a:pt x="45762" y="45935"/>
                  </a:lnTo>
                  <a:lnTo>
                    <a:pt x="45836" y="46034"/>
                  </a:lnTo>
                  <a:lnTo>
                    <a:pt x="45836" y="46133"/>
                  </a:lnTo>
                  <a:lnTo>
                    <a:pt x="45836" y="46231"/>
                  </a:lnTo>
                  <a:lnTo>
                    <a:pt x="45762" y="46330"/>
                  </a:lnTo>
                  <a:lnTo>
                    <a:pt x="45687" y="46380"/>
                  </a:lnTo>
                  <a:lnTo>
                    <a:pt x="45564" y="46405"/>
                  </a:lnTo>
                  <a:lnTo>
                    <a:pt x="45465" y="46380"/>
                  </a:lnTo>
                  <a:lnTo>
                    <a:pt x="45391" y="46330"/>
                  </a:lnTo>
                  <a:lnTo>
                    <a:pt x="45316" y="46231"/>
                  </a:lnTo>
                  <a:lnTo>
                    <a:pt x="45292" y="46133"/>
                  </a:lnTo>
                  <a:lnTo>
                    <a:pt x="45316" y="46034"/>
                  </a:lnTo>
                  <a:lnTo>
                    <a:pt x="45391" y="45935"/>
                  </a:lnTo>
                  <a:lnTo>
                    <a:pt x="45465" y="45885"/>
                  </a:lnTo>
                  <a:lnTo>
                    <a:pt x="45564" y="45860"/>
                  </a:lnTo>
                  <a:close/>
                  <a:moveTo>
                    <a:pt x="19863" y="44747"/>
                  </a:moveTo>
                  <a:lnTo>
                    <a:pt x="20036" y="44797"/>
                  </a:lnTo>
                  <a:lnTo>
                    <a:pt x="20209" y="44896"/>
                  </a:lnTo>
                  <a:lnTo>
                    <a:pt x="20333" y="45019"/>
                  </a:lnTo>
                  <a:lnTo>
                    <a:pt x="20457" y="45168"/>
                  </a:lnTo>
                  <a:lnTo>
                    <a:pt x="20556" y="45316"/>
                  </a:lnTo>
                  <a:lnTo>
                    <a:pt x="20605" y="45489"/>
                  </a:lnTo>
                  <a:lnTo>
                    <a:pt x="20630" y="45687"/>
                  </a:lnTo>
                  <a:lnTo>
                    <a:pt x="20605" y="45860"/>
                  </a:lnTo>
                  <a:lnTo>
                    <a:pt x="20556" y="46034"/>
                  </a:lnTo>
                  <a:lnTo>
                    <a:pt x="20457" y="46207"/>
                  </a:lnTo>
                  <a:lnTo>
                    <a:pt x="20333" y="46330"/>
                  </a:lnTo>
                  <a:lnTo>
                    <a:pt x="20209" y="46454"/>
                  </a:lnTo>
                  <a:lnTo>
                    <a:pt x="20036" y="46553"/>
                  </a:lnTo>
                  <a:lnTo>
                    <a:pt x="19863" y="46602"/>
                  </a:lnTo>
                  <a:lnTo>
                    <a:pt x="19690" y="46627"/>
                  </a:lnTo>
                  <a:lnTo>
                    <a:pt x="19492" y="46602"/>
                  </a:lnTo>
                  <a:lnTo>
                    <a:pt x="19319" y="46553"/>
                  </a:lnTo>
                  <a:lnTo>
                    <a:pt x="19170" y="46454"/>
                  </a:lnTo>
                  <a:lnTo>
                    <a:pt x="19022" y="46330"/>
                  </a:lnTo>
                  <a:lnTo>
                    <a:pt x="18898" y="46207"/>
                  </a:lnTo>
                  <a:lnTo>
                    <a:pt x="18799" y="46034"/>
                  </a:lnTo>
                  <a:lnTo>
                    <a:pt x="18750" y="45860"/>
                  </a:lnTo>
                  <a:lnTo>
                    <a:pt x="18750" y="45687"/>
                  </a:lnTo>
                  <a:lnTo>
                    <a:pt x="18750" y="45489"/>
                  </a:lnTo>
                  <a:lnTo>
                    <a:pt x="18799" y="45316"/>
                  </a:lnTo>
                  <a:lnTo>
                    <a:pt x="18898" y="45168"/>
                  </a:lnTo>
                  <a:lnTo>
                    <a:pt x="19022" y="45019"/>
                  </a:lnTo>
                  <a:lnTo>
                    <a:pt x="19170" y="44896"/>
                  </a:lnTo>
                  <a:lnTo>
                    <a:pt x="19319" y="44797"/>
                  </a:lnTo>
                  <a:lnTo>
                    <a:pt x="19492" y="44747"/>
                  </a:lnTo>
                  <a:close/>
                  <a:moveTo>
                    <a:pt x="49917" y="46355"/>
                  </a:moveTo>
                  <a:lnTo>
                    <a:pt x="49967" y="46380"/>
                  </a:lnTo>
                  <a:lnTo>
                    <a:pt x="49991" y="46429"/>
                  </a:lnTo>
                  <a:lnTo>
                    <a:pt x="49991" y="46479"/>
                  </a:lnTo>
                  <a:lnTo>
                    <a:pt x="49991" y="46553"/>
                  </a:lnTo>
                  <a:lnTo>
                    <a:pt x="49967" y="46602"/>
                  </a:lnTo>
                  <a:lnTo>
                    <a:pt x="49917" y="46627"/>
                  </a:lnTo>
                  <a:lnTo>
                    <a:pt x="49794" y="46627"/>
                  </a:lnTo>
                  <a:lnTo>
                    <a:pt x="49744" y="46602"/>
                  </a:lnTo>
                  <a:lnTo>
                    <a:pt x="49719" y="46553"/>
                  </a:lnTo>
                  <a:lnTo>
                    <a:pt x="49695" y="46479"/>
                  </a:lnTo>
                  <a:lnTo>
                    <a:pt x="49719" y="46429"/>
                  </a:lnTo>
                  <a:lnTo>
                    <a:pt x="49744" y="46380"/>
                  </a:lnTo>
                  <a:lnTo>
                    <a:pt x="49794" y="46355"/>
                  </a:lnTo>
                  <a:close/>
                  <a:moveTo>
                    <a:pt x="106612" y="44055"/>
                  </a:moveTo>
                  <a:lnTo>
                    <a:pt x="106859" y="44079"/>
                  </a:lnTo>
                  <a:lnTo>
                    <a:pt x="107082" y="44154"/>
                  </a:lnTo>
                  <a:lnTo>
                    <a:pt x="107329" y="44277"/>
                  </a:lnTo>
                  <a:lnTo>
                    <a:pt x="107527" y="44450"/>
                  </a:lnTo>
                  <a:lnTo>
                    <a:pt x="107676" y="44648"/>
                  </a:lnTo>
                  <a:lnTo>
                    <a:pt x="107799" y="44871"/>
                  </a:lnTo>
                  <a:lnTo>
                    <a:pt x="107874" y="45118"/>
                  </a:lnTo>
                  <a:lnTo>
                    <a:pt x="107898" y="45366"/>
                  </a:lnTo>
                  <a:lnTo>
                    <a:pt x="107874" y="45613"/>
                  </a:lnTo>
                  <a:lnTo>
                    <a:pt x="107799" y="45836"/>
                  </a:lnTo>
                  <a:lnTo>
                    <a:pt x="107676" y="46083"/>
                  </a:lnTo>
                  <a:lnTo>
                    <a:pt x="107527" y="46281"/>
                  </a:lnTo>
                  <a:lnTo>
                    <a:pt x="107329" y="46429"/>
                  </a:lnTo>
                  <a:lnTo>
                    <a:pt x="107082" y="46553"/>
                  </a:lnTo>
                  <a:lnTo>
                    <a:pt x="106859" y="46627"/>
                  </a:lnTo>
                  <a:lnTo>
                    <a:pt x="106612" y="46652"/>
                  </a:lnTo>
                  <a:lnTo>
                    <a:pt x="106365" y="46627"/>
                  </a:lnTo>
                  <a:lnTo>
                    <a:pt x="106117" y="46553"/>
                  </a:lnTo>
                  <a:lnTo>
                    <a:pt x="105895" y="46429"/>
                  </a:lnTo>
                  <a:lnTo>
                    <a:pt x="105697" y="46281"/>
                  </a:lnTo>
                  <a:lnTo>
                    <a:pt x="105524" y="46083"/>
                  </a:lnTo>
                  <a:lnTo>
                    <a:pt x="105400" y="45836"/>
                  </a:lnTo>
                  <a:lnTo>
                    <a:pt x="105326" y="45613"/>
                  </a:lnTo>
                  <a:lnTo>
                    <a:pt x="105301" y="45366"/>
                  </a:lnTo>
                  <a:lnTo>
                    <a:pt x="105326" y="45118"/>
                  </a:lnTo>
                  <a:lnTo>
                    <a:pt x="105400" y="44871"/>
                  </a:lnTo>
                  <a:lnTo>
                    <a:pt x="105524" y="44648"/>
                  </a:lnTo>
                  <a:lnTo>
                    <a:pt x="105697" y="44450"/>
                  </a:lnTo>
                  <a:lnTo>
                    <a:pt x="105895" y="44277"/>
                  </a:lnTo>
                  <a:lnTo>
                    <a:pt x="106117" y="44154"/>
                  </a:lnTo>
                  <a:lnTo>
                    <a:pt x="106365" y="44079"/>
                  </a:lnTo>
                  <a:lnTo>
                    <a:pt x="106612" y="44055"/>
                  </a:lnTo>
                  <a:close/>
                  <a:moveTo>
                    <a:pt x="55112" y="46479"/>
                  </a:moveTo>
                  <a:lnTo>
                    <a:pt x="55161" y="46504"/>
                  </a:lnTo>
                  <a:lnTo>
                    <a:pt x="55211" y="46528"/>
                  </a:lnTo>
                  <a:lnTo>
                    <a:pt x="55235" y="46578"/>
                  </a:lnTo>
                  <a:lnTo>
                    <a:pt x="55260" y="46627"/>
                  </a:lnTo>
                  <a:lnTo>
                    <a:pt x="55235" y="46701"/>
                  </a:lnTo>
                  <a:lnTo>
                    <a:pt x="55211" y="46726"/>
                  </a:lnTo>
                  <a:lnTo>
                    <a:pt x="55161" y="46776"/>
                  </a:lnTo>
                  <a:lnTo>
                    <a:pt x="55038" y="46776"/>
                  </a:lnTo>
                  <a:lnTo>
                    <a:pt x="54988" y="46726"/>
                  </a:lnTo>
                  <a:lnTo>
                    <a:pt x="54963" y="46701"/>
                  </a:lnTo>
                  <a:lnTo>
                    <a:pt x="54963" y="46627"/>
                  </a:lnTo>
                  <a:lnTo>
                    <a:pt x="54963" y="46578"/>
                  </a:lnTo>
                  <a:lnTo>
                    <a:pt x="54988" y="46528"/>
                  </a:lnTo>
                  <a:lnTo>
                    <a:pt x="55038" y="46504"/>
                  </a:lnTo>
                  <a:lnTo>
                    <a:pt x="55112" y="46479"/>
                  </a:lnTo>
                  <a:close/>
                  <a:moveTo>
                    <a:pt x="91770" y="44995"/>
                  </a:moveTo>
                  <a:lnTo>
                    <a:pt x="91968" y="45019"/>
                  </a:lnTo>
                  <a:lnTo>
                    <a:pt x="92142" y="45069"/>
                  </a:lnTo>
                  <a:lnTo>
                    <a:pt x="92290" y="45168"/>
                  </a:lnTo>
                  <a:lnTo>
                    <a:pt x="92438" y="45267"/>
                  </a:lnTo>
                  <a:lnTo>
                    <a:pt x="92562" y="45415"/>
                  </a:lnTo>
                  <a:lnTo>
                    <a:pt x="92636" y="45588"/>
                  </a:lnTo>
                  <a:lnTo>
                    <a:pt x="92710" y="45761"/>
                  </a:lnTo>
                  <a:lnTo>
                    <a:pt x="92710" y="45935"/>
                  </a:lnTo>
                  <a:lnTo>
                    <a:pt x="92710" y="46108"/>
                  </a:lnTo>
                  <a:lnTo>
                    <a:pt x="92636" y="46281"/>
                  </a:lnTo>
                  <a:lnTo>
                    <a:pt x="92562" y="46454"/>
                  </a:lnTo>
                  <a:lnTo>
                    <a:pt x="92438" y="46602"/>
                  </a:lnTo>
                  <a:lnTo>
                    <a:pt x="92290" y="46726"/>
                  </a:lnTo>
                  <a:lnTo>
                    <a:pt x="92142" y="46800"/>
                  </a:lnTo>
                  <a:lnTo>
                    <a:pt x="91968" y="46850"/>
                  </a:lnTo>
                  <a:lnTo>
                    <a:pt x="91770" y="46875"/>
                  </a:lnTo>
                  <a:lnTo>
                    <a:pt x="91597" y="46850"/>
                  </a:lnTo>
                  <a:lnTo>
                    <a:pt x="91424" y="46800"/>
                  </a:lnTo>
                  <a:lnTo>
                    <a:pt x="91276" y="46726"/>
                  </a:lnTo>
                  <a:lnTo>
                    <a:pt x="91127" y="46602"/>
                  </a:lnTo>
                  <a:lnTo>
                    <a:pt x="91004" y="46454"/>
                  </a:lnTo>
                  <a:lnTo>
                    <a:pt x="90905" y="46281"/>
                  </a:lnTo>
                  <a:lnTo>
                    <a:pt x="90855" y="46108"/>
                  </a:lnTo>
                  <a:lnTo>
                    <a:pt x="90855" y="45935"/>
                  </a:lnTo>
                  <a:lnTo>
                    <a:pt x="90855" y="45761"/>
                  </a:lnTo>
                  <a:lnTo>
                    <a:pt x="90905" y="45588"/>
                  </a:lnTo>
                  <a:lnTo>
                    <a:pt x="91004" y="45415"/>
                  </a:lnTo>
                  <a:lnTo>
                    <a:pt x="91127" y="45267"/>
                  </a:lnTo>
                  <a:lnTo>
                    <a:pt x="91276" y="45168"/>
                  </a:lnTo>
                  <a:lnTo>
                    <a:pt x="91424" y="45069"/>
                  </a:lnTo>
                  <a:lnTo>
                    <a:pt x="91597" y="45019"/>
                  </a:lnTo>
                  <a:lnTo>
                    <a:pt x="91770" y="44995"/>
                  </a:lnTo>
                  <a:close/>
                  <a:moveTo>
                    <a:pt x="87912" y="45291"/>
                  </a:moveTo>
                  <a:lnTo>
                    <a:pt x="88060" y="45316"/>
                  </a:lnTo>
                  <a:lnTo>
                    <a:pt x="88208" y="45366"/>
                  </a:lnTo>
                  <a:lnTo>
                    <a:pt x="88357" y="45440"/>
                  </a:lnTo>
                  <a:lnTo>
                    <a:pt x="88505" y="45539"/>
                  </a:lnTo>
                  <a:lnTo>
                    <a:pt x="88604" y="45687"/>
                  </a:lnTo>
                  <a:lnTo>
                    <a:pt x="88678" y="45836"/>
                  </a:lnTo>
                  <a:lnTo>
                    <a:pt x="88728" y="45984"/>
                  </a:lnTo>
                  <a:lnTo>
                    <a:pt x="88753" y="46133"/>
                  </a:lnTo>
                  <a:lnTo>
                    <a:pt x="88728" y="46306"/>
                  </a:lnTo>
                  <a:lnTo>
                    <a:pt x="88678" y="46454"/>
                  </a:lnTo>
                  <a:lnTo>
                    <a:pt x="88604" y="46602"/>
                  </a:lnTo>
                  <a:lnTo>
                    <a:pt x="88505" y="46751"/>
                  </a:lnTo>
                  <a:lnTo>
                    <a:pt x="88357" y="46850"/>
                  </a:lnTo>
                  <a:lnTo>
                    <a:pt x="88208" y="46924"/>
                  </a:lnTo>
                  <a:lnTo>
                    <a:pt x="88060" y="46974"/>
                  </a:lnTo>
                  <a:lnTo>
                    <a:pt x="87912" y="46998"/>
                  </a:lnTo>
                  <a:lnTo>
                    <a:pt x="87739" y="46974"/>
                  </a:lnTo>
                  <a:lnTo>
                    <a:pt x="87590" y="46924"/>
                  </a:lnTo>
                  <a:lnTo>
                    <a:pt x="87442" y="46850"/>
                  </a:lnTo>
                  <a:lnTo>
                    <a:pt x="87293" y="46751"/>
                  </a:lnTo>
                  <a:lnTo>
                    <a:pt x="87194" y="46602"/>
                  </a:lnTo>
                  <a:lnTo>
                    <a:pt x="87120" y="46454"/>
                  </a:lnTo>
                  <a:lnTo>
                    <a:pt x="87071" y="46306"/>
                  </a:lnTo>
                  <a:lnTo>
                    <a:pt x="87046" y="46133"/>
                  </a:lnTo>
                  <a:lnTo>
                    <a:pt x="87071" y="45984"/>
                  </a:lnTo>
                  <a:lnTo>
                    <a:pt x="87120" y="45836"/>
                  </a:lnTo>
                  <a:lnTo>
                    <a:pt x="87194" y="45687"/>
                  </a:lnTo>
                  <a:lnTo>
                    <a:pt x="87293" y="45539"/>
                  </a:lnTo>
                  <a:lnTo>
                    <a:pt x="87442" y="45440"/>
                  </a:lnTo>
                  <a:lnTo>
                    <a:pt x="87590" y="45366"/>
                  </a:lnTo>
                  <a:lnTo>
                    <a:pt x="87739" y="45316"/>
                  </a:lnTo>
                  <a:lnTo>
                    <a:pt x="87912" y="45291"/>
                  </a:lnTo>
                  <a:close/>
                  <a:moveTo>
                    <a:pt x="23598" y="45588"/>
                  </a:moveTo>
                  <a:lnTo>
                    <a:pt x="23747" y="45638"/>
                  </a:lnTo>
                  <a:lnTo>
                    <a:pt x="23895" y="45712"/>
                  </a:lnTo>
                  <a:lnTo>
                    <a:pt x="24019" y="45836"/>
                  </a:lnTo>
                  <a:lnTo>
                    <a:pt x="24118" y="45959"/>
                  </a:lnTo>
                  <a:lnTo>
                    <a:pt x="24192" y="46108"/>
                  </a:lnTo>
                  <a:lnTo>
                    <a:pt x="24241" y="46256"/>
                  </a:lnTo>
                  <a:lnTo>
                    <a:pt x="24266" y="46405"/>
                  </a:lnTo>
                  <a:lnTo>
                    <a:pt x="24241" y="46578"/>
                  </a:lnTo>
                  <a:lnTo>
                    <a:pt x="24192" y="46726"/>
                  </a:lnTo>
                  <a:lnTo>
                    <a:pt x="24118" y="46875"/>
                  </a:lnTo>
                  <a:lnTo>
                    <a:pt x="24019" y="46998"/>
                  </a:lnTo>
                  <a:lnTo>
                    <a:pt x="23895" y="47097"/>
                  </a:lnTo>
                  <a:lnTo>
                    <a:pt x="23747" y="47171"/>
                  </a:lnTo>
                  <a:lnTo>
                    <a:pt x="23598" y="47221"/>
                  </a:lnTo>
                  <a:lnTo>
                    <a:pt x="23425" y="47246"/>
                  </a:lnTo>
                  <a:lnTo>
                    <a:pt x="23277" y="47221"/>
                  </a:lnTo>
                  <a:lnTo>
                    <a:pt x="23128" y="47171"/>
                  </a:lnTo>
                  <a:lnTo>
                    <a:pt x="22980" y="47097"/>
                  </a:lnTo>
                  <a:lnTo>
                    <a:pt x="22856" y="46998"/>
                  </a:lnTo>
                  <a:lnTo>
                    <a:pt x="22732" y="46875"/>
                  </a:lnTo>
                  <a:lnTo>
                    <a:pt x="22658" y="46726"/>
                  </a:lnTo>
                  <a:lnTo>
                    <a:pt x="22609" y="46578"/>
                  </a:lnTo>
                  <a:lnTo>
                    <a:pt x="22609" y="46405"/>
                  </a:lnTo>
                  <a:lnTo>
                    <a:pt x="22609" y="46256"/>
                  </a:lnTo>
                  <a:lnTo>
                    <a:pt x="22658" y="46108"/>
                  </a:lnTo>
                  <a:lnTo>
                    <a:pt x="22732" y="45959"/>
                  </a:lnTo>
                  <a:lnTo>
                    <a:pt x="22856" y="45836"/>
                  </a:lnTo>
                  <a:lnTo>
                    <a:pt x="22980" y="45712"/>
                  </a:lnTo>
                  <a:lnTo>
                    <a:pt x="23128" y="45638"/>
                  </a:lnTo>
                  <a:lnTo>
                    <a:pt x="23277" y="45588"/>
                  </a:lnTo>
                  <a:close/>
                  <a:moveTo>
                    <a:pt x="27234" y="45836"/>
                  </a:moveTo>
                  <a:lnTo>
                    <a:pt x="27358" y="45885"/>
                  </a:lnTo>
                  <a:lnTo>
                    <a:pt x="27482" y="45959"/>
                  </a:lnTo>
                  <a:lnTo>
                    <a:pt x="27605" y="46058"/>
                  </a:lnTo>
                  <a:lnTo>
                    <a:pt x="27704" y="46157"/>
                  </a:lnTo>
                  <a:lnTo>
                    <a:pt x="27754" y="46281"/>
                  </a:lnTo>
                  <a:lnTo>
                    <a:pt x="27803" y="46429"/>
                  </a:lnTo>
                  <a:lnTo>
                    <a:pt x="27828" y="46578"/>
                  </a:lnTo>
                  <a:lnTo>
                    <a:pt x="27803" y="46701"/>
                  </a:lnTo>
                  <a:lnTo>
                    <a:pt x="27754" y="46850"/>
                  </a:lnTo>
                  <a:lnTo>
                    <a:pt x="27704" y="46974"/>
                  </a:lnTo>
                  <a:lnTo>
                    <a:pt x="27605" y="47097"/>
                  </a:lnTo>
                  <a:lnTo>
                    <a:pt x="27482" y="47171"/>
                  </a:lnTo>
                  <a:lnTo>
                    <a:pt x="27358" y="47246"/>
                  </a:lnTo>
                  <a:lnTo>
                    <a:pt x="27234" y="47295"/>
                  </a:lnTo>
                  <a:lnTo>
                    <a:pt x="26937" y="47295"/>
                  </a:lnTo>
                  <a:lnTo>
                    <a:pt x="26814" y="47246"/>
                  </a:lnTo>
                  <a:lnTo>
                    <a:pt x="26690" y="47171"/>
                  </a:lnTo>
                  <a:lnTo>
                    <a:pt x="26566" y="47097"/>
                  </a:lnTo>
                  <a:lnTo>
                    <a:pt x="26467" y="46974"/>
                  </a:lnTo>
                  <a:lnTo>
                    <a:pt x="26393" y="46850"/>
                  </a:lnTo>
                  <a:lnTo>
                    <a:pt x="26369" y="46701"/>
                  </a:lnTo>
                  <a:lnTo>
                    <a:pt x="26344" y="46578"/>
                  </a:lnTo>
                  <a:lnTo>
                    <a:pt x="26369" y="46429"/>
                  </a:lnTo>
                  <a:lnTo>
                    <a:pt x="26393" y="46281"/>
                  </a:lnTo>
                  <a:lnTo>
                    <a:pt x="26467" y="46157"/>
                  </a:lnTo>
                  <a:lnTo>
                    <a:pt x="26566" y="46058"/>
                  </a:lnTo>
                  <a:lnTo>
                    <a:pt x="26690" y="45959"/>
                  </a:lnTo>
                  <a:lnTo>
                    <a:pt x="26814" y="45885"/>
                  </a:lnTo>
                  <a:lnTo>
                    <a:pt x="26937" y="45836"/>
                  </a:lnTo>
                  <a:close/>
                  <a:moveTo>
                    <a:pt x="113612" y="44624"/>
                  </a:moveTo>
                  <a:lnTo>
                    <a:pt x="113909" y="44648"/>
                  </a:lnTo>
                  <a:lnTo>
                    <a:pt x="114181" y="44723"/>
                  </a:lnTo>
                  <a:lnTo>
                    <a:pt x="114429" y="44871"/>
                  </a:lnTo>
                  <a:lnTo>
                    <a:pt x="114552" y="44945"/>
                  </a:lnTo>
                  <a:lnTo>
                    <a:pt x="114676" y="45044"/>
                  </a:lnTo>
                  <a:lnTo>
                    <a:pt x="114775" y="45168"/>
                  </a:lnTo>
                  <a:lnTo>
                    <a:pt x="114874" y="45291"/>
                  </a:lnTo>
                  <a:lnTo>
                    <a:pt x="114998" y="45539"/>
                  </a:lnTo>
                  <a:lnTo>
                    <a:pt x="115072" y="45811"/>
                  </a:lnTo>
                  <a:lnTo>
                    <a:pt x="115097" y="46108"/>
                  </a:lnTo>
                  <a:lnTo>
                    <a:pt x="115072" y="46380"/>
                  </a:lnTo>
                  <a:lnTo>
                    <a:pt x="114998" y="46652"/>
                  </a:lnTo>
                  <a:lnTo>
                    <a:pt x="114874" y="46924"/>
                  </a:lnTo>
                  <a:lnTo>
                    <a:pt x="114775" y="47048"/>
                  </a:lnTo>
                  <a:lnTo>
                    <a:pt x="114676" y="47147"/>
                  </a:lnTo>
                  <a:lnTo>
                    <a:pt x="114552" y="47246"/>
                  </a:lnTo>
                  <a:lnTo>
                    <a:pt x="114429" y="47345"/>
                  </a:lnTo>
                  <a:lnTo>
                    <a:pt x="114181" y="47468"/>
                  </a:lnTo>
                  <a:lnTo>
                    <a:pt x="113909" y="47567"/>
                  </a:lnTo>
                  <a:lnTo>
                    <a:pt x="113612" y="47592"/>
                  </a:lnTo>
                  <a:lnTo>
                    <a:pt x="113340" y="47567"/>
                  </a:lnTo>
                  <a:lnTo>
                    <a:pt x="113068" y="47468"/>
                  </a:lnTo>
                  <a:lnTo>
                    <a:pt x="112796" y="47345"/>
                  </a:lnTo>
                  <a:lnTo>
                    <a:pt x="112697" y="47246"/>
                  </a:lnTo>
                  <a:lnTo>
                    <a:pt x="112573" y="47147"/>
                  </a:lnTo>
                  <a:lnTo>
                    <a:pt x="112474" y="47048"/>
                  </a:lnTo>
                  <a:lnTo>
                    <a:pt x="112376" y="46924"/>
                  </a:lnTo>
                  <a:lnTo>
                    <a:pt x="112252" y="46652"/>
                  </a:lnTo>
                  <a:lnTo>
                    <a:pt x="112178" y="46380"/>
                  </a:lnTo>
                  <a:lnTo>
                    <a:pt x="112128" y="46108"/>
                  </a:lnTo>
                  <a:lnTo>
                    <a:pt x="112178" y="45811"/>
                  </a:lnTo>
                  <a:lnTo>
                    <a:pt x="112252" y="45539"/>
                  </a:lnTo>
                  <a:lnTo>
                    <a:pt x="112376" y="45291"/>
                  </a:lnTo>
                  <a:lnTo>
                    <a:pt x="112474" y="45168"/>
                  </a:lnTo>
                  <a:lnTo>
                    <a:pt x="112573" y="45044"/>
                  </a:lnTo>
                  <a:lnTo>
                    <a:pt x="112697" y="44945"/>
                  </a:lnTo>
                  <a:lnTo>
                    <a:pt x="112796" y="44871"/>
                  </a:lnTo>
                  <a:lnTo>
                    <a:pt x="113068" y="44723"/>
                  </a:lnTo>
                  <a:lnTo>
                    <a:pt x="113340" y="44648"/>
                  </a:lnTo>
                  <a:lnTo>
                    <a:pt x="113612" y="44624"/>
                  </a:lnTo>
                  <a:close/>
                  <a:moveTo>
                    <a:pt x="79477" y="46355"/>
                  </a:moveTo>
                  <a:lnTo>
                    <a:pt x="79600" y="46380"/>
                  </a:lnTo>
                  <a:lnTo>
                    <a:pt x="79699" y="46454"/>
                  </a:lnTo>
                  <a:lnTo>
                    <a:pt x="79798" y="46528"/>
                  </a:lnTo>
                  <a:lnTo>
                    <a:pt x="79897" y="46627"/>
                  </a:lnTo>
                  <a:lnTo>
                    <a:pt x="79947" y="46751"/>
                  </a:lnTo>
                  <a:lnTo>
                    <a:pt x="79996" y="46875"/>
                  </a:lnTo>
                  <a:lnTo>
                    <a:pt x="79996" y="46998"/>
                  </a:lnTo>
                  <a:lnTo>
                    <a:pt x="79996" y="47122"/>
                  </a:lnTo>
                  <a:lnTo>
                    <a:pt x="79947" y="47246"/>
                  </a:lnTo>
                  <a:lnTo>
                    <a:pt x="79897" y="47345"/>
                  </a:lnTo>
                  <a:lnTo>
                    <a:pt x="79798" y="47468"/>
                  </a:lnTo>
                  <a:lnTo>
                    <a:pt x="79699" y="47542"/>
                  </a:lnTo>
                  <a:lnTo>
                    <a:pt x="79600" y="47592"/>
                  </a:lnTo>
                  <a:lnTo>
                    <a:pt x="79477" y="47641"/>
                  </a:lnTo>
                  <a:lnTo>
                    <a:pt x="79229" y="47641"/>
                  </a:lnTo>
                  <a:lnTo>
                    <a:pt x="79106" y="47592"/>
                  </a:lnTo>
                  <a:lnTo>
                    <a:pt x="78982" y="47542"/>
                  </a:lnTo>
                  <a:lnTo>
                    <a:pt x="78883" y="47468"/>
                  </a:lnTo>
                  <a:lnTo>
                    <a:pt x="78809" y="47345"/>
                  </a:lnTo>
                  <a:lnTo>
                    <a:pt x="78735" y="47246"/>
                  </a:lnTo>
                  <a:lnTo>
                    <a:pt x="78710" y="47122"/>
                  </a:lnTo>
                  <a:lnTo>
                    <a:pt x="78685" y="46998"/>
                  </a:lnTo>
                  <a:lnTo>
                    <a:pt x="78710" y="46875"/>
                  </a:lnTo>
                  <a:lnTo>
                    <a:pt x="78735" y="46751"/>
                  </a:lnTo>
                  <a:lnTo>
                    <a:pt x="78809" y="46627"/>
                  </a:lnTo>
                  <a:lnTo>
                    <a:pt x="78883" y="46528"/>
                  </a:lnTo>
                  <a:lnTo>
                    <a:pt x="78982" y="46454"/>
                  </a:lnTo>
                  <a:lnTo>
                    <a:pt x="79106" y="46380"/>
                  </a:lnTo>
                  <a:lnTo>
                    <a:pt x="79229" y="46355"/>
                  </a:lnTo>
                  <a:close/>
                  <a:moveTo>
                    <a:pt x="110001" y="44846"/>
                  </a:moveTo>
                  <a:lnTo>
                    <a:pt x="110248" y="44871"/>
                  </a:lnTo>
                  <a:lnTo>
                    <a:pt x="110520" y="44970"/>
                  </a:lnTo>
                  <a:lnTo>
                    <a:pt x="110768" y="45094"/>
                  </a:lnTo>
                  <a:lnTo>
                    <a:pt x="110966" y="45267"/>
                  </a:lnTo>
                  <a:lnTo>
                    <a:pt x="111163" y="45489"/>
                  </a:lnTo>
                  <a:lnTo>
                    <a:pt x="111287" y="45737"/>
                  </a:lnTo>
                  <a:lnTo>
                    <a:pt x="111361" y="45984"/>
                  </a:lnTo>
                  <a:lnTo>
                    <a:pt x="111386" y="46256"/>
                  </a:lnTo>
                  <a:lnTo>
                    <a:pt x="111361" y="46528"/>
                  </a:lnTo>
                  <a:lnTo>
                    <a:pt x="111287" y="46776"/>
                  </a:lnTo>
                  <a:lnTo>
                    <a:pt x="111163" y="47023"/>
                  </a:lnTo>
                  <a:lnTo>
                    <a:pt x="110966" y="47246"/>
                  </a:lnTo>
                  <a:lnTo>
                    <a:pt x="110768" y="47419"/>
                  </a:lnTo>
                  <a:lnTo>
                    <a:pt x="110520" y="47542"/>
                  </a:lnTo>
                  <a:lnTo>
                    <a:pt x="110248" y="47617"/>
                  </a:lnTo>
                  <a:lnTo>
                    <a:pt x="110001" y="47641"/>
                  </a:lnTo>
                  <a:lnTo>
                    <a:pt x="109729" y="47617"/>
                  </a:lnTo>
                  <a:lnTo>
                    <a:pt x="109457" y="47542"/>
                  </a:lnTo>
                  <a:lnTo>
                    <a:pt x="109234" y="47419"/>
                  </a:lnTo>
                  <a:lnTo>
                    <a:pt x="109011" y="47246"/>
                  </a:lnTo>
                  <a:lnTo>
                    <a:pt x="108838" y="47023"/>
                  </a:lnTo>
                  <a:lnTo>
                    <a:pt x="108690" y="46776"/>
                  </a:lnTo>
                  <a:lnTo>
                    <a:pt x="108616" y="46528"/>
                  </a:lnTo>
                  <a:lnTo>
                    <a:pt x="108591" y="46256"/>
                  </a:lnTo>
                  <a:lnTo>
                    <a:pt x="108616" y="45984"/>
                  </a:lnTo>
                  <a:lnTo>
                    <a:pt x="108690" y="45737"/>
                  </a:lnTo>
                  <a:lnTo>
                    <a:pt x="108838" y="45489"/>
                  </a:lnTo>
                  <a:lnTo>
                    <a:pt x="109011" y="45267"/>
                  </a:lnTo>
                  <a:lnTo>
                    <a:pt x="109234" y="45094"/>
                  </a:lnTo>
                  <a:lnTo>
                    <a:pt x="109457" y="44970"/>
                  </a:lnTo>
                  <a:lnTo>
                    <a:pt x="109729" y="44871"/>
                  </a:lnTo>
                  <a:lnTo>
                    <a:pt x="110001" y="44846"/>
                  </a:lnTo>
                  <a:close/>
                  <a:moveTo>
                    <a:pt x="2028" y="45094"/>
                  </a:moveTo>
                  <a:lnTo>
                    <a:pt x="2300" y="45118"/>
                  </a:lnTo>
                  <a:lnTo>
                    <a:pt x="2548" y="45193"/>
                  </a:lnTo>
                  <a:lnTo>
                    <a:pt x="2770" y="45316"/>
                  </a:lnTo>
                  <a:lnTo>
                    <a:pt x="2993" y="45489"/>
                  </a:lnTo>
                  <a:lnTo>
                    <a:pt x="3166" y="45712"/>
                  </a:lnTo>
                  <a:lnTo>
                    <a:pt x="3290" y="45935"/>
                  </a:lnTo>
                  <a:lnTo>
                    <a:pt x="3364" y="46207"/>
                  </a:lnTo>
                  <a:lnTo>
                    <a:pt x="3389" y="46454"/>
                  </a:lnTo>
                  <a:lnTo>
                    <a:pt x="3364" y="46726"/>
                  </a:lnTo>
                  <a:lnTo>
                    <a:pt x="3290" y="46974"/>
                  </a:lnTo>
                  <a:lnTo>
                    <a:pt x="3166" y="47221"/>
                  </a:lnTo>
                  <a:lnTo>
                    <a:pt x="2993" y="47419"/>
                  </a:lnTo>
                  <a:lnTo>
                    <a:pt x="2770" y="47592"/>
                  </a:lnTo>
                  <a:lnTo>
                    <a:pt x="2548" y="47716"/>
                  </a:lnTo>
                  <a:lnTo>
                    <a:pt x="2300" y="47790"/>
                  </a:lnTo>
                  <a:lnTo>
                    <a:pt x="2028" y="47815"/>
                  </a:lnTo>
                  <a:lnTo>
                    <a:pt x="1781" y="47790"/>
                  </a:lnTo>
                  <a:lnTo>
                    <a:pt x="1509" y="47716"/>
                  </a:lnTo>
                  <a:lnTo>
                    <a:pt x="1286" y="47592"/>
                  </a:lnTo>
                  <a:lnTo>
                    <a:pt x="1064" y="47419"/>
                  </a:lnTo>
                  <a:lnTo>
                    <a:pt x="890" y="47221"/>
                  </a:lnTo>
                  <a:lnTo>
                    <a:pt x="767" y="46974"/>
                  </a:lnTo>
                  <a:lnTo>
                    <a:pt x="693" y="46726"/>
                  </a:lnTo>
                  <a:lnTo>
                    <a:pt x="668" y="46454"/>
                  </a:lnTo>
                  <a:lnTo>
                    <a:pt x="693" y="46207"/>
                  </a:lnTo>
                  <a:lnTo>
                    <a:pt x="767" y="45935"/>
                  </a:lnTo>
                  <a:lnTo>
                    <a:pt x="890" y="45712"/>
                  </a:lnTo>
                  <a:lnTo>
                    <a:pt x="1064" y="45489"/>
                  </a:lnTo>
                  <a:lnTo>
                    <a:pt x="1286" y="45316"/>
                  </a:lnTo>
                  <a:lnTo>
                    <a:pt x="1509" y="45193"/>
                  </a:lnTo>
                  <a:lnTo>
                    <a:pt x="1781" y="45118"/>
                  </a:lnTo>
                  <a:lnTo>
                    <a:pt x="2028" y="45094"/>
                  </a:lnTo>
                  <a:close/>
                  <a:moveTo>
                    <a:pt x="68172" y="46998"/>
                  </a:moveTo>
                  <a:lnTo>
                    <a:pt x="68247" y="47023"/>
                  </a:lnTo>
                  <a:lnTo>
                    <a:pt x="68321" y="47072"/>
                  </a:lnTo>
                  <a:lnTo>
                    <a:pt x="68395" y="47122"/>
                  </a:lnTo>
                  <a:lnTo>
                    <a:pt x="68444" y="47196"/>
                  </a:lnTo>
                  <a:lnTo>
                    <a:pt x="68494" y="47270"/>
                  </a:lnTo>
                  <a:lnTo>
                    <a:pt x="68519" y="47345"/>
                  </a:lnTo>
                  <a:lnTo>
                    <a:pt x="68519" y="47419"/>
                  </a:lnTo>
                  <a:lnTo>
                    <a:pt x="68519" y="47493"/>
                  </a:lnTo>
                  <a:lnTo>
                    <a:pt x="68494" y="47567"/>
                  </a:lnTo>
                  <a:lnTo>
                    <a:pt x="68444" y="47641"/>
                  </a:lnTo>
                  <a:lnTo>
                    <a:pt x="68395" y="47716"/>
                  </a:lnTo>
                  <a:lnTo>
                    <a:pt x="68321" y="47765"/>
                  </a:lnTo>
                  <a:lnTo>
                    <a:pt x="68247" y="47815"/>
                  </a:lnTo>
                  <a:lnTo>
                    <a:pt x="68172" y="47839"/>
                  </a:lnTo>
                  <a:lnTo>
                    <a:pt x="68024" y="47839"/>
                  </a:lnTo>
                  <a:lnTo>
                    <a:pt x="67950" y="47815"/>
                  </a:lnTo>
                  <a:lnTo>
                    <a:pt x="67876" y="47765"/>
                  </a:lnTo>
                  <a:lnTo>
                    <a:pt x="67801" y="47716"/>
                  </a:lnTo>
                  <a:lnTo>
                    <a:pt x="67752" y="47641"/>
                  </a:lnTo>
                  <a:lnTo>
                    <a:pt x="67702" y="47567"/>
                  </a:lnTo>
                  <a:lnTo>
                    <a:pt x="67678" y="47493"/>
                  </a:lnTo>
                  <a:lnTo>
                    <a:pt x="67678" y="47419"/>
                  </a:lnTo>
                  <a:lnTo>
                    <a:pt x="67678" y="47345"/>
                  </a:lnTo>
                  <a:lnTo>
                    <a:pt x="67702" y="47270"/>
                  </a:lnTo>
                  <a:lnTo>
                    <a:pt x="67752" y="47196"/>
                  </a:lnTo>
                  <a:lnTo>
                    <a:pt x="67801" y="47122"/>
                  </a:lnTo>
                  <a:lnTo>
                    <a:pt x="67876" y="47072"/>
                  </a:lnTo>
                  <a:lnTo>
                    <a:pt x="67950" y="47023"/>
                  </a:lnTo>
                  <a:lnTo>
                    <a:pt x="68024" y="46998"/>
                  </a:lnTo>
                  <a:close/>
                  <a:moveTo>
                    <a:pt x="5590" y="45291"/>
                  </a:moveTo>
                  <a:lnTo>
                    <a:pt x="5838" y="45316"/>
                  </a:lnTo>
                  <a:lnTo>
                    <a:pt x="6085" y="45390"/>
                  </a:lnTo>
                  <a:lnTo>
                    <a:pt x="6308" y="45514"/>
                  </a:lnTo>
                  <a:lnTo>
                    <a:pt x="6506" y="45663"/>
                  </a:lnTo>
                  <a:lnTo>
                    <a:pt x="6679" y="45860"/>
                  </a:lnTo>
                  <a:lnTo>
                    <a:pt x="6778" y="46083"/>
                  </a:lnTo>
                  <a:lnTo>
                    <a:pt x="6852" y="46330"/>
                  </a:lnTo>
                  <a:lnTo>
                    <a:pt x="6877" y="46578"/>
                  </a:lnTo>
                  <a:lnTo>
                    <a:pt x="6852" y="46825"/>
                  </a:lnTo>
                  <a:lnTo>
                    <a:pt x="6778" y="47048"/>
                  </a:lnTo>
                  <a:lnTo>
                    <a:pt x="6679" y="47270"/>
                  </a:lnTo>
                  <a:lnTo>
                    <a:pt x="6506" y="47468"/>
                  </a:lnTo>
                  <a:lnTo>
                    <a:pt x="6308" y="47641"/>
                  </a:lnTo>
                  <a:lnTo>
                    <a:pt x="6085" y="47765"/>
                  </a:lnTo>
                  <a:lnTo>
                    <a:pt x="5838" y="47839"/>
                  </a:lnTo>
                  <a:lnTo>
                    <a:pt x="5590" y="47864"/>
                  </a:lnTo>
                  <a:lnTo>
                    <a:pt x="5343" y="47839"/>
                  </a:lnTo>
                  <a:lnTo>
                    <a:pt x="5120" y="47765"/>
                  </a:lnTo>
                  <a:lnTo>
                    <a:pt x="4898" y="47641"/>
                  </a:lnTo>
                  <a:lnTo>
                    <a:pt x="4700" y="47468"/>
                  </a:lnTo>
                  <a:lnTo>
                    <a:pt x="4527" y="47270"/>
                  </a:lnTo>
                  <a:lnTo>
                    <a:pt x="4403" y="47048"/>
                  </a:lnTo>
                  <a:lnTo>
                    <a:pt x="4329" y="46825"/>
                  </a:lnTo>
                  <a:lnTo>
                    <a:pt x="4329" y="46578"/>
                  </a:lnTo>
                  <a:lnTo>
                    <a:pt x="4329" y="46330"/>
                  </a:lnTo>
                  <a:lnTo>
                    <a:pt x="4403" y="46083"/>
                  </a:lnTo>
                  <a:lnTo>
                    <a:pt x="4527" y="45860"/>
                  </a:lnTo>
                  <a:lnTo>
                    <a:pt x="4700" y="45663"/>
                  </a:lnTo>
                  <a:lnTo>
                    <a:pt x="4898" y="45514"/>
                  </a:lnTo>
                  <a:lnTo>
                    <a:pt x="5120" y="45390"/>
                  </a:lnTo>
                  <a:lnTo>
                    <a:pt x="5343" y="45316"/>
                  </a:lnTo>
                  <a:lnTo>
                    <a:pt x="5590" y="45291"/>
                  </a:lnTo>
                  <a:close/>
                  <a:moveTo>
                    <a:pt x="31044" y="46652"/>
                  </a:moveTo>
                  <a:lnTo>
                    <a:pt x="31167" y="46677"/>
                  </a:lnTo>
                  <a:lnTo>
                    <a:pt x="31266" y="46751"/>
                  </a:lnTo>
                  <a:lnTo>
                    <a:pt x="31365" y="46825"/>
                  </a:lnTo>
                  <a:lnTo>
                    <a:pt x="31464" y="46924"/>
                  </a:lnTo>
                  <a:lnTo>
                    <a:pt x="31514" y="47023"/>
                  </a:lnTo>
                  <a:lnTo>
                    <a:pt x="31538" y="47147"/>
                  </a:lnTo>
                  <a:lnTo>
                    <a:pt x="31563" y="47270"/>
                  </a:lnTo>
                  <a:lnTo>
                    <a:pt x="31538" y="47369"/>
                  </a:lnTo>
                  <a:lnTo>
                    <a:pt x="31514" y="47493"/>
                  </a:lnTo>
                  <a:lnTo>
                    <a:pt x="31464" y="47592"/>
                  </a:lnTo>
                  <a:lnTo>
                    <a:pt x="31365" y="47691"/>
                  </a:lnTo>
                  <a:lnTo>
                    <a:pt x="31266" y="47790"/>
                  </a:lnTo>
                  <a:lnTo>
                    <a:pt x="31167" y="47839"/>
                  </a:lnTo>
                  <a:lnTo>
                    <a:pt x="31044" y="47864"/>
                  </a:lnTo>
                  <a:lnTo>
                    <a:pt x="30945" y="47889"/>
                  </a:lnTo>
                  <a:lnTo>
                    <a:pt x="30821" y="47864"/>
                  </a:lnTo>
                  <a:lnTo>
                    <a:pt x="30697" y="47839"/>
                  </a:lnTo>
                  <a:lnTo>
                    <a:pt x="30598" y="47790"/>
                  </a:lnTo>
                  <a:lnTo>
                    <a:pt x="30499" y="47691"/>
                  </a:lnTo>
                  <a:lnTo>
                    <a:pt x="30425" y="47592"/>
                  </a:lnTo>
                  <a:lnTo>
                    <a:pt x="30351" y="47493"/>
                  </a:lnTo>
                  <a:lnTo>
                    <a:pt x="30326" y="47369"/>
                  </a:lnTo>
                  <a:lnTo>
                    <a:pt x="30326" y="47270"/>
                  </a:lnTo>
                  <a:lnTo>
                    <a:pt x="30326" y="47147"/>
                  </a:lnTo>
                  <a:lnTo>
                    <a:pt x="30351" y="47023"/>
                  </a:lnTo>
                  <a:lnTo>
                    <a:pt x="30425" y="46924"/>
                  </a:lnTo>
                  <a:lnTo>
                    <a:pt x="30499" y="46825"/>
                  </a:lnTo>
                  <a:lnTo>
                    <a:pt x="30598" y="46751"/>
                  </a:lnTo>
                  <a:lnTo>
                    <a:pt x="30697" y="46677"/>
                  </a:lnTo>
                  <a:lnTo>
                    <a:pt x="30821" y="46652"/>
                  </a:lnTo>
                  <a:close/>
                  <a:moveTo>
                    <a:pt x="95357" y="45860"/>
                  </a:moveTo>
                  <a:lnTo>
                    <a:pt x="95555" y="45935"/>
                  </a:lnTo>
                  <a:lnTo>
                    <a:pt x="95728" y="46009"/>
                  </a:lnTo>
                  <a:lnTo>
                    <a:pt x="95901" y="46157"/>
                  </a:lnTo>
                  <a:lnTo>
                    <a:pt x="96025" y="46306"/>
                  </a:lnTo>
                  <a:lnTo>
                    <a:pt x="96124" y="46504"/>
                  </a:lnTo>
                  <a:lnTo>
                    <a:pt x="96173" y="46677"/>
                  </a:lnTo>
                  <a:lnTo>
                    <a:pt x="96198" y="46875"/>
                  </a:lnTo>
                  <a:lnTo>
                    <a:pt x="96173" y="47072"/>
                  </a:lnTo>
                  <a:lnTo>
                    <a:pt x="96124" y="47270"/>
                  </a:lnTo>
                  <a:lnTo>
                    <a:pt x="96025" y="47444"/>
                  </a:lnTo>
                  <a:lnTo>
                    <a:pt x="95901" y="47617"/>
                  </a:lnTo>
                  <a:lnTo>
                    <a:pt x="95728" y="47740"/>
                  </a:lnTo>
                  <a:lnTo>
                    <a:pt x="95555" y="47839"/>
                  </a:lnTo>
                  <a:lnTo>
                    <a:pt x="95357" y="47889"/>
                  </a:lnTo>
                  <a:lnTo>
                    <a:pt x="95159" y="47913"/>
                  </a:lnTo>
                  <a:lnTo>
                    <a:pt x="94961" y="47889"/>
                  </a:lnTo>
                  <a:lnTo>
                    <a:pt x="94788" y="47839"/>
                  </a:lnTo>
                  <a:lnTo>
                    <a:pt x="94590" y="47740"/>
                  </a:lnTo>
                  <a:lnTo>
                    <a:pt x="94442" y="47617"/>
                  </a:lnTo>
                  <a:lnTo>
                    <a:pt x="94294" y="47444"/>
                  </a:lnTo>
                  <a:lnTo>
                    <a:pt x="94219" y="47270"/>
                  </a:lnTo>
                  <a:lnTo>
                    <a:pt x="94145" y="47072"/>
                  </a:lnTo>
                  <a:lnTo>
                    <a:pt x="94145" y="46875"/>
                  </a:lnTo>
                  <a:lnTo>
                    <a:pt x="94145" y="46677"/>
                  </a:lnTo>
                  <a:lnTo>
                    <a:pt x="94219" y="46504"/>
                  </a:lnTo>
                  <a:lnTo>
                    <a:pt x="94294" y="46306"/>
                  </a:lnTo>
                  <a:lnTo>
                    <a:pt x="94442" y="46157"/>
                  </a:lnTo>
                  <a:lnTo>
                    <a:pt x="94590" y="46009"/>
                  </a:lnTo>
                  <a:lnTo>
                    <a:pt x="94788" y="45935"/>
                  </a:lnTo>
                  <a:lnTo>
                    <a:pt x="94961" y="45860"/>
                  </a:lnTo>
                  <a:close/>
                  <a:moveTo>
                    <a:pt x="58179" y="47765"/>
                  </a:moveTo>
                  <a:lnTo>
                    <a:pt x="58278" y="47790"/>
                  </a:lnTo>
                  <a:lnTo>
                    <a:pt x="58352" y="47839"/>
                  </a:lnTo>
                  <a:lnTo>
                    <a:pt x="58426" y="47938"/>
                  </a:lnTo>
                  <a:lnTo>
                    <a:pt x="58426" y="48012"/>
                  </a:lnTo>
                  <a:lnTo>
                    <a:pt x="58426" y="48111"/>
                  </a:lnTo>
                  <a:lnTo>
                    <a:pt x="58352" y="48210"/>
                  </a:lnTo>
                  <a:lnTo>
                    <a:pt x="58278" y="48260"/>
                  </a:lnTo>
                  <a:lnTo>
                    <a:pt x="58179" y="48285"/>
                  </a:lnTo>
                  <a:lnTo>
                    <a:pt x="58080" y="48260"/>
                  </a:lnTo>
                  <a:lnTo>
                    <a:pt x="58006" y="48210"/>
                  </a:lnTo>
                  <a:lnTo>
                    <a:pt x="57956" y="48111"/>
                  </a:lnTo>
                  <a:lnTo>
                    <a:pt x="57932" y="48012"/>
                  </a:lnTo>
                  <a:lnTo>
                    <a:pt x="57956" y="47938"/>
                  </a:lnTo>
                  <a:lnTo>
                    <a:pt x="58006" y="47839"/>
                  </a:lnTo>
                  <a:lnTo>
                    <a:pt x="58080" y="47790"/>
                  </a:lnTo>
                  <a:lnTo>
                    <a:pt x="58179" y="47765"/>
                  </a:lnTo>
                  <a:close/>
                  <a:moveTo>
                    <a:pt x="34878" y="47369"/>
                  </a:moveTo>
                  <a:lnTo>
                    <a:pt x="34977" y="47394"/>
                  </a:lnTo>
                  <a:lnTo>
                    <a:pt x="35051" y="47419"/>
                  </a:lnTo>
                  <a:lnTo>
                    <a:pt x="35150" y="47468"/>
                  </a:lnTo>
                  <a:lnTo>
                    <a:pt x="35224" y="47542"/>
                  </a:lnTo>
                  <a:lnTo>
                    <a:pt x="35298" y="47617"/>
                  </a:lnTo>
                  <a:lnTo>
                    <a:pt x="35348" y="47691"/>
                  </a:lnTo>
                  <a:lnTo>
                    <a:pt x="35372" y="47790"/>
                  </a:lnTo>
                  <a:lnTo>
                    <a:pt x="35372" y="47889"/>
                  </a:lnTo>
                  <a:lnTo>
                    <a:pt x="35372" y="47988"/>
                  </a:lnTo>
                  <a:lnTo>
                    <a:pt x="35348" y="48087"/>
                  </a:lnTo>
                  <a:lnTo>
                    <a:pt x="35298" y="48186"/>
                  </a:lnTo>
                  <a:lnTo>
                    <a:pt x="35224" y="48260"/>
                  </a:lnTo>
                  <a:lnTo>
                    <a:pt x="35150" y="48334"/>
                  </a:lnTo>
                  <a:lnTo>
                    <a:pt x="35051" y="48359"/>
                  </a:lnTo>
                  <a:lnTo>
                    <a:pt x="34977" y="48408"/>
                  </a:lnTo>
                  <a:lnTo>
                    <a:pt x="34779" y="48408"/>
                  </a:lnTo>
                  <a:lnTo>
                    <a:pt x="34680" y="48359"/>
                  </a:lnTo>
                  <a:lnTo>
                    <a:pt x="34581" y="48334"/>
                  </a:lnTo>
                  <a:lnTo>
                    <a:pt x="34507" y="48260"/>
                  </a:lnTo>
                  <a:lnTo>
                    <a:pt x="34432" y="48186"/>
                  </a:lnTo>
                  <a:lnTo>
                    <a:pt x="34383" y="48087"/>
                  </a:lnTo>
                  <a:lnTo>
                    <a:pt x="34358" y="47988"/>
                  </a:lnTo>
                  <a:lnTo>
                    <a:pt x="34358" y="47889"/>
                  </a:lnTo>
                  <a:lnTo>
                    <a:pt x="34358" y="47790"/>
                  </a:lnTo>
                  <a:lnTo>
                    <a:pt x="34383" y="47691"/>
                  </a:lnTo>
                  <a:lnTo>
                    <a:pt x="34432" y="47617"/>
                  </a:lnTo>
                  <a:lnTo>
                    <a:pt x="34507" y="47542"/>
                  </a:lnTo>
                  <a:lnTo>
                    <a:pt x="34581" y="47468"/>
                  </a:lnTo>
                  <a:lnTo>
                    <a:pt x="34680" y="47419"/>
                  </a:lnTo>
                  <a:lnTo>
                    <a:pt x="34779" y="47394"/>
                  </a:lnTo>
                  <a:lnTo>
                    <a:pt x="34878" y="47369"/>
                  </a:lnTo>
                  <a:close/>
                  <a:moveTo>
                    <a:pt x="9301" y="46157"/>
                  </a:moveTo>
                  <a:lnTo>
                    <a:pt x="9523" y="46182"/>
                  </a:lnTo>
                  <a:lnTo>
                    <a:pt x="9721" y="46256"/>
                  </a:lnTo>
                  <a:lnTo>
                    <a:pt x="9944" y="46355"/>
                  </a:lnTo>
                  <a:lnTo>
                    <a:pt x="10117" y="46504"/>
                  </a:lnTo>
                  <a:lnTo>
                    <a:pt x="10265" y="46677"/>
                  </a:lnTo>
                  <a:lnTo>
                    <a:pt x="10364" y="46875"/>
                  </a:lnTo>
                  <a:lnTo>
                    <a:pt x="10439" y="47097"/>
                  </a:lnTo>
                  <a:lnTo>
                    <a:pt x="10463" y="47320"/>
                  </a:lnTo>
                  <a:lnTo>
                    <a:pt x="10439" y="47542"/>
                  </a:lnTo>
                  <a:lnTo>
                    <a:pt x="10364" y="47765"/>
                  </a:lnTo>
                  <a:lnTo>
                    <a:pt x="10265" y="47963"/>
                  </a:lnTo>
                  <a:lnTo>
                    <a:pt x="10117" y="48136"/>
                  </a:lnTo>
                  <a:lnTo>
                    <a:pt x="9944" y="48285"/>
                  </a:lnTo>
                  <a:lnTo>
                    <a:pt x="9721" y="48408"/>
                  </a:lnTo>
                  <a:lnTo>
                    <a:pt x="9523" y="48458"/>
                  </a:lnTo>
                  <a:lnTo>
                    <a:pt x="9301" y="48482"/>
                  </a:lnTo>
                  <a:lnTo>
                    <a:pt x="9078" y="48458"/>
                  </a:lnTo>
                  <a:lnTo>
                    <a:pt x="8855" y="48408"/>
                  </a:lnTo>
                  <a:lnTo>
                    <a:pt x="8658" y="48285"/>
                  </a:lnTo>
                  <a:lnTo>
                    <a:pt x="8460" y="48136"/>
                  </a:lnTo>
                  <a:lnTo>
                    <a:pt x="8311" y="47963"/>
                  </a:lnTo>
                  <a:lnTo>
                    <a:pt x="8212" y="47765"/>
                  </a:lnTo>
                  <a:lnTo>
                    <a:pt x="8163" y="47542"/>
                  </a:lnTo>
                  <a:lnTo>
                    <a:pt x="8138" y="47320"/>
                  </a:lnTo>
                  <a:lnTo>
                    <a:pt x="8163" y="47097"/>
                  </a:lnTo>
                  <a:lnTo>
                    <a:pt x="8212" y="46875"/>
                  </a:lnTo>
                  <a:lnTo>
                    <a:pt x="8311" y="46677"/>
                  </a:lnTo>
                  <a:lnTo>
                    <a:pt x="8460" y="46504"/>
                  </a:lnTo>
                  <a:lnTo>
                    <a:pt x="8658" y="46355"/>
                  </a:lnTo>
                  <a:lnTo>
                    <a:pt x="8855" y="46256"/>
                  </a:lnTo>
                  <a:lnTo>
                    <a:pt x="9078" y="46182"/>
                  </a:lnTo>
                  <a:lnTo>
                    <a:pt x="9301" y="46157"/>
                  </a:lnTo>
                  <a:close/>
                  <a:moveTo>
                    <a:pt x="38835" y="47691"/>
                  </a:moveTo>
                  <a:lnTo>
                    <a:pt x="38910" y="47716"/>
                  </a:lnTo>
                  <a:lnTo>
                    <a:pt x="38959" y="47765"/>
                  </a:lnTo>
                  <a:lnTo>
                    <a:pt x="39033" y="47815"/>
                  </a:lnTo>
                  <a:lnTo>
                    <a:pt x="39083" y="47864"/>
                  </a:lnTo>
                  <a:lnTo>
                    <a:pt x="39132" y="47938"/>
                  </a:lnTo>
                  <a:lnTo>
                    <a:pt x="39132" y="48012"/>
                  </a:lnTo>
                  <a:lnTo>
                    <a:pt x="39157" y="48087"/>
                  </a:lnTo>
                  <a:lnTo>
                    <a:pt x="39132" y="48186"/>
                  </a:lnTo>
                  <a:lnTo>
                    <a:pt x="39132" y="48260"/>
                  </a:lnTo>
                  <a:lnTo>
                    <a:pt x="39083" y="48309"/>
                  </a:lnTo>
                  <a:lnTo>
                    <a:pt x="39033" y="48383"/>
                  </a:lnTo>
                  <a:lnTo>
                    <a:pt x="38959" y="48433"/>
                  </a:lnTo>
                  <a:lnTo>
                    <a:pt x="38910" y="48482"/>
                  </a:lnTo>
                  <a:lnTo>
                    <a:pt x="38835" y="48482"/>
                  </a:lnTo>
                  <a:lnTo>
                    <a:pt x="38737" y="48507"/>
                  </a:lnTo>
                  <a:lnTo>
                    <a:pt x="38662" y="48482"/>
                  </a:lnTo>
                  <a:lnTo>
                    <a:pt x="38588" y="48482"/>
                  </a:lnTo>
                  <a:lnTo>
                    <a:pt x="38514" y="48433"/>
                  </a:lnTo>
                  <a:lnTo>
                    <a:pt x="38464" y="48383"/>
                  </a:lnTo>
                  <a:lnTo>
                    <a:pt x="38415" y="48309"/>
                  </a:lnTo>
                  <a:lnTo>
                    <a:pt x="38366" y="48260"/>
                  </a:lnTo>
                  <a:lnTo>
                    <a:pt x="38341" y="48186"/>
                  </a:lnTo>
                  <a:lnTo>
                    <a:pt x="38341" y="48087"/>
                  </a:lnTo>
                  <a:lnTo>
                    <a:pt x="38341" y="48012"/>
                  </a:lnTo>
                  <a:lnTo>
                    <a:pt x="38366" y="47938"/>
                  </a:lnTo>
                  <a:lnTo>
                    <a:pt x="38415" y="47864"/>
                  </a:lnTo>
                  <a:lnTo>
                    <a:pt x="38464" y="47815"/>
                  </a:lnTo>
                  <a:lnTo>
                    <a:pt x="38514" y="47765"/>
                  </a:lnTo>
                  <a:lnTo>
                    <a:pt x="38588" y="47716"/>
                  </a:lnTo>
                  <a:lnTo>
                    <a:pt x="38662" y="47691"/>
                  </a:lnTo>
                  <a:close/>
                  <a:moveTo>
                    <a:pt x="117001" y="45415"/>
                  </a:moveTo>
                  <a:lnTo>
                    <a:pt x="117323" y="45440"/>
                  </a:lnTo>
                  <a:lnTo>
                    <a:pt x="117471" y="45489"/>
                  </a:lnTo>
                  <a:lnTo>
                    <a:pt x="117595" y="45539"/>
                  </a:lnTo>
                  <a:lnTo>
                    <a:pt x="117743" y="45613"/>
                  </a:lnTo>
                  <a:lnTo>
                    <a:pt x="117892" y="45687"/>
                  </a:lnTo>
                  <a:lnTo>
                    <a:pt x="118015" y="45786"/>
                  </a:lnTo>
                  <a:lnTo>
                    <a:pt x="118139" y="45885"/>
                  </a:lnTo>
                  <a:lnTo>
                    <a:pt x="118238" y="46009"/>
                  </a:lnTo>
                  <a:lnTo>
                    <a:pt x="118337" y="46133"/>
                  </a:lnTo>
                  <a:lnTo>
                    <a:pt x="118411" y="46256"/>
                  </a:lnTo>
                  <a:lnTo>
                    <a:pt x="118485" y="46405"/>
                  </a:lnTo>
                  <a:lnTo>
                    <a:pt x="118535" y="46553"/>
                  </a:lnTo>
                  <a:lnTo>
                    <a:pt x="118560" y="46701"/>
                  </a:lnTo>
                  <a:lnTo>
                    <a:pt x="118584" y="46998"/>
                  </a:lnTo>
                  <a:lnTo>
                    <a:pt x="118560" y="47295"/>
                  </a:lnTo>
                  <a:lnTo>
                    <a:pt x="118535" y="47444"/>
                  </a:lnTo>
                  <a:lnTo>
                    <a:pt x="118485" y="47592"/>
                  </a:lnTo>
                  <a:lnTo>
                    <a:pt x="118411" y="47740"/>
                  </a:lnTo>
                  <a:lnTo>
                    <a:pt x="118337" y="47864"/>
                  </a:lnTo>
                  <a:lnTo>
                    <a:pt x="118238" y="47988"/>
                  </a:lnTo>
                  <a:lnTo>
                    <a:pt x="118139" y="48111"/>
                  </a:lnTo>
                  <a:lnTo>
                    <a:pt x="118015" y="48235"/>
                  </a:lnTo>
                  <a:lnTo>
                    <a:pt x="117892" y="48309"/>
                  </a:lnTo>
                  <a:lnTo>
                    <a:pt x="117743" y="48408"/>
                  </a:lnTo>
                  <a:lnTo>
                    <a:pt x="117595" y="48458"/>
                  </a:lnTo>
                  <a:lnTo>
                    <a:pt x="117471" y="48507"/>
                  </a:lnTo>
                  <a:lnTo>
                    <a:pt x="117323" y="48557"/>
                  </a:lnTo>
                  <a:lnTo>
                    <a:pt x="117001" y="48581"/>
                  </a:lnTo>
                  <a:lnTo>
                    <a:pt x="116704" y="48557"/>
                  </a:lnTo>
                  <a:lnTo>
                    <a:pt x="116556" y="48507"/>
                  </a:lnTo>
                  <a:lnTo>
                    <a:pt x="116408" y="48458"/>
                  </a:lnTo>
                  <a:lnTo>
                    <a:pt x="116284" y="48408"/>
                  </a:lnTo>
                  <a:lnTo>
                    <a:pt x="116135" y="48309"/>
                  </a:lnTo>
                  <a:lnTo>
                    <a:pt x="116012" y="48235"/>
                  </a:lnTo>
                  <a:lnTo>
                    <a:pt x="115888" y="48111"/>
                  </a:lnTo>
                  <a:lnTo>
                    <a:pt x="115789" y="47988"/>
                  </a:lnTo>
                  <a:lnTo>
                    <a:pt x="115690" y="47864"/>
                  </a:lnTo>
                  <a:lnTo>
                    <a:pt x="115616" y="47740"/>
                  </a:lnTo>
                  <a:lnTo>
                    <a:pt x="115542" y="47592"/>
                  </a:lnTo>
                  <a:lnTo>
                    <a:pt x="115492" y="47444"/>
                  </a:lnTo>
                  <a:lnTo>
                    <a:pt x="115468" y="47295"/>
                  </a:lnTo>
                  <a:lnTo>
                    <a:pt x="115443" y="46998"/>
                  </a:lnTo>
                  <a:lnTo>
                    <a:pt x="115468" y="46701"/>
                  </a:lnTo>
                  <a:lnTo>
                    <a:pt x="115492" y="46553"/>
                  </a:lnTo>
                  <a:lnTo>
                    <a:pt x="115542" y="46405"/>
                  </a:lnTo>
                  <a:lnTo>
                    <a:pt x="115616" y="46256"/>
                  </a:lnTo>
                  <a:lnTo>
                    <a:pt x="115690" y="46133"/>
                  </a:lnTo>
                  <a:lnTo>
                    <a:pt x="115789" y="46009"/>
                  </a:lnTo>
                  <a:lnTo>
                    <a:pt x="115888" y="45885"/>
                  </a:lnTo>
                  <a:lnTo>
                    <a:pt x="116012" y="45786"/>
                  </a:lnTo>
                  <a:lnTo>
                    <a:pt x="116135" y="45687"/>
                  </a:lnTo>
                  <a:lnTo>
                    <a:pt x="116284" y="45613"/>
                  </a:lnTo>
                  <a:lnTo>
                    <a:pt x="116408" y="45539"/>
                  </a:lnTo>
                  <a:lnTo>
                    <a:pt x="116556" y="45489"/>
                  </a:lnTo>
                  <a:lnTo>
                    <a:pt x="116704" y="45440"/>
                  </a:lnTo>
                  <a:lnTo>
                    <a:pt x="117001" y="45415"/>
                  </a:lnTo>
                  <a:close/>
                  <a:moveTo>
                    <a:pt x="73639" y="47567"/>
                  </a:moveTo>
                  <a:lnTo>
                    <a:pt x="73738" y="47617"/>
                  </a:lnTo>
                  <a:lnTo>
                    <a:pt x="73837" y="47666"/>
                  </a:lnTo>
                  <a:lnTo>
                    <a:pt x="73911" y="47716"/>
                  </a:lnTo>
                  <a:lnTo>
                    <a:pt x="73985" y="47815"/>
                  </a:lnTo>
                  <a:lnTo>
                    <a:pt x="74035" y="47913"/>
                  </a:lnTo>
                  <a:lnTo>
                    <a:pt x="74060" y="48012"/>
                  </a:lnTo>
                  <a:lnTo>
                    <a:pt x="74084" y="48111"/>
                  </a:lnTo>
                  <a:lnTo>
                    <a:pt x="74060" y="48210"/>
                  </a:lnTo>
                  <a:lnTo>
                    <a:pt x="74035" y="48309"/>
                  </a:lnTo>
                  <a:lnTo>
                    <a:pt x="73985" y="48408"/>
                  </a:lnTo>
                  <a:lnTo>
                    <a:pt x="73911" y="48507"/>
                  </a:lnTo>
                  <a:lnTo>
                    <a:pt x="73837" y="48581"/>
                  </a:lnTo>
                  <a:lnTo>
                    <a:pt x="73738" y="48631"/>
                  </a:lnTo>
                  <a:lnTo>
                    <a:pt x="73639" y="48656"/>
                  </a:lnTo>
                  <a:lnTo>
                    <a:pt x="73416" y="48656"/>
                  </a:lnTo>
                  <a:lnTo>
                    <a:pt x="73317" y="48631"/>
                  </a:lnTo>
                  <a:lnTo>
                    <a:pt x="73218" y="48581"/>
                  </a:lnTo>
                  <a:lnTo>
                    <a:pt x="73144" y="48507"/>
                  </a:lnTo>
                  <a:lnTo>
                    <a:pt x="73070" y="48408"/>
                  </a:lnTo>
                  <a:lnTo>
                    <a:pt x="73021" y="48309"/>
                  </a:lnTo>
                  <a:lnTo>
                    <a:pt x="72996" y="48210"/>
                  </a:lnTo>
                  <a:lnTo>
                    <a:pt x="72971" y="48111"/>
                  </a:lnTo>
                  <a:lnTo>
                    <a:pt x="72996" y="48012"/>
                  </a:lnTo>
                  <a:lnTo>
                    <a:pt x="73021" y="47913"/>
                  </a:lnTo>
                  <a:lnTo>
                    <a:pt x="73070" y="47815"/>
                  </a:lnTo>
                  <a:lnTo>
                    <a:pt x="73144" y="47716"/>
                  </a:lnTo>
                  <a:lnTo>
                    <a:pt x="73218" y="47666"/>
                  </a:lnTo>
                  <a:lnTo>
                    <a:pt x="73317" y="47617"/>
                  </a:lnTo>
                  <a:lnTo>
                    <a:pt x="73416" y="47567"/>
                  </a:lnTo>
                  <a:close/>
                  <a:moveTo>
                    <a:pt x="64882" y="48037"/>
                  </a:moveTo>
                  <a:lnTo>
                    <a:pt x="65031" y="48062"/>
                  </a:lnTo>
                  <a:lnTo>
                    <a:pt x="65080" y="48111"/>
                  </a:lnTo>
                  <a:lnTo>
                    <a:pt x="65155" y="48161"/>
                  </a:lnTo>
                  <a:lnTo>
                    <a:pt x="65204" y="48210"/>
                  </a:lnTo>
                  <a:lnTo>
                    <a:pt x="65229" y="48285"/>
                  </a:lnTo>
                  <a:lnTo>
                    <a:pt x="65254" y="48433"/>
                  </a:lnTo>
                  <a:lnTo>
                    <a:pt x="65229" y="48557"/>
                  </a:lnTo>
                  <a:lnTo>
                    <a:pt x="65204" y="48631"/>
                  </a:lnTo>
                  <a:lnTo>
                    <a:pt x="65155" y="48705"/>
                  </a:lnTo>
                  <a:lnTo>
                    <a:pt x="65080" y="48755"/>
                  </a:lnTo>
                  <a:lnTo>
                    <a:pt x="65031" y="48779"/>
                  </a:lnTo>
                  <a:lnTo>
                    <a:pt x="64882" y="48804"/>
                  </a:lnTo>
                  <a:lnTo>
                    <a:pt x="64734" y="48779"/>
                  </a:lnTo>
                  <a:lnTo>
                    <a:pt x="64660" y="48755"/>
                  </a:lnTo>
                  <a:lnTo>
                    <a:pt x="64610" y="48705"/>
                  </a:lnTo>
                  <a:lnTo>
                    <a:pt x="64561" y="48631"/>
                  </a:lnTo>
                  <a:lnTo>
                    <a:pt x="64511" y="48557"/>
                  </a:lnTo>
                  <a:lnTo>
                    <a:pt x="64487" y="48433"/>
                  </a:lnTo>
                  <a:lnTo>
                    <a:pt x="64511" y="48285"/>
                  </a:lnTo>
                  <a:lnTo>
                    <a:pt x="64561" y="48210"/>
                  </a:lnTo>
                  <a:lnTo>
                    <a:pt x="64610" y="48161"/>
                  </a:lnTo>
                  <a:lnTo>
                    <a:pt x="64660" y="48111"/>
                  </a:lnTo>
                  <a:lnTo>
                    <a:pt x="64734" y="48062"/>
                  </a:lnTo>
                  <a:lnTo>
                    <a:pt x="64882" y="48037"/>
                  </a:lnTo>
                  <a:close/>
                  <a:moveTo>
                    <a:pt x="82841" y="47320"/>
                  </a:moveTo>
                  <a:lnTo>
                    <a:pt x="82989" y="47345"/>
                  </a:lnTo>
                  <a:lnTo>
                    <a:pt x="83138" y="47394"/>
                  </a:lnTo>
                  <a:lnTo>
                    <a:pt x="83261" y="47444"/>
                  </a:lnTo>
                  <a:lnTo>
                    <a:pt x="83385" y="47542"/>
                  </a:lnTo>
                  <a:lnTo>
                    <a:pt x="83484" y="47666"/>
                  </a:lnTo>
                  <a:lnTo>
                    <a:pt x="83558" y="47790"/>
                  </a:lnTo>
                  <a:lnTo>
                    <a:pt x="83583" y="47938"/>
                  </a:lnTo>
                  <a:lnTo>
                    <a:pt x="83608" y="48087"/>
                  </a:lnTo>
                  <a:lnTo>
                    <a:pt x="83583" y="48235"/>
                  </a:lnTo>
                  <a:lnTo>
                    <a:pt x="83558" y="48383"/>
                  </a:lnTo>
                  <a:lnTo>
                    <a:pt x="83484" y="48507"/>
                  </a:lnTo>
                  <a:lnTo>
                    <a:pt x="83385" y="48631"/>
                  </a:lnTo>
                  <a:lnTo>
                    <a:pt x="83261" y="48730"/>
                  </a:lnTo>
                  <a:lnTo>
                    <a:pt x="83138" y="48779"/>
                  </a:lnTo>
                  <a:lnTo>
                    <a:pt x="82989" y="48829"/>
                  </a:lnTo>
                  <a:lnTo>
                    <a:pt x="82841" y="48853"/>
                  </a:lnTo>
                  <a:lnTo>
                    <a:pt x="82692" y="48829"/>
                  </a:lnTo>
                  <a:lnTo>
                    <a:pt x="82569" y="48779"/>
                  </a:lnTo>
                  <a:lnTo>
                    <a:pt x="82420" y="48730"/>
                  </a:lnTo>
                  <a:lnTo>
                    <a:pt x="82321" y="48631"/>
                  </a:lnTo>
                  <a:lnTo>
                    <a:pt x="82222" y="48507"/>
                  </a:lnTo>
                  <a:lnTo>
                    <a:pt x="82148" y="48383"/>
                  </a:lnTo>
                  <a:lnTo>
                    <a:pt x="82099" y="48235"/>
                  </a:lnTo>
                  <a:lnTo>
                    <a:pt x="82099" y="48087"/>
                  </a:lnTo>
                  <a:lnTo>
                    <a:pt x="82099" y="47938"/>
                  </a:lnTo>
                  <a:lnTo>
                    <a:pt x="82148" y="47790"/>
                  </a:lnTo>
                  <a:lnTo>
                    <a:pt x="82222" y="47666"/>
                  </a:lnTo>
                  <a:lnTo>
                    <a:pt x="82321" y="47542"/>
                  </a:lnTo>
                  <a:lnTo>
                    <a:pt x="82420" y="47444"/>
                  </a:lnTo>
                  <a:lnTo>
                    <a:pt x="82569" y="47394"/>
                  </a:lnTo>
                  <a:lnTo>
                    <a:pt x="82692" y="47345"/>
                  </a:lnTo>
                  <a:lnTo>
                    <a:pt x="82841" y="47320"/>
                  </a:lnTo>
                  <a:close/>
                  <a:moveTo>
                    <a:pt x="102333" y="46405"/>
                  </a:moveTo>
                  <a:lnTo>
                    <a:pt x="102555" y="46429"/>
                  </a:lnTo>
                  <a:lnTo>
                    <a:pt x="102778" y="46504"/>
                  </a:lnTo>
                  <a:lnTo>
                    <a:pt x="103001" y="46602"/>
                  </a:lnTo>
                  <a:lnTo>
                    <a:pt x="103198" y="46751"/>
                  </a:lnTo>
                  <a:lnTo>
                    <a:pt x="103347" y="46949"/>
                  </a:lnTo>
                  <a:lnTo>
                    <a:pt x="103471" y="47171"/>
                  </a:lnTo>
                  <a:lnTo>
                    <a:pt x="103520" y="47394"/>
                  </a:lnTo>
                  <a:lnTo>
                    <a:pt x="103545" y="47641"/>
                  </a:lnTo>
                  <a:lnTo>
                    <a:pt x="103520" y="47864"/>
                  </a:lnTo>
                  <a:lnTo>
                    <a:pt x="103471" y="48087"/>
                  </a:lnTo>
                  <a:lnTo>
                    <a:pt x="103347" y="48309"/>
                  </a:lnTo>
                  <a:lnTo>
                    <a:pt x="103198" y="48507"/>
                  </a:lnTo>
                  <a:lnTo>
                    <a:pt x="103001" y="48656"/>
                  </a:lnTo>
                  <a:lnTo>
                    <a:pt x="102778" y="48779"/>
                  </a:lnTo>
                  <a:lnTo>
                    <a:pt x="102555" y="48829"/>
                  </a:lnTo>
                  <a:lnTo>
                    <a:pt x="102333" y="48853"/>
                  </a:lnTo>
                  <a:lnTo>
                    <a:pt x="102085" y="48829"/>
                  </a:lnTo>
                  <a:lnTo>
                    <a:pt x="101863" y="48779"/>
                  </a:lnTo>
                  <a:lnTo>
                    <a:pt x="101640" y="48656"/>
                  </a:lnTo>
                  <a:lnTo>
                    <a:pt x="101467" y="48507"/>
                  </a:lnTo>
                  <a:lnTo>
                    <a:pt x="101294" y="48309"/>
                  </a:lnTo>
                  <a:lnTo>
                    <a:pt x="101195" y="48087"/>
                  </a:lnTo>
                  <a:lnTo>
                    <a:pt x="101121" y="47864"/>
                  </a:lnTo>
                  <a:lnTo>
                    <a:pt x="101096" y="47641"/>
                  </a:lnTo>
                  <a:lnTo>
                    <a:pt x="101121" y="47394"/>
                  </a:lnTo>
                  <a:lnTo>
                    <a:pt x="101195" y="47171"/>
                  </a:lnTo>
                  <a:lnTo>
                    <a:pt x="101294" y="46949"/>
                  </a:lnTo>
                  <a:lnTo>
                    <a:pt x="101467" y="46751"/>
                  </a:lnTo>
                  <a:lnTo>
                    <a:pt x="101640" y="46602"/>
                  </a:lnTo>
                  <a:lnTo>
                    <a:pt x="101863" y="46504"/>
                  </a:lnTo>
                  <a:lnTo>
                    <a:pt x="102085" y="46429"/>
                  </a:lnTo>
                  <a:lnTo>
                    <a:pt x="102333" y="46405"/>
                  </a:lnTo>
                  <a:close/>
                  <a:moveTo>
                    <a:pt x="42942" y="48334"/>
                  </a:moveTo>
                  <a:lnTo>
                    <a:pt x="43041" y="48359"/>
                  </a:lnTo>
                  <a:lnTo>
                    <a:pt x="43140" y="48408"/>
                  </a:lnTo>
                  <a:lnTo>
                    <a:pt x="43189" y="48507"/>
                  </a:lnTo>
                  <a:lnTo>
                    <a:pt x="43214" y="48606"/>
                  </a:lnTo>
                  <a:lnTo>
                    <a:pt x="43189" y="48730"/>
                  </a:lnTo>
                  <a:lnTo>
                    <a:pt x="43140" y="48829"/>
                  </a:lnTo>
                  <a:lnTo>
                    <a:pt x="43041" y="48878"/>
                  </a:lnTo>
                  <a:lnTo>
                    <a:pt x="42942" y="48903"/>
                  </a:lnTo>
                  <a:lnTo>
                    <a:pt x="42818" y="48878"/>
                  </a:lnTo>
                  <a:lnTo>
                    <a:pt x="42719" y="48829"/>
                  </a:lnTo>
                  <a:lnTo>
                    <a:pt x="42670" y="48730"/>
                  </a:lnTo>
                  <a:lnTo>
                    <a:pt x="42645" y="48606"/>
                  </a:lnTo>
                  <a:lnTo>
                    <a:pt x="42670" y="48507"/>
                  </a:lnTo>
                  <a:lnTo>
                    <a:pt x="42719" y="48408"/>
                  </a:lnTo>
                  <a:lnTo>
                    <a:pt x="42818" y="48359"/>
                  </a:lnTo>
                  <a:lnTo>
                    <a:pt x="42942" y="48334"/>
                  </a:lnTo>
                  <a:close/>
                  <a:moveTo>
                    <a:pt x="61494" y="48285"/>
                  </a:moveTo>
                  <a:lnTo>
                    <a:pt x="61617" y="48309"/>
                  </a:lnTo>
                  <a:lnTo>
                    <a:pt x="61741" y="48383"/>
                  </a:lnTo>
                  <a:lnTo>
                    <a:pt x="61815" y="48507"/>
                  </a:lnTo>
                  <a:lnTo>
                    <a:pt x="61840" y="48631"/>
                  </a:lnTo>
                  <a:lnTo>
                    <a:pt x="61815" y="48755"/>
                  </a:lnTo>
                  <a:lnTo>
                    <a:pt x="61741" y="48853"/>
                  </a:lnTo>
                  <a:lnTo>
                    <a:pt x="61617" y="48928"/>
                  </a:lnTo>
                  <a:lnTo>
                    <a:pt x="61494" y="48952"/>
                  </a:lnTo>
                  <a:lnTo>
                    <a:pt x="61370" y="48928"/>
                  </a:lnTo>
                  <a:lnTo>
                    <a:pt x="61271" y="48853"/>
                  </a:lnTo>
                  <a:lnTo>
                    <a:pt x="61197" y="48755"/>
                  </a:lnTo>
                  <a:lnTo>
                    <a:pt x="61172" y="48631"/>
                  </a:lnTo>
                  <a:lnTo>
                    <a:pt x="61197" y="48507"/>
                  </a:lnTo>
                  <a:lnTo>
                    <a:pt x="61271" y="48383"/>
                  </a:lnTo>
                  <a:lnTo>
                    <a:pt x="61370" y="48309"/>
                  </a:lnTo>
                  <a:lnTo>
                    <a:pt x="61494" y="48285"/>
                  </a:lnTo>
                  <a:close/>
                  <a:moveTo>
                    <a:pt x="98548" y="46677"/>
                  </a:moveTo>
                  <a:lnTo>
                    <a:pt x="98771" y="46701"/>
                  </a:lnTo>
                  <a:lnTo>
                    <a:pt x="98993" y="46776"/>
                  </a:lnTo>
                  <a:lnTo>
                    <a:pt x="99191" y="46875"/>
                  </a:lnTo>
                  <a:lnTo>
                    <a:pt x="99364" y="47023"/>
                  </a:lnTo>
                  <a:lnTo>
                    <a:pt x="99513" y="47196"/>
                  </a:lnTo>
                  <a:lnTo>
                    <a:pt x="99612" y="47394"/>
                  </a:lnTo>
                  <a:lnTo>
                    <a:pt x="99686" y="47617"/>
                  </a:lnTo>
                  <a:lnTo>
                    <a:pt x="99686" y="47815"/>
                  </a:lnTo>
                  <a:lnTo>
                    <a:pt x="99686" y="48037"/>
                  </a:lnTo>
                  <a:lnTo>
                    <a:pt x="99612" y="48260"/>
                  </a:lnTo>
                  <a:lnTo>
                    <a:pt x="99513" y="48458"/>
                  </a:lnTo>
                  <a:lnTo>
                    <a:pt x="99364" y="48631"/>
                  </a:lnTo>
                  <a:lnTo>
                    <a:pt x="99191" y="48779"/>
                  </a:lnTo>
                  <a:lnTo>
                    <a:pt x="98993" y="48878"/>
                  </a:lnTo>
                  <a:lnTo>
                    <a:pt x="98771" y="48952"/>
                  </a:lnTo>
                  <a:lnTo>
                    <a:pt x="98326" y="48952"/>
                  </a:lnTo>
                  <a:lnTo>
                    <a:pt x="98128" y="48878"/>
                  </a:lnTo>
                  <a:lnTo>
                    <a:pt x="97930" y="48779"/>
                  </a:lnTo>
                  <a:lnTo>
                    <a:pt x="97757" y="48631"/>
                  </a:lnTo>
                  <a:lnTo>
                    <a:pt x="97608" y="48458"/>
                  </a:lnTo>
                  <a:lnTo>
                    <a:pt x="97509" y="48260"/>
                  </a:lnTo>
                  <a:lnTo>
                    <a:pt x="97435" y="48037"/>
                  </a:lnTo>
                  <a:lnTo>
                    <a:pt x="97410" y="47815"/>
                  </a:lnTo>
                  <a:lnTo>
                    <a:pt x="97435" y="47617"/>
                  </a:lnTo>
                  <a:lnTo>
                    <a:pt x="97509" y="47394"/>
                  </a:lnTo>
                  <a:lnTo>
                    <a:pt x="97608" y="47196"/>
                  </a:lnTo>
                  <a:lnTo>
                    <a:pt x="97757" y="47023"/>
                  </a:lnTo>
                  <a:lnTo>
                    <a:pt x="97930" y="46875"/>
                  </a:lnTo>
                  <a:lnTo>
                    <a:pt x="98128" y="46776"/>
                  </a:lnTo>
                  <a:lnTo>
                    <a:pt x="98326" y="46701"/>
                  </a:lnTo>
                  <a:lnTo>
                    <a:pt x="98548" y="46677"/>
                  </a:lnTo>
                  <a:close/>
                  <a:moveTo>
                    <a:pt x="47369" y="48804"/>
                  </a:moveTo>
                  <a:lnTo>
                    <a:pt x="47419" y="48829"/>
                  </a:lnTo>
                  <a:lnTo>
                    <a:pt x="47444" y="48903"/>
                  </a:lnTo>
                  <a:lnTo>
                    <a:pt x="47444" y="48952"/>
                  </a:lnTo>
                  <a:lnTo>
                    <a:pt x="47444" y="49002"/>
                  </a:lnTo>
                  <a:lnTo>
                    <a:pt x="47419" y="49051"/>
                  </a:lnTo>
                  <a:lnTo>
                    <a:pt x="47369" y="49076"/>
                  </a:lnTo>
                  <a:lnTo>
                    <a:pt x="47295" y="49101"/>
                  </a:lnTo>
                  <a:lnTo>
                    <a:pt x="47246" y="49076"/>
                  </a:lnTo>
                  <a:lnTo>
                    <a:pt x="47196" y="49051"/>
                  </a:lnTo>
                  <a:lnTo>
                    <a:pt x="47172" y="49002"/>
                  </a:lnTo>
                  <a:lnTo>
                    <a:pt x="47147" y="48952"/>
                  </a:lnTo>
                  <a:lnTo>
                    <a:pt x="47172" y="48903"/>
                  </a:lnTo>
                  <a:lnTo>
                    <a:pt x="47196" y="48853"/>
                  </a:lnTo>
                  <a:lnTo>
                    <a:pt x="47246" y="48804"/>
                  </a:lnTo>
                  <a:close/>
                  <a:moveTo>
                    <a:pt x="13036" y="46998"/>
                  </a:moveTo>
                  <a:lnTo>
                    <a:pt x="13234" y="47023"/>
                  </a:lnTo>
                  <a:lnTo>
                    <a:pt x="13432" y="47072"/>
                  </a:lnTo>
                  <a:lnTo>
                    <a:pt x="13605" y="47171"/>
                  </a:lnTo>
                  <a:lnTo>
                    <a:pt x="13778" y="47320"/>
                  </a:lnTo>
                  <a:lnTo>
                    <a:pt x="13902" y="47468"/>
                  </a:lnTo>
                  <a:lnTo>
                    <a:pt x="14001" y="47666"/>
                  </a:lnTo>
                  <a:lnTo>
                    <a:pt x="14075" y="47864"/>
                  </a:lnTo>
                  <a:lnTo>
                    <a:pt x="14075" y="48062"/>
                  </a:lnTo>
                  <a:lnTo>
                    <a:pt x="14075" y="48260"/>
                  </a:lnTo>
                  <a:lnTo>
                    <a:pt x="14001" y="48458"/>
                  </a:lnTo>
                  <a:lnTo>
                    <a:pt x="13902" y="48656"/>
                  </a:lnTo>
                  <a:lnTo>
                    <a:pt x="13778" y="48804"/>
                  </a:lnTo>
                  <a:lnTo>
                    <a:pt x="13605" y="48952"/>
                  </a:lnTo>
                  <a:lnTo>
                    <a:pt x="13432" y="49051"/>
                  </a:lnTo>
                  <a:lnTo>
                    <a:pt x="13234" y="49101"/>
                  </a:lnTo>
                  <a:lnTo>
                    <a:pt x="13036" y="49126"/>
                  </a:lnTo>
                  <a:lnTo>
                    <a:pt x="12813" y="49101"/>
                  </a:lnTo>
                  <a:lnTo>
                    <a:pt x="12640" y="49051"/>
                  </a:lnTo>
                  <a:lnTo>
                    <a:pt x="12442" y="48952"/>
                  </a:lnTo>
                  <a:lnTo>
                    <a:pt x="12269" y="48804"/>
                  </a:lnTo>
                  <a:lnTo>
                    <a:pt x="12145" y="48656"/>
                  </a:lnTo>
                  <a:lnTo>
                    <a:pt x="12046" y="48458"/>
                  </a:lnTo>
                  <a:lnTo>
                    <a:pt x="11997" y="48260"/>
                  </a:lnTo>
                  <a:lnTo>
                    <a:pt x="11972" y="48062"/>
                  </a:lnTo>
                  <a:lnTo>
                    <a:pt x="11997" y="47864"/>
                  </a:lnTo>
                  <a:lnTo>
                    <a:pt x="12046" y="47666"/>
                  </a:lnTo>
                  <a:lnTo>
                    <a:pt x="12145" y="47468"/>
                  </a:lnTo>
                  <a:lnTo>
                    <a:pt x="12269" y="47320"/>
                  </a:lnTo>
                  <a:lnTo>
                    <a:pt x="12442" y="47171"/>
                  </a:lnTo>
                  <a:lnTo>
                    <a:pt x="12640" y="47072"/>
                  </a:lnTo>
                  <a:lnTo>
                    <a:pt x="12813" y="47023"/>
                  </a:lnTo>
                  <a:lnTo>
                    <a:pt x="13036" y="46998"/>
                  </a:lnTo>
                  <a:close/>
                  <a:moveTo>
                    <a:pt x="16647" y="47246"/>
                  </a:moveTo>
                  <a:lnTo>
                    <a:pt x="16845" y="47270"/>
                  </a:lnTo>
                  <a:lnTo>
                    <a:pt x="17018" y="47320"/>
                  </a:lnTo>
                  <a:lnTo>
                    <a:pt x="17192" y="47419"/>
                  </a:lnTo>
                  <a:lnTo>
                    <a:pt x="17340" y="47542"/>
                  </a:lnTo>
                  <a:lnTo>
                    <a:pt x="17464" y="47691"/>
                  </a:lnTo>
                  <a:lnTo>
                    <a:pt x="17538" y="47839"/>
                  </a:lnTo>
                  <a:lnTo>
                    <a:pt x="17587" y="48037"/>
                  </a:lnTo>
                  <a:lnTo>
                    <a:pt x="17612" y="48210"/>
                  </a:lnTo>
                  <a:lnTo>
                    <a:pt x="17587" y="48383"/>
                  </a:lnTo>
                  <a:lnTo>
                    <a:pt x="17538" y="48557"/>
                  </a:lnTo>
                  <a:lnTo>
                    <a:pt x="17464" y="48730"/>
                  </a:lnTo>
                  <a:lnTo>
                    <a:pt x="17340" y="48878"/>
                  </a:lnTo>
                  <a:lnTo>
                    <a:pt x="17192" y="49002"/>
                  </a:lnTo>
                  <a:lnTo>
                    <a:pt x="17018" y="49101"/>
                  </a:lnTo>
                  <a:lnTo>
                    <a:pt x="16845" y="49150"/>
                  </a:lnTo>
                  <a:lnTo>
                    <a:pt x="16647" y="49175"/>
                  </a:lnTo>
                  <a:lnTo>
                    <a:pt x="16474" y="49150"/>
                  </a:lnTo>
                  <a:lnTo>
                    <a:pt x="16301" y="49101"/>
                  </a:lnTo>
                  <a:lnTo>
                    <a:pt x="16128" y="49002"/>
                  </a:lnTo>
                  <a:lnTo>
                    <a:pt x="15979" y="48878"/>
                  </a:lnTo>
                  <a:lnTo>
                    <a:pt x="15856" y="48730"/>
                  </a:lnTo>
                  <a:lnTo>
                    <a:pt x="15757" y="48557"/>
                  </a:lnTo>
                  <a:lnTo>
                    <a:pt x="15707" y="48383"/>
                  </a:lnTo>
                  <a:lnTo>
                    <a:pt x="15707" y="48210"/>
                  </a:lnTo>
                  <a:lnTo>
                    <a:pt x="15707" y="48037"/>
                  </a:lnTo>
                  <a:lnTo>
                    <a:pt x="15757" y="47839"/>
                  </a:lnTo>
                  <a:lnTo>
                    <a:pt x="15856" y="47691"/>
                  </a:lnTo>
                  <a:lnTo>
                    <a:pt x="15979" y="47542"/>
                  </a:lnTo>
                  <a:lnTo>
                    <a:pt x="16128" y="47419"/>
                  </a:lnTo>
                  <a:lnTo>
                    <a:pt x="16301" y="47320"/>
                  </a:lnTo>
                  <a:lnTo>
                    <a:pt x="16474" y="47270"/>
                  </a:lnTo>
                  <a:lnTo>
                    <a:pt x="16647" y="47246"/>
                  </a:lnTo>
                  <a:close/>
                  <a:moveTo>
                    <a:pt x="52514" y="48952"/>
                  </a:moveTo>
                  <a:lnTo>
                    <a:pt x="52564" y="48977"/>
                  </a:lnTo>
                  <a:lnTo>
                    <a:pt x="52589" y="49027"/>
                  </a:lnTo>
                  <a:lnTo>
                    <a:pt x="52589" y="49101"/>
                  </a:lnTo>
                  <a:lnTo>
                    <a:pt x="52589" y="49150"/>
                  </a:lnTo>
                  <a:lnTo>
                    <a:pt x="52564" y="49200"/>
                  </a:lnTo>
                  <a:lnTo>
                    <a:pt x="52514" y="49224"/>
                  </a:lnTo>
                  <a:lnTo>
                    <a:pt x="52391" y="49224"/>
                  </a:lnTo>
                  <a:lnTo>
                    <a:pt x="52341" y="49200"/>
                  </a:lnTo>
                  <a:lnTo>
                    <a:pt x="52317" y="49150"/>
                  </a:lnTo>
                  <a:lnTo>
                    <a:pt x="52317" y="49101"/>
                  </a:lnTo>
                  <a:lnTo>
                    <a:pt x="52317" y="49027"/>
                  </a:lnTo>
                  <a:lnTo>
                    <a:pt x="52341" y="48977"/>
                  </a:lnTo>
                  <a:lnTo>
                    <a:pt x="52391" y="48952"/>
                  </a:lnTo>
                  <a:close/>
                  <a:moveTo>
                    <a:pt x="20457" y="48062"/>
                  </a:moveTo>
                  <a:lnTo>
                    <a:pt x="20630" y="48087"/>
                  </a:lnTo>
                  <a:lnTo>
                    <a:pt x="20778" y="48111"/>
                  </a:lnTo>
                  <a:lnTo>
                    <a:pt x="20927" y="48210"/>
                  </a:lnTo>
                  <a:lnTo>
                    <a:pt x="21075" y="48309"/>
                  </a:lnTo>
                  <a:lnTo>
                    <a:pt x="21174" y="48433"/>
                  </a:lnTo>
                  <a:lnTo>
                    <a:pt x="21248" y="48581"/>
                  </a:lnTo>
                  <a:lnTo>
                    <a:pt x="21298" y="48755"/>
                  </a:lnTo>
                  <a:lnTo>
                    <a:pt x="21322" y="48903"/>
                  </a:lnTo>
                  <a:lnTo>
                    <a:pt x="21298" y="49076"/>
                  </a:lnTo>
                  <a:lnTo>
                    <a:pt x="21248" y="49224"/>
                  </a:lnTo>
                  <a:lnTo>
                    <a:pt x="21174" y="49373"/>
                  </a:lnTo>
                  <a:lnTo>
                    <a:pt x="21075" y="49521"/>
                  </a:lnTo>
                  <a:lnTo>
                    <a:pt x="20927" y="49620"/>
                  </a:lnTo>
                  <a:lnTo>
                    <a:pt x="20778" y="49694"/>
                  </a:lnTo>
                  <a:lnTo>
                    <a:pt x="20630" y="49744"/>
                  </a:lnTo>
                  <a:lnTo>
                    <a:pt x="20457" y="49769"/>
                  </a:lnTo>
                  <a:lnTo>
                    <a:pt x="20308" y="49744"/>
                  </a:lnTo>
                  <a:lnTo>
                    <a:pt x="20135" y="49694"/>
                  </a:lnTo>
                  <a:lnTo>
                    <a:pt x="19987" y="49620"/>
                  </a:lnTo>
                  <a:lnTo>
                    <a:pt x="19863" y="49521"/>
                  </a:lnTo>
                  <a:lnTo>
                    <a:pt x="19739" y="49373"/>
                  </a:lnTo>
                  <a:lnTo>
                    <a:pt x="19665" y="49224"/>
                  </a:lnTo>
                  <a:lnTo>
                    <a:pt x="19616" y="49076"/>
                  </a:lnTo>
                  <a:lnTo>
                    <a:pt x="19616" y="48903"/>
                  </a:lnTo>
                  <a:lnTo>
                    <a:pt x="19616" y="48755"/>
                  </a:lnTo>
                  <a:lnTo>
                    <a:pt x="19665" y="48581"/>
                  </a:lnTo>
                  <a:lnTo>
                    <a:pt x="19739" y="48433"/>
                  </a:lnTo>
                  <a:lnTo>
                    <a:pt x="19863" y="48309"/>
                  </a:lnTo>
                  <a:lnTo>
                    <a:pt x="19987" y="48210"/>
                  </a:lnTo>
                  <a:lnTo>
                    <a:pt x="20135" y="48111"/>
                  </a:lnTo>
                  <a:lnTo>
                    <a:pt x="20308" y="48087"/>
                  </a:lnTo>
                  <a:lnTo>
                    <a:pt x="20457" y="48062"/>
                  </a:lnTo>
                  <a:close/>
                  <a:moveTo>
                    <a:pt x="105697" y="47221"/>
                  </a:moveTo>
                  <a:lnTo>
                    <a:pt x="105969" y="47246"/>
                  </a:lnTo>
                  <a:lnTo>
                    <a:pt x="106216" y="47320"/>
                  </a:lnTo>
                  <a:lnTo>
                    <a:pt x="106439" y="47444"/>
                  </a:lnTo>
                  <a:lnTo>
                    <a:pt x="106637" y="47617"/>
                  </a:lnTo>
                  <a:lnTo>
                    <a:pt x="106810" y="47815"/>
                  </a:lnTo>
                  <a:lnTo>
                    <a:pt x="106934" y="48062"/>
                  </a:lnTo>
                  <a:lnTo>
                    <a:pt x="107008" y="48309"/>
                  </a:lnTo>
                  <a:lnTo>
                    <a:pt x="107033" y="48557"/>
                  </a:lnTo>
                  <a:lnTo>
                    <a:pt x="107008" y="48804"/>
                  </a:lnTo>
                  <a:lnTo>
                    <a:pt x="106934" y="49051"/>
                  </a:lnTo>
                  <a:lnTo>
                    <a:pt x="106810" y="49299"/>
                  </a:lnTo>
                  <a:lnTo>
                    <a:pt x="106637" y="49497"/>
                  </a:lnTo>
                  <a:lnTo>
                    <a:pt x="106439" y="49670"/>
                  </a:lnTo>
                  <a:lnTo>
                    <a:pt x="106216" y="49793"/>
                  </a:lnTo>
                  <a:lnTo>
                    <a:pt x="105969" y="49868"/>
                  </a:lnTo>
                  <a:lnTo>
                    <a:pt x="105697" y="49892"/>
                  </a:lnTo>
                  <a:lnTo>
                    <a:pt x="105449" y="49868"/>
                  </a:lnTo>
                  <a:lnTo>
                    <a:pt x="105202" y="49793"/>
                  </a:lnTo>
                  <a:lnTo>
                    <a:pt x="104979" y="49670"/>
                  </a:lnTo>
                  <a:lnTo>
                    <a:pt x="104757" y="49497"/>
                  </a:lnTo>
                  <a:lnTo>
                    <a:pt x="104584" y="49299"/>
                  </a:lnTo>
                  <a:lnTo>
                    <a:pt x="104460" y="49051"/>
                  </a:lnTo>
                  <a:lnTo>
                    <a:pt x="104411" y="48804"/>
                  </a:lnTo>
                  <a:lnTo>
                    <a:pt x="104386" y="48557"/>
                  </a:lnTo>
                  <a:lnTo>
                    <a:pt x="104411" y="48309"/>
                  </a:lnTo>
                  <a:lnTo>
                    <a:pt x="104460" y="48062"/>
                  </a:lnTo>
                  <a:lnTo>
                    <a:pt x="104584" y="47815"/>
                  </a:lnTo>
                  <a:lnTo>
                    <a:pt x="104757" y="47617"/>
                  </a:lnTo>
                  <a:lnTo>
                    <a:pt x="104979" y="47444"/>
                  </a:lnTo>
                  <a:lnTo>
                    <a:pt x="105202" y="47320"/>
                  </a:lnTo>
                  <a:lnTo>
                    <a:pt x="105449" y="47246"/>
                  </a:lnTo>
                  <a:lnTo>
                    <a:pt x="105697" y="47221"/>
                  </a:lnTo>
                  <a:close/>
                  <a:moveTo>
                    <a:pt x="90435" y="47988"/>
                  </a:moveTo>
                  <a:lnTo>
                    <a:pt x="90633" y="48012"/>
                  </a:lnTo>
                  <a:lnTo>
                    <a:pt x="90806" y="48062"/>
                  </a:lnTo>
                  <a:lnTo>
                    <a:pt x="90979" y="48136"/>
                  </a:lnTo>
                  <a:lnTo>
                    <a:pt x="91127" y="48260"/>
                  </a:lnTo>
                  <a:lnTo>
                    <a:pt x="91251" y="48433"/>
                  </a:lnTo>
                  <a:lnTo>
                    <a:pt x="91325" y="48581"/>
                  </a:lnTo>
                  <a:lnTo>
                    <a:pt x="91375" y="48779"/>
                  </a:lnTo>
                  <a:lnTo>
                    <a:pt x="91399" y="48952"/>
                  </a:lnTo>
                  <a:lnTo>
                    <a:pt x="91375" y="49126"/>
                  </a:lnTo>
                  <a:lnTo>
                    <a:pt x="91325" y="49323"/>
                  </a:lnTo>
                  <a:lnTo>
                    <a:pt x="91251" y="49472"/>
                  </a:lnTo>
                  <a:lnTo>
                    <a:pt x="91127" y="49645"/>
                  </a:lnTo>
                  <a:lnTo>
                    <a:pt x="90979" y="49769"/>
                  </a:lnTo>
                  <a:lnTo>
                    <a:pt x="90806" y="49843"/>
                  </a:lnTo>
                  <a:lnTo>
                    <a:pt x="90633" y="49892"/>
                  </a:lnTo>
                  <a:lnTo>
                    <a:pt x="90435" y="49917"/>
                  </a:lnTo>
                  <a:lnTo>
                    <a:pt x="90262" y="49892"/>
                  </a:lnTo>
                  <a:lnTo>
                    <a:pt x="90064" y="49843"/>
                  </a:lnTo>
                  <a:lnTo>
                    <a:pt x="89915" y="49769"/>
                  </a:lnTo>
                  <a:lnTo>
                    <a:pt x="89767" y="49645"/>
                  </a:lnTo>
                  <a:lnTo>
                    <a:pt x="89643" y="49472"/>
                  </a:lnTo>
                  <a:lnTo>
                    <a:pt x="89544" y="49323"/>
                  </a:lnTo>
                  <a:lnTo>
                    <a:pt x="89495" y="49126"/>
                  </a:lnTo>
                  <a:lnTo>
                    <a:pt x="89470" y="48952"/>
                  </a:lnTo>
                  <a:lnTo>
                    <a:pt x="89495" y="48779"/>
                  </a:lnTo>
                  <a:lnTo>
                    <a:pt x="89544" y="48581"/>
                  </a:lnTo>
                  <a:lnTo>
                    <a:pt x="89643" y="48433"/>
                  </a:lnTo>
                  <a:lnTo>
                    <a:pt x="89767" y="48260"/>
                  </a:lnTo>
                  <a:lnTo>
                    <a:pt x="89915" y="48136"/>
                  </a:lnTo>
                  <a:lnTo>
                    <a:pt x="90064" y="48062"/>
                  </a:lnTo>
                  <a:lnTo>
                    <a:pt x="90262" y="48012"/>
                  </a:lnTo>
                  <a:lnTo>
                    <a:pt x="90435" y="47988"/>
                  </a:lnTo>
                  <a:close/>
                  <a:moveTo>
                    <a:pt x="86502" y="48285"/>
                  </a:moveTo>
                  <a:lnTo>
                    <a:pt x="86650" y="48334"/>
                  </a:lnTo>
                  <a:lnTo>
                    <a:pt x="86799" y="48408"/>
                  </a:lnTo>
                  <a:lnTo>
                    <a:pt x="86947" y="48532"/>
                  </a:lnTo>
                  <a:lnTo>
                    <a:pt x="87046" y="48656"/>
                  </a:lnTo>
                  <a:lnTo>
                    <a:pt x="87120" y="48804"/>
                  </a:lnTo>
                  <a:lnTo>
                    <a:pt x="87170" y="48977"/>
                  </a:lnTo>
                  <a:lnTo>
                    <a:pt x="87194" y="49150"/>
                  </a:lnTo>
                  <a:lnTo>
                    <a:pt x="87170" y="49299"/>
                  </a:lnTo>
                  <a:lnTo>
                    <a:pt x="87120" y="49472"/>
                  </a:lnTo>
                  <a:lnTo>
                    <a:pt x="87046" y="49620"/>
                  </a:lnTo>
                  <a:lnTo>
                    <a:pt x="86947" y="49744"/>
                  </a:lnTo>
                  <a:lnTo>
                    <a:pt x="86799" y="49868"/>
                  </a:lnTo>
                  <a:lnTo>
                    <a:pt x="86650" y="49942"/>
                  </a:lnTo>
                  <a:lnTo>
                    <a:pt x="86502" y="49991"/>
                  </a:lnTo>
                  <a:lnTo>
                    <a:pt x="86155" y="49991"/>
                  </a:lnTo>
                  <a:lnTo>
                    <a:pt x="86007" y="49942"/>
                  </a:lnTo>
                  <a:lnTo>
                    <a:pt x="85859" y="49868"/>
                  </a:lnTo>
                  <a:lnTo>
                    <a:pt x="85710" y="49744"/>
                  </a:lnTo>
                  <a:lnTo>
                    <a:pt x="85611" y="49620"/>
                  </a:lnTo>
                  <a:lnTo>
                    <a:pt x="85537" y="49472"/>
                  </a:lnTo>
                  <a:lnTo>
                    <a:pt x="85488" y="49299"/>
                  </a:lnTo>
                  <a:lnTo>
                    <a:pt x="85463" y="49150"/>
                  </a:lnTo>
                  <a:lnTo>
                    <a:pt x="85488" y="48977"/>
                  </a:lnTo>
                  <a:lnTo>
                    <a:pt x="85537" y="48804"/>
                  </a:lnTo>
                  <a:lnTo>
                    <a:pt x="85611" y="48656"/>
                  </a:lnTo>
                  <a:lnTo>
                    <a:pt x="85710" y="48532"/>
                  </a:lnTo>
                  <a:lnTo>
                    <a:pt x="85859" y="48408"/>
                  </a:lnTo>
                  <a:lnTo>
                    <a:pt x="86007" y="48334"/>
                  </a:lnTo>
                  <a:lnTo>
                    <a:pt x="86155" y="48285"/>
                  </a:lnTo>
                  <a:close/>
                  <a:moveTo>
                    <a:pt x="77201" y="48829"/>
                  </a:moveTo>
                  <a:lnTo>
                    <a:pt x="77325" y="48853"/>
                  </a:lnTo>
                  <a:lnTo>
                    <a:pt x="77448" y="48878"/>
                  </a:lnTo>
                  <a:lnTo>
                    <a:pt x="77572" y="48952"/>
                  </a:lnTo>
                  <a:lnTo>
                    <a:pt x="77671" y="49027"/>
                  </a:lnTo>
                  <a:lnTo>
                    <a:pt x="77745" y="49126"/>
                  </a:lnTo>
                  <a:lnTo>
                    <a:pt x="77819" y="49249"/>
                  </a:lnTo>
                  <a:lnTo>
                    <a:pt x="77844" y="49373"/>
                  </a:lnTo>
                  <a:lnTo>
                    <a:pt x="77869" y="49497"/>
                  </a:lnTo>
                  <a:lnTo>
                    <a:pt x="77844" y="49620"/>
                  </a:lnTo>
                  <a:lnTo>
                    <a:pt x="77819" y="49744"/>
                  </a:lnTo>
                  <a:lnTo>
                    <a:pt x="77745" y="49868"/>
                  </a:lnTo>
                  <a:lnTo>
                    <a:pt x="77671" y="49967"/>
                  </a:lnTo>
                  <a:lnTo>
                    <a:pt x="77572" y="50066"/>
                  </a:lnTo>
                  <a:lnTo>
                    <a:pt x="77448" y="50115"/>
                  </a:lnTo>
                  <a:lnTo>
                    <a:pt x="77325" y="50164"/>
                  </a:lnTo>
                  <a:lnTo>
                    <a:pt x="77077" y="50164"/>
                  </a:lnTo>
                  <a:lnTo>
                    <a:pt x="76954" y="50115"/>
                  </a:lnTo>
                  <a:lnTo>
                    <a:pt x="76830" y="50066"/>
                  </a:lnTo>
                  <a:lnTo>
                    <a:pt x="76731" y="49967"/>
                  </a:lnTo>
                  <a:lnTo>
                    <a:pt x="76632" y="49868"/>
                  </a:lnTo>
                  <a:lnTo>
                    <a:pt x="76583" y="49744"/>
                  </a:lnTo>
                  <a:lnTo>
                    <a:pt x="76558" y="49620"/>
                  </a:lnTo>
                  <a:lnTo>
                    <a:pt x="76533" y="49497"/>
                  </a:lnTo>
                  <a:lnTo>
                    <a:pt x="76558" y="49373"/>
                  </a:lnTo>
                  <a:lnTo>
                    <a:pt x="76583" y="49249"/>
                  </a:lnTo>
                  <a:lnTo>
                    <a:pt x="76632" y="49126"/>
                  </a:lnTo>
                  <a:lnTo>
                    <a:pt x="76731" y="49027"/>
                  </a:lnTo>
                  <a:lnTo>
                    <a:pt x="76830" y="48952"/>
                  </a:lnTo>
                  <a:lnTo>
                    <a:pt x="76954" y="48878"/>
                  </a:lnTo>
                  <a:lnTo>
                    <a:pt x="77077" y="48853"/>
                  </a:lnTo>
                  <a:lnTo>
                    <a:pt x="77201" y="48829"/>
                  </a:lnTo>
                  <a:close/>
                  <a:moveTo>
                    <a:pt x="24464" y="48853"/>
                  </a:moveTo>
                  <a:lnTo>
                    <a:pt x="24612" y="48903"/>
                  </a:lnTo>
                  <a:lnTo>
                    <a:pt x="24736" y="48977"/>
                  </a:lnTo>
                  <a:lnTo>
                    <a:pt x="24835" y="49051"/>
                  </a:lnTo>
                  <a:lnTo>
                    <a:pt x="24934" y="49175"/>
                  </a:lnTo>
                  <a:lnTo>
                    <a:pt x="25008" y="49299"/>
                  </a:lnTo>
                  <a:lnTo>
                    <a:pt x="25058" y="49447"/>
                  </a:lnTo>
                  <a:lnTo>
                    <a:pt x="25058" y="49596"/>
                  </a:lnTo>
                  <a:lnTo>
                    <a:pt x="25058" y="49719"/>
                  </a:lnTo>
                  <a:lnTo>
                    <a:pt x="25008" y="49868"/>
                  </a:lnTo>
                  <a:lnTo>
                    <a:pt x="24934" y="49991"/>
                  </a:lnTo>
                  <a:lnTo>
                    <a:pt x="24835" y="50115"/>
                  </a:lnTo>
                  <a:lnTo>
                    <a:pt x="24736" y="50214"/>
                  </a:lnTo>
                  <a:lnTo>
                    <a:pt x="24612" y="50263"/>
                  </a:lnTo>
                  <a:lnTo>
                    <a:pt x="24464" y="50313"/>
                  </a:lnTo>
                  <a:lnTo>
                    <a:pt x="24192" y="50313"/>
                  </a:lnTo>
                  <a:lnTo>
                    <a:pt x="24043" y="50263"/>
                  </a:lnTo>
                  <a:lnTo>
                    <a:pt x="23920" y="50214"/>
                  </a:lnTo>
                  <a:lnTo>
                    <a:pt x="23796" y="50115"/>
                  </a:lnTo>
                  <a:lnTo>
                    <a:pt x="23697" y="49991"/>
                  </a:lnTo>
                  <a:lnTo>
                    <a:pt x="23648" y="49868"/>
                  </a:lnTo>
                  <a:lnTo>
                    <a:pt x="23598" y="49719"/>
                  </a:lnTo>
                  <a:lnTo>
                    <a:pt x="23573" y="49596"/>
                  </a:lnTo>
                  <a:lnTo>
                    <a:pt x="23598" y="49447"/>
                  </a:lnTo>
                  <a:lnTo>
                    <a:pt x="23648" y="49299"/>
                  </a:lnTo>
                  <a:lnTo>
                    <a:pt x="23697" y="49175"/>
                  </a:lnTo>
                  <a:lnTo>
                    <a:pt x="23796" y="49051"/>
                  </a:lnTo>
                  <a:lnTo>
                    <a:pt x="23920" y="48977"/>
                  </a:lnTo>
                  <a:lnTo>
                    <a:pt x="24043" y="48903"/>
                  </a:lnTo>
                  <a:lnTo>
                    <a:pt x="24192" y="48853"/>
                  </a:lnTo>
                  <a:close/>
                  <a:moveTo>
                    <a:pt x="28100" y="49126"/>
                  </a:moveTo>
                  <a:lnTo>
                    <a:pt x="28224" y="49150"/>
                  </a:lnTo>
                  <a:lnTo>
                    <a:pt x="28323" y="49175"/>
                  </a:lnTo>
                  <a:lnTo>
                    <a:pt x="28446" y="49224"/>
                  </a:lnTo>
                  <a:lnTo>
                    <a:pt x="28545" y="49323"/>
                  </a:lnTo>
                  <a:lnTo>
                    <a:pt x="28620" y="49422"/>
                  </a:lnTo>
                  <a:lnTo>
                    <a:pt x="28694" y="49521"/>
                  </a:lnTo>
                  <a:lnTo>
                    <a:pt x="28718" y="49645"/>
                  </a:lnTo>
                  <a:lnTo>
                    <a:pt x="28743" y="49769"/>
                  </a:lnTo>
                  <a:lnTo>
                    <a:pt x="28718" y="49892"/>
                  </a:lnTo>
                  <a:lnTo>
                    <a:pt x="28694" y="50016"/>
                  </a:lnTo>
                  <a:lnTo>
                    <a:pt x="28620" y="50140"/>
                  </a:lnTo>
                  <a:lnTo>
                    <a:pt x="28545" y="50239"/>
                  </a:lnTo>
                  <a:lnTo>
                    <a:pt x="28446" y="50313"/>
                  </a:lnTo>
                  <a:lnTo>
                    <a:pt x="28323" y="50362"/>
                  </a:lnTo>
                  <a:lnTo>
                    <a:pt x="28224" y="50412"/>
                  </a:lnTo>
                  <a:lnTo>
                    <a:pt x="27976" y="50412"/>
                  </a:lnTo>
                  <a:lnTo>
                    <a:pt x="27853" y="50362"/>
                  </a:lnTo>
                  <a:lnTo>
                    <a:pt x="27729" y="50313"/>
                  </a:lnTo>
                  <a:lnTo>
                    <a:pt x="27630" y="50239"/>
                  </a:lnTo>
                  <a:lnTo>
                    <a:pt x="27556" y="50140"/>
                  </a:lnTo>
                  <a:lnTo>
                    <a:pt x="27482" y="50016"/>
                  </a:lnTo>
                  <a:lnTo>
                    <a:pt x="27457" y="49892"/>
                  </a:lnTo>
                  <a:lnTo>
                    <a:pt x="27457" y="49769"/>
                  </a:lnTo>
                  <a:lnTo>
                    <a:pt x="27457" y="49645"/>
                  </a:lnTo>
                  <a:lnTo>
                    <a:pt x="27482" y="49521"/>
                  </a:lnTo>
                  <a:lnTo>
                    <a:pt x="27556" y="49422"/>
                  </a:lnTo>
                  <a:lnTo>
                    <a:pt x="27630" y="49323"/>
                  </a:lnTo>
                  <a:lnTo>
                    <a:pt x="27729" y="49224"/>
                  </a:lnTo>
                  <a:lnTo>
                    <a:pt x="27853" y="49175"/>
                  </a:lnTo>
                  <a:lnTo>
                    <a:pt x="27976" y="49150"/>
                  </a:lnTo>
                  <a:lnTo>
                    <a:pt x="28100" y="49126"/>
                  </a:lnTo>
                  <a:close/>
                  <a:moveTo>
                    <a:pt x="70869" y="49398"/>
                  </a:moveTo>
                  <a:lnTo>
                    <a:pt x="70968" y="49422"/>
                  </a:lnTo>
                  <a:lnTo>
                    <a:pt x="71066" y="49447"/>
                  </a:lnTo>
                  <a:lnTo>
                    <a:pt x="71165" y="49497"/>
                  </a:lnTo>
                  <a:lnTo>
                    <a:pt x="71240" y="49571"/>
                  </a:lnTo>
                  <a:lnTo>
                    <a:pt x="71314" y="49645"/>
                  </a:lnTo>
                  <a:lnTo>
                    <a:pt x="71363" y="49744"/>
                  </a:lnTo>
                  <a:lnTo>
                    <a:pt x="71388" y="49843"/>
                  </a:lnTo>
                  <a:lnTo>
                    <a:pt x="71413" y="49942"/>
                  </a:lnTo>
                  <a:lnTo>
                    <a:pt x="71388" y="50041"/>
                  </a:lnTo>
                  <a:lnTo>
                    <a:pt x="71363" y="50140"/>
                  </a:lnTo>
                  <a:lnTo>
                    <a:pt x="71314" y="50239"/>
                  </a:lnTo>
                  <a:lnTo>
                    <a:pt x="71240" y="50313"/>
                  </a:lnTo>
                  <a:lnTo>
                    <a:pt x="71165" y="50387"/>
                  </a:lnTo>
                  <a:lnTo>
                    <a:pt x="71066" y="50437"/>
                  </a:lnTo>
                  <a:lnTo>
                    <a:pt x="70968" y="50461"/>
                  </a:lnTo>
                  <a:lnTo>
                    <a:pt x="70869" y="50486"/>
                  </a:lnTo>
                  <a:lnTo>
                    <a:pt x="70770" y="50461"/>
                  </a:lnTo>
                  <a:lnTo>
                    <a:pt x="70671" y="50437"/>
                  </a:lnTo>
                  <a:lnTo>
                    <a:pt x="70572" y="50387"/>
                  </a:lnTo>
                  <a:lnTo>
                    <a:pt x="70498" y="50313"/>
                  </a:lnTo>
                  <a:lnTo>
                    <a:pt x="70423" y="50239"/>
                  </a:lnTo>
                  <a:lnTo>
                    <a:pt x="70374" y="50140"/>
                  </a:lnTo>
                  <a:lnTo>
                    <a:pt x="70349" y="50041"/>
                  </a:lnTo>
                  <a:lnTo>
                    <a:pt x="70324" y="49942"/>
                  </a:lnTo>
                  <a:lnTo>
                    <a:pt x="70349" y="49843"/>
                  </a:lnTo>
                  <a:lnTo>
                    <a:pt x="70374" y="49744"/>
                  </a:lnTo>
                  <a:lnTo>
                    <a:pt x="70423" y="49645"/>
                  </a:lnTo>
                  <a:lnTo>
                    <a:pt x="70498" y="49571"/>
                  </a:lnTo>
                  <a:lnTo>
                    <a:pt x="70572" y="49497"/>
                  </a:lnTo>
                  <a:lnTo>
                    <a:pt x="70671" y="49447"/>
                  </a:lnTo>
                  <a:lnTo>
                    <a:pt x="70770" y="49422"/>
                  </a:lnTo>
                  <a:lnTo>
                    <a:pt x="70869" y="49398"/>
                  </a:lnTo>
                  <a:close/>
                  <a:moveTo>
                    <a:pt x="112796" y="47765"/>
                  </a:moveTo>
                  <a:lnTo>
                    <a:pt x="113093" y="47815"/>
                  </a:lnTo>
                  <a:lnTo>
                    <a:pt x="113390" y="47889"/>
                  </a:lnTo>
                  <a:lnTo>
                    <a:pt x="113513" y="47938"/>
                  </a:lnTo>
                  <a:lnTo>
                    <a:pt x="113637" y="48037"/>
                  </a:lnTo>
                  <a:lnTo>
                    <a:pt x="113761" y="48111"/>
                  </a:lnTo>
                  <a:lnTo>
                    <a:pt x="113884" y="48210"/>
                  </a:lnTo>
                  <a:lnTo>
                    <a:pt x="113983" y="48334"/>
                  </a:lnTo>
                  <a:lnTo>
                    <a:pt x="114082" y="48458"/>
                  </a:lnTo>
                  <a:lnTo>
                    <a:pt x="114157" y="48581"/>
                  </a:lnTo>
                  <a:lnTo>
                    <a:pt x="114206" y="48730"/>
                  </a:lnTo>
                  <a:lnTo>
                    <a:pt x="114305" y="49002"/>
                  </a:lnTo>
                  <a:lnTo>
                    <a:pt x="114330" y="49299"/>
                  </a:lnTo>
                  <a:lnTo>
                    <a:pt x="114305" y="49596"/>
                  </a:lnTo>
                  <a:lnTo>
                    <a:pt x="114206" y="49868"/>
                  </a:lnTo>
                  <a:lnTo>
                    <a:pt x="114157" y="50016"/>
                  </a:lnTo>
                  <a:lnTo>
                    <a:pt x="114082" y="50140"/>
                  </a:lnTo>
                  <a:lnTo>
                    <a:pt x="113983" y="50263"/>
                  </a:lnTo>
                  <a:lnTo>
                    <a:pt x="113884" y="50387"/>
                  </a:lnTo>
                  <a:lnTo>
                    <a:pt x="113761" y="50486"/>
                  </a:lnTo>
                  <a:lnTo>
                    <a:pt x="113637" y="50560"/>
                  </a:lnTo>
                  <a:lnTo>
                    <a:pt x="113513" y="50634"/>
                  </a:lnTo>
                  <a:lnTo>
                    <a:pt x="113390" y="50709"/>
                  </a:lnTo>
                  <a:lnTo>
                    <a:pt x="113093" y="50783"/>
                  </a:lnTo>
                  <a:lnTo>
                    <a:pt x="112796" y="50832"/>
                  </a:lnTo>
                  <a:lnTo>
                    <a:pt x="112524" y="50783"/>
                  </a:lnTo>
                  <a:lnTo>
                    <a:pt x="112227" y="50709"/>
                  </a:lnTo>
                  <a:lnTo>
                    <a:pt x="112103" y="50634"/>
                  </a:lnTo>
                  <a:lnTo>
                    <a:pt x="111955" y="50560"/>
                  </a:lnTo>
                  <a:lnTo>
                    <a:pt x="111856" y="50486"/>
                  </a:lnTo>
                  <a:lnTo>
                    <a:pt x="111732" y="50387"/>
                  </a:lnTo>
                  <a:lnTo>
                    <a:pt x="111633" y="50263"/>
                  </a:lnTo>
                  <a:lnTo>
                    <a:pt x="111535" y="50140"/>
                  </a:lnTo>
                  <a:lnTo>
                    <a:pt x="111460" y="50016"/>
                  </a:lnTo>
                  <a:lnTo>
                    <a:pt x="111386" y="49868"/>
                  </a:lnTo>
                  <a:lnTo>
                    <a:pt x="111312" y="49596"/>
                  </a:lnTo>
                  <a:lnTo>
                    <a:pt x="111287" y="49299"/>
                  </a:lnTo>
                  <a:lnTo>
                    <a:pt x="111312" y="49002"/>
                  </a:lnTo>
                  <a:lnTo>
                    <a:pt x="111386" y="48730"/>
                  </a:lnTo>
                  <a:lnTo>
                    <a:pt x="111460" y="48581"/>
                  </a:lnTo>
                  <a:lnTo>
                    <a:pt x="111535" y="48458"/>
                  </a:lnTo>
                  <a:lnTo>
                    <a:pt x="111633" y="48334"/>
                  </a:lnTo>
                  <a:lnTo>
                    <a:pt x="111732" y="48210"/>
                  </a:lnTo>
                  <a:lnTo>
                    <a:pt x="111856" y="48111"/>
                  </a:lnTo>
                  <a:lnTo>
                    <a:pt x="111955" y="48037"/>
                  </a:lnTo>
                  <a:lnTo>
                    <a:pt x="112103" y="47938"/>
                  </a:lnTo>
                  <a:lnTo>
                    <a:pt x="112227" y="47889"/>
                  </a:lnTo>
                  <a:lnTo>
                    <a:pt x="112524" y="47815"/>
                  </a:lnTo>
                  <a:lnTo>
                    <a:pt x="112796" y="47765"/>
                  </a:lnTo>
                  <a:close/>
                  <a:moveTo>
                    <a:pt x="32206" y="49868"/>
                  </a:moveTo>
                  <a:lnTo>
                    <a:pt x="32305" y="49892"/>
                  </a:lnTo>
                  <a:lnTo>
                    <a:pt x="32379" y="49942"/>
                  </a:lnTo>
                  <a:lnTo>
                    <a:pt x="32478" y="50016"/>
                  </a:lnTo>
                  <a:lnTo>
                    <a:pt x="32528" y="50090"/>
                  </a:lnTo>
                  <a:lnTo>
                    <a:pt x="32577" y="50189"/>
                  </a:lnTo>
                  <a:lnTo>
                    <a:pt x="32627" y="50288"/>
                  </a:lnTo>
                  <a:lnTo>
                    <a:pt x="32627" y="50387"/>
                  </a:lnTo>
                  <a:lnTo>
                    <a:pt x="32627" y="50486"/>
                  </a:lnTo>
                  <a:lnTo>
                    <a:pt x="32577" y="50585"/>
                  </a:lnTo>
                  <a:lnTo>
                    <a:pt x="32528" y="50684"/>
                  </a:lnTo>
                  <a:lnTo>
                    <a:pt x="32478" y="50758"/>
                  </a:lnTo>
                  <a:lnTo>
                    <a:pt x="32379" y="50832"/>
                  </a:lnTo>
                  <a:lnTo>
                    <a:pt x="32305" y="50882"/>
                  </a:lnTo>
                  <a:lnTo>
                    <a:pt x="32206" y="50907"/>
                  </a:lnTo>
                  <a:lnTo>
                    <a:pt x="32008" y="50907"/>
                  </a:lnTo>
                  <a:lnTo>
                    <a:pt x="31909" y="50882"/>
                  </a:lnTo>
                  <a:lnTo>
                    <a:pt x="31810" y="50832"/>
                  </a:lnTo>
                  <a:lnTo>
                    <a:pt x="31736" y="50758"/>
                  </a:lnTo>
                  <a:lnTo>
                    <a:pt x="31662" y="50684"/>
                  </a:lnTo>
                  <a:lnTo>
                    <a:pt x="31613" y="50585"/>
                  </a:lnTo>
                  <a:lnTo>
                    <a:pt x="31588" y="50486"/>
                  </a:lnTo>
                  <a:lnTo>
                    <a:pt x="31563" y="50387"/>
                  </a:lnTo>
                  <a:lnTo>
                    <a:pt x="31588" y="50288"/>
                  </a:lnTo>
                  <a:lnTo>
                    <a:pt x="31613" y="50189"/>
                  </a:lnTo>
                  <a:lnTo>
                    <a:pt x="31662" y="50090"/>
                  </a:lnTo>
                  <a:lnTo>
                    <a:pt x="31736" y="50016"/>
                  </a:lnTo>
                  <a:lnTo>
                    <a:pt x="31810" y="49942"/>
                  </a:lnTo>
                  <a:lnTo>
                    <a:pt x="31909" y="49892"/>
                  </a:lnTo>
                  <a:lnTo>
                    <a:pt x="32008" y="49868"/>
                  </a:lnTo>
                  <a:close/>
                  <a:moveTo>
                    <a:pt x="109086" y="48037"/>
                  </a:moveTo>
                  <a:lnTo>
                    <a:pt x="109358" y="48062"/>
                  </a:lnTo>
                  <a:lnTo>
                    <a:pt x="109630" y="48161"/>
                  </a:lnTo>
                  <a:lnTo>
                    <a:pt x="109877" y="48285"/>
                  </a:lnTo>
                  <a:lnTo>
                    <a:pt x="110001" y="48359"/>
                  </a:lnTo>
                  <a:lnTo>
                    <a:pt x="110100" y="48458"/>
                  </a:lnTo>
                  <a:lnTo>
                    <a:pt x="110273" y="48680"/>
                  </a:lnTo>
                  <a:lnTo>
                    <a:pt x="110421" y="48928"/>
                  </a:lnTo>
                  <a:lnTo>
                    <a:pt x="110496" y="49200"/>
                  </a:lnTo>
                  <a:lnTo>
                    <a:pt x="110520" y="49472"/>
                  </a:lnTo>
                  <a:lnTo>
                    <a:pt x="110496" y="49744"/>
                  </a:lnTo>
                  <a:lnTo>
                    <a:pt x="110421" y="50016"/>
                  </a:lnTo>
                  <a:lnTo>
                    <a:pt x="110273" y="50263"/>
                  </a:lnTo>
                  <a:lnTo>
                    <a:pt x="110100" y="50486"/>
                  </a:lnTo>
                  <a:lnTo>
                    <a:pt x="110001" y="50585"/>
                  </a:lnTo>
                  <a:lnTo>
                    <a:pt x="109877" y="50659"/>
                  </a:lnTo>
                  <a:lnTo>
                    <a:pt x="109630" y="50808"/>
                  </a:lnTo>
                  <a:lnTo>
                    <a:pt x="109358" y="50882"/>
                  </a:lnTo>
                  <a:lnTo>
                    <a:pt x="109086" y="50907"/>
                  </a:lnTo>
                  <a:lnTo>
                    <a:pt x="108814" y="50882"/>
                  </a:lnTo>
                  <a:lnTo>
                    <a:pt x="108541" y="50808"/>
                  </a:lnTo>
                  <a:lnTo>
                    <a:pt x="108294" y="50659"/>
                  </a:lnTo>
                  <a:lnTo>
                    <a:pt x="108195" y="50585"/>
                  </a:lnTo>
                  <a:lnTo>
                    <a:pt x="108071" y="50486"/>
                  </a:lnTo>
                  <a:lnTo>
                    <a:pt x="107898" y="50263"/>
                  </a:lnTo>
                  <a:lnTo>
                    <a:pt x="107775" y="50016"/>
                  </a:lnTo>
                  <a:lnTo>
                    <a:pt x="107676" y="49744"/>
                  </a:lnTo>
                  <a:lnTo>
                    <a:pt x="107651" y="49472"/>
                  </a:lnTo>
                  <a:lnTo>
                    <a:pt x="107676" y="49200"/>
                  </a:lnTo>
                  <a:lnTo>
                    <a:pt x="107775" y="48928"/>
                  </a:lnTo>
                  <a:lnTo>
                    <a:pt x="107898" y="48680"/>
                  </a:lnTo>
                  <a:lnTo>
                    <a:pt x="107973" y="48581"/>
                  </a:lnTo>
                  <a:lnTo>
                    <a:pt x="108071" y="48458"/>
                  </a:lnTo>
                  <a:lnTo>
                    <a:pt x="108294" y="48285"/>
                  </a:lnTo>
                  <a:lnTo>
                    <a:pt x="108541" y="48161"/>
                  </a:lnTo>
                  <a:lnTo>
                    <a:pt x="108814" y="48062"/>
                  </a:lnTo>
                  <a:lnTo>
                    <a:pt x="109086" y="48037"/>
                  </a:lnTo>
                  <a:close/>
                  <a:moveTo>
                    <a:pt x="55260" y="50412"/>
                  </a:moveTo>
                  <a:lnTo>
                    <a:pt x="55359" y="50437"/>
                  </a:lnTo>
                  <a:lnTo>
                    <a:pt x="55458" y="50486"/>
                  </a:lnTo>
                  <a:lnTo>
                    <a:pt x="55508" y="50560"/>
                  </a:lnTo>
                  <a:lnTo>
                    <a:pt x="55532" y="50659"/>
                  </a:lnTo>
                  <a:lnTo>
                    <a:pt x="55508" y="50758"/>
                  </a:lnTo>
                  <a:lnTo>
                    <a:pt x="55458" y="50857"/>
                  </a:lnTo>
                  <a:lnTo>
                    <a:pt x="55359" y="50907"/>
                  </a:lnTo>
                  <a:lnTo>
                    <a:pt x="55260" y="50931"/>
                  </a:lnTo>
                  <a:lnTo>
                    <a:pt x="55186" y="50907"/>
                  </a:lnTo>
                  <a:lnTo>
                    <a:pt x="55087" y="50857"/>
                  </a:lnTo>
                  <a:lnTo>
                    <a:pt x="55038" y="50758"/>
                  </a:lnTo>
                  <a:lnTo>
                    <a:pt x="55013" y="50659"/>
                  </a:lnTo>
                  <a:lnTo>
                    <a:pt x="55038" y="50560"/>
                  </a:lnTo>
                  <a:lnTo>
                    <a:pt x="55087" y="50486"/>
                  </a:lnTo>
                  <a:lnTo>
                    <a:pt x="55186" y="50437"/>
                  </a:lnTo>
                  <a:lnTo>
                    <a:pt x="55260" y="50412"/>
                  </a:lnTo>
                  <a:close/>
                  <a:moveTo>
                    <a:pt x="2622" y="48408"/>
                  </a:moveTo>
                  <a:lnTo>
                    <a:pt x="2869" y="48433"/>
                  </a:lnTo>
                  <a:lnTo>
                    <a:pt x="3117" y="48507"/>
                  </a:lnTo>
                  <a:lnTo>
                    <a:pt x="3339" y="48631"/>
                  </a:lnTo>
                  <a:lnTo>
                    <a:pt x="3537" y="48804"/>
                  </a:lnTo>
                  <a:lnTo>
                    <a:pt x="3710" y="49002"/>
                  </a:lnTo>
                  <a:lnTo>
                    <a:pt x="3809" y="49224"/>
                  </a:lnTo>
                  <a:lnTo>
                    <a:pt x="3884" y="49447"/>
                  </a:lnTo>
                  <a:lnTo>
                    <a:pt x="3908" y="49694"/>
                  </a:lnTo>
                  <a:lnTo>
                    <a:pt x="3884" y="49942"/>
                  </a:lnTo>
                  <a:lnTo>
                    <a:pt x="3809" y="50189"/>
                  </a:lnTo>
                  <a:lnTo>
                    <a:pt x="3710" y="50412"/>
                  </a:lnTo>
                  <a:lnTo>
                    <a:pt x="3537" y="50610"/>
                  </a:lnTo>
                  <a:lnTo>
                    <a:pt x="3339" y="50783"/>
                  </a:lnTo>
                  <a:lnTo>
                    <a:pt x="3117" y="50907"/>
                  </a:lnTo>
                  <a:lnTo>
                    <a:pt x="2869" y="50956"/>
                  </a:lnTo>
                  <a:lnTo>
                    <a:pt x="2622" y="50981"/>
                  </a:lnTo>
                  <a:lnTo>
                    <a:pt x="2375" y="50956"/>
                  </a:lnTo>
                  <a:lnTo>
                    <a:pt x="2152" y="50907"/>
                  </a:lnTo>
                  <a:lnTo>
                    <a:pt x="1929" y="50783"/>
                  </a:lnTo>
                  <a:lnTo>
                    <a:pt x="1732" y="50610"/>
                  </a:lnTo>
                  <a:lnTo>
                    <a:pt x="1558" y="50412"/>
                  </a:lnTo>
                  <a:lnTo>
                    <a:pt x="1435" y="50189"/>
                  </a:lnTo>
                  <a:lnTo>
                    <a:pt x="1360" y="49942"/>
                  </a:lnTo>
                  <a:lnTo>
                    <a:pt x="1336" y="49694"/>
                  </a:lnTo>
                  <a:lnTo>
                    <a:pt x="1360" y="49447"/>
                  </a:lnTo>
                  <a:lnTo>
                    <a:pt x="1435" y="49224"/>
                  </a:lnTo>
                  <a:lnTo>
                    <a:pt x="1558" y="49002"/>
                  </a:lnTo>
                  <a:lnTo>
                    <a:pt x="1732" y="48804"/>
                  </a:lnTo>
                  <a:lnTo>
                    <a:pt x="1929" y="48631"/>
                  </a:lnTo>
                  <a:lnTo>
                    <a:pt x="2152" y="48507"/>
                  </a:lnTo>
                  <a:lnTo>
                    <a:pt x="2375" y="48433"/>
                  </a:lnTo>
                  <a:lnTo>
                    <a:pt x="2622" y="48408"/>
                  </a:lnTo>
                  <a:close/>
                  <a:moveTo>
                    <a:pt x="93848" y="48878"/>
                  </a:moveTo>
                  <a:lnTo>
                    <a:pt x="94071" y="48903"/>
                  </a:lnTo>
                  <a:lnTo>
                    <a:pt x="94269" y="48952"/>
                  </a:lnTo>
                  <a:lnTo>
                    <a:pt x="94442" y="49051"/>
                  </a:lnTo>
                  <a:lnTo>
                    <a:pt x="94615" y="49200"/>
                  </a:lnTo>
                  <a:lnTo>
                    <a:pt x="94739" y="49348"/>
                  </a:lnTo>
                  <a:lnTo>
                    <a:pt x="94838" y="49546"/>
                  </a:lnTo>
                  <a:lnTo>
                    <a:pt x="94912" y="49744"/>
                  </a:lnTo>
                  <a:lnTo>
                    <a:pt x="94912" y="49942"/>
                  </a:lnTo>
                  <a:lnTo>
                    <a:pt x="94912" y="50140"/>
                  </a:lnTo>
                  <a:lnTo>
                    <a:pt x="94838" y="50338"/>
                  </a:lnTo>
                  <a:lnTo>
                    <a:pt x="94739" y="50535"/>
                  </a:lnTo>
                  <a:lnTo>
                    <a:pt x="94615" y="50709"/>
                  </a:lnTo>
                  <a:lnTo>
                    <a:pt x="94442" y="50832"/>
                  </a:lnTo>
                  <a:lnTo>
                    <a:pt x="94269" y="50931"/>
                  </a:lnTo>
                  <a:lnTo>
                    <a:pt x="94071" y="51005"/>
                  </a:lnTo>
                  <a:lnTo>
                    <a:pt x="93650" y="51005"/>
                  </a:lnTo>
                  <a:lnTo>
                    <a:pt x="93453" y="50931"/>
                  </a:lnTo>
                  <a:lnTo>
                    <a:pt x="93279" y="50832"/>
                  </a:lnTo>
                  <a:lnTo>
                    <a:pt x="93106" y="50709"/>
                  </a:lnTo>
                  <a:lnTo>
                    <a:pt x="92958" y="50535"/>
                  </a:lnTo>
                  <a:lnTo>
                    <a:pt x="92859" y="50338"/>
                  </a:lnTo>
                  <a:lnTo>
                    <a:pt x="92809" y="50140"/>
                  </a:lnTo>
                  <a:lnTo>
                    <a:pt x="92785" y="49942"/>
                  </a:lnTo>
                  <a:lnTo>
                    <a:pt x="92809" y="49744"/>
                  </a:lnTo>
                  <a:lnTo>
                    <a:pt x="92859" y="49546"/>
                  </a:lnTo>
                  <a:lnTo>
                    <a:pt x="92958" y="49348"/>
                  </a:lnTo>
                  <a:lnTo>
                    <a:pt x="93106" y="49200"/>
                  </a:lnTo>
                  <a:lnTo>
                    <a:pt x="93279" y="49051"/>
                  </a:lnTo>
                  <a:lnTo>
                    <a:pt x="93453" y="48952"/>
                  </a:lnTo>
                  <a:lnTo>
                    <a:pt x="93650" y="48903"/>
                  </a:lnTo>
                  <a:lnTo>
                    <a:pt x="93848" y="48878"/>
                  </a:lnTo>
                  <a:close/>
                  <a:moveTo>
                    <a:pt x="6258" y="48656"/>
                  </a:moveTo>
                  <a:lnTo>
                    <a:pt x="6481" y="48680"/>
                  </a:lnTo>
                  <a:lnTo>
                    <a:pt x="6703" y="48730"/>
                  </a:lnTo>
                  <a:lnTo>
                    <a:pt x="6901" y="48853"/>
                  </a:lnTo>
                  <a:lnTo>
                    <a:pt x="7099" y="49002"/>
                  </a:lnTo>
                  <a:lnTo>
                    <a:pt x="7248" y="49200"/>
                  </a:lnTo>
                  <a:lnTo>
                    <a:pt x="7347" y="49398"/>
                  </a:lnTo>
                  <a:lnTo>
                    <a:pt x="7421" y="49620"/>
                  </a:lnTo>
                  <a:lnTo>
                    <a:pt x="7446" y="49843"/>
                  </a:lnTo>
                  <a:lnTo>
                    <a:pt x="7421" y="50066"/>
                  </a:lnTo>
                  <a:lnTo>
                    <a:pt x="7347" y="50288"/>
                  </a:lnTo>
                  <a:lnTo>
                    <a:pt x="7248" y="50511"/>
                  </a:lnTo>
                  <a:lnTo>
                    <a:pt x="7099" y="50684"/>
                  </a:lnTo>
                  <a:lnTo>
                    <a:pt x="6901" y="50857"/>
                  </a:lnTo>
                  <a:lnTo>
                    <a:pt x="6703" y="50956"/>
                  </a:lnTo>
                  <a:lnTo>
                    <a:pt x="6481" y="51030"/>
                  </a:lnTo>
                  <a:lnTo>
                    <a:pt x="6258" y="51055"/>
                  </a:lnTo>
                  <a:lnTo>
                    <a:pt x="6011" y="51030"/>
                  </a:lnTo>
                  <a:lnTo>
                    <a:pt x="5788" y="50956"/>
                  </a:lnTo>
                  <a:lnTo>
                    <a:pt x="5590" y="50857"/>
                  </a:lnTo>
                  <a:lnTo>
                    <a:pt x="5392" y="50684"/>
                  </a:lnTo>
                  <a:lnTo>
                    <a:pt x="5244" y="50511"/>
                  </a:lnTo>
                  <a:lnTo>
                    <a:pt x="5145" y="50288"/>
                  </a:lnTo>
                  <a:lnTo>
                    <a:pt x="5071" y="50066"/>
                  </a:lnTo>
                  <a:lnTo>
                    <a:pt x="5046" y="49843"/>
                  </a:lnTo>
                  <a:lnTo>
                    <a:pt x="5071" y="49620"/>
                  </a:lnTo>
                  <a:lnTo>
                    <a:pt x="5145" y="49398"/>
                  </a:lnTo>
                  <a:lnTo>
                    <a:pt x="5244" y="49200"/>
                  </a:lnTo>
                  <a:lnTo>
                    <a:pt x="5392" y="49002"/>
                  </a:lnTo>
                  <a:lnTo>
                    <a:pt x="5590" y="48853"/>
                  </a:lnTo>
                  <a:lnTo>
                    <a:pt x="5788" y="48730"/>
                  </a:lnTo>
                  <a:lnTo>
                    <a:pt x="6011" y="48680"/>
                  </a:lnTo>
                  <a:lnTo>
                    <a:pt x="6258" y="48656"/>
                  </a:lnTo>
                  <a:close/>
                  <a:moveTo>
                    <a:pt x="36288" y="50511"/>
                  </a:moveTo>
                  <a:lnTo>
                    <a:pt x="36362" y="50535"/>
                  </a:lnTo>
                  <a:lnTo>
                    <a:pt x="36436" y="50560"/>
                  </a:lnTo>
                  <a:lnTo>
                    <a:pt x="36510" y="50610"/>
                  </a:lnTo>
                  <a:lnTo>
                    <a:pt x="36560" y="50684"/>
                  </a:lnTo>
                  <a:lnTo>
                    <a:pt x="36585" y="50758"/>
                  </a:lnTo>
                  <a:lnTo>
                    <a:pt x="36609" y="50832"/>
                  </a:lnTo>
                  <a:lnTo>
                    <a:pt x="36609" y="50907"/>
                  </a:lnTo>
                  <a:lnTo>
                    <a:pt x="36609" y="50981"/>
                  </a:lnTo>
                  <a:lnTo>
                    <a:pt x="36585" y="51055"/>
                  </a:lnTo>
                  <a:lnTo>
                    <a:pt x="36560" y="51129"/>
                  </a:lnTo>
                  <a:lnTo>
                    <a:pt x="36510" y="51203"/>
                  </a:lnTo>
                  <a:lnTo>
                    <a:pt x="36436" y="51253"/>
                  </a:lnTo>
                  <a:lnTo>
                    <a:pt x="36362" y="51278"/>
                  </a:lnTo>
                  <a:lnTo>
                    <a:pt x="36288" y="51302"/>
                  </a:lnTo>
                  <a:lnTo>
                    <a:pt x="36213" y="51327"/>
                  </a:lnTo>
                  <a:lnTo>
                    <a:pt x="36139" y="51302"/>
                  </a:lnTo>
                  <a:lnTo>
                    <a:pt x="36065" y="51278"/>
                  </a:lnTo>
                  <a:lnTo>
                    <a:pt x="35991" y="51253"/>
                  </a:lnTo>
                  <a:lnTo>
                    <a:pt x="35917" y="51203"/>
                  </a:lnTo>
                  <a:lnTo>
                    <a:pt x="35867" y="51129"/>
                  </a:lnTo>
                  <a:lnTo>
                    <a:pt x="35842" y="51055"/>
                  </a:lnTo>
                  <a:lnTo>
                    <a:pt x="35818" y="50981"/>
                  </a:lnTo>
                  <a:lnTo>
                    <a:pt x="35793" y="50907"/>
                  </a:lnTo>
                  <a:lnTo>
                    <a:pt x="35818" y="50832"/>
                  </a:lnTo>
                  <a:lnTo>
                    <a:pt x="35842" y="50758"/>
                  </a:lnTo>
                  <a:lnTo>
                    <a:pt x="35867" y="50684"/>
                  </a:lnTo>
                  <a:lnTo>
                    <a:pt x="35917" y="50610"/>
                  </a:lnTo>
                  <a:lnTo>
                    <a:pt x="35991" y="50560"/>
                  </a:lnTo>
                  <a:lnTo>
                    <a:pt x="36065" y="50535"/>
                  </a:lnTo>
                  <a:lnTo>
                    <a:pt x="36139" y="50511"/>
                  </a:lnTo>
                  <a:close/>
                  <a:moveTo>
                    <a:pt x="40320" y="50808"/>
                  </a:moveTo>
                  <a:lnTo>
                    <a:pt x="40419" y="50832"/>
                  </a:lnTo>
                  <a:lnTo>
                    <a:pt x="40518" y="50882"/>
                  </a:lnTo>
                  <a:lnTo>
                    <a:pt x="40592" y="50981"/>
                  </a:lnTo>
                  <a:lnTo>
                    <a:pt x="40616" y="51080"/>
                  </a:lnTo>
                  <a:lnTo>
                    <a:pt x="40592" y="51203"/>
                  </a:lnTo>
                  <a:lnTo>
                    <a:pt x="40518" y="51302"/>
                  </a:lnTo>
                  <a:lnTo>
                    <a:pt x="40419" y="51352"/>
                  </a:lnTo>
                  <a:lnTo>
                    <a:pt x="40320" y="51377"/>
                  </a:lnTo>
                  <a:lnTo>
                    <a:pt x="40221" y="51352"/>
                  </a:lnTo>
                  <a:lnTo>
                    <a:pt x="40122" y="51302"/>
                  </a:lnTo>
                  <a:lnTo>
                    <a:pt x="40048" y="51203"/>
                  </a:lnTo>
                  <a:lnTo>
                    <a:pt x="40023" y="51080"/>
                  </a:lnTo>
                  <a:lnTo>
                    <a:pt x="40048" y="50981"/>
                  </a:lnTo>
                  <a:lnTo>
                    <a:pt x="40122" y="50882"/>
                  </a:lnTo>
                  <a:lnTo>
                    <a:pt x="40221" y="50832"/>
                  </a:lnTo>
                  <a:lnTo>
                    <a:pt x="40320" y="50808"/>
                  </a:lnTo>
                  <a:close/>
                  <a:moveTo>
                    <a:pt x="80961" y="49991"/>
                  </a:moveTo>
                  <a:lnTo>
                    <a:pt x="81109" y="50041"/>
                  </a:lnTo>
                  <a:lnTo>
                    <a:pt x="81258" y="50115"/>
                  </a:lnTo>
                  <a:lnTo>
                    <a:pt x="81357" y="50214"/>
                  </a:lnTo>
                  <a:lnTo>
                    <a:pt x="81456" y="50338"/>
                  </a:lnTo>
                  <a:lnTo>
                    <a:pt x="81530" y="50461"/>
                  </a:lnTo>
                  <a:lnTo>
                    <a:pt x="81579" y="50610"/>
                  </a:lnTo>
                  <a:lnTo>
                    <a:pt x="81604" y="50758"/>
                  </a:lnTo>
                  <a:lnTo>
                    <a:pt x="81579" y="50907"/>
                  </a:lnTo>
                  <a:lnTo>
                    <a:pt x="81530" y="51030"/>
                  </a:lnTo>
                  <a:lnTo>
                    <a:pt x="81456" y="51179"/>
                  </a:lnTo>
                  <a:lnTo>
                    <a:pt x="81357" y="51302"/>
                  </a:lnTo>
                  <a:lnTo>
                    <a:pt x="81258" y="51401"/>
                  </a:lnTo>
                  <a:lnTo>
                    <a:pt x="81109" y="51475"/>
                  </a:lnTo>
                  <a:lnTo>
                    <a:pt x="80961" y="51500"/>
                  </a:lnTo>
                  <a:lnTo>
                    <a:pt x="80812" y="51525"/>
                  </a:lnTo>
                  <a:lnTo>
                    <a:pt x="80664" y="51500"/>
                  </a:lnTo>
                  <a:lnTo>
                    <a:pt x="80540" y="51475"/>
                  </a:lnTo>
                  <a:lnTo>
                    <a:pt x="80392" y="51401"/>
                  </a:lnTo>
                  <a:lnTo>
                    <a:pt x="80268" y="51302"/>
                  </a:lnTo>
                  <a:lnTo>
                    <a:pt x="80169" y="51179"/>
                  </a:lnTo>
                  <a:lnTo>
                    <a:pt x="80120" y="51030"/>
                  </a:lnTo>
                  <a:lnTo>
                    <a:pt x="80070" y="50907"/>
                  </a:lnTo>
                  <a:lnTo>
                    <a:pt x="80046" y="50758"/>
                  </a:lnTo>
                  <a:lnTo>
                    <a:pt x="80070" y="50610"/>
                  </a:lnTo>
                  <a:lnTo>
                    <a:pt x="80120" y="50461"/>
                  </a:lnTo>
                  <a:lnTo>
                    <a:pt x="80169" y="50338"/>
                  </a:lnTo>
                  <a:lnTo>
                    <a:pt x="80268" y="50214"/>
                  </a:lnTo>
                  <a:lnTo>
                    <a:pt x="80392" y="50115"/>
                  </a:lnTo>
                  <a:lnTo>
                    <a:pt x="80540" y="50041"/>
                  </a:lnTo>
                  <a:lnTo>
                    <a:pt x="80664" y="49991"/>
                  </a:lnTo>
                  <a:close/>
                  <a:moveTo>
                    <a:pt x="44772" y="51253"/>
                  </a:moveTo>
                  <a:lnTo>
                    <a:pt x="44822" y="51278"/>
                  </a:lnTo>
                  <a:lnTo>
                    <a:pt x="44871" y="51302"/>
                  </a:lnTo>
                  <a:lnTo>
                    <a:pt x="44921" y="51352"/>
                  </a:lnTo>
                  <a:lnTo>
                    <a:pt x="44921" y="51401"/>
                  </a:lnTo>
                  <a:lnTo>
                    <a:pt x="44921" y="51475"/>
                  </a:lnTo>
                  <a:lnTo>
                    <a:pt x="44871" y="51525"/>
                  </a:lnTo>
                  <a:lnTo>
                    <a:pt x="44822" y="51550"/>
                  </a:lnTo>
                  <a:lnTo>
                    <a:pt x="44772" y="51574"/>
                  </a:lnTo>
                  <a:lnTo>
                    <a:pt x="44723" y="51550"/>
                  </a:lnTo>
                  <a:lnTo>
                    <a:pt x="44648" y="51525"/>
                  </a:lnTo>
                  <a:lnTo>
                    <a:pt x="44624" y="51475"/>
                  </a:lnTo>
                  <a:lnTo>
                    <a:pt x="44624" y="51401"/>
                  </a:lnTo>
                  <a:lnTo>
                    <a:pt x="44624" y="51352"/>
                  </a:lnTo>
                  <a:lnTo>
                    <a:pt x="44648" y="51302"/>
                  </a:lnTo>
                  <a:lnTo>
                    <a:pt x="44723" y="51278"/>
                  </a:lnTo>
                  <a:lnTo>
                    <a:pt x="44772" y="51253"/>
                  </a:lnTo>
                  <a:close/>
                  <a:moveTo>
                    <a:pt x="10241" y="49497"/>
                  </a:moveTo>
                  <a:lnTo>
                    <a:pt x="10439" y="49571"/>
                  </a:lnTo>
                  <a:lnTo>
                    <a:pt x="10612" y="49670"/>
                  </a:lnTo>
                  <a:lnTo>
                    <a:pt x="10785" y="49793"/>
                  </a:lnTo>
                  <a:lnTo>
                    <a:pt x="10933" y="49967"/>
                  </a:lnTo>
                  <a:lnTo>
                    <a:pt x="11032" y="50164"/>
                  </a:lnTo>
                  <a:lnTo>
                    <a:pt x="11082" y="50362"/>
                  </a:lnTo>
                  <a:lnTo>
                    <a:pt x="11106" y="50560"/>
                  </a:lnTo>
                  <a:lnTo>
                    <a:pt x="11082" y="50758"/>
                  </a:lnTo>
                  <a:lnTo>
                    <a:pt x="11032" y="50981"/>
                  </a:lnTo>
                  <a:lnTo>
                    <a:pt x="10933" y="51154"/>
                  </a:lnTo>
                  <a:lnTo>
                    <a:pt x="10785" y="51327"/>
                  </a:lnTo>
                  <a:lnTo>
                    <a:pt x="10612" y="51451"/>
                  </a:lnTo>
                  <a:lnTo>
                    <a:pt x="10439" y="51550"/>
                  </a:lnTo>
                  <a:lnTo>
                    <a:pt x="10241" y="51624"/>
                  </a:lnTo>
                  <a:lnTo>
                    <a:pt x="10018" y="51649"/>
                  </a:lnTo>
                  <a:lnTo>
                    <a:pt x="9820" y="51624"/>
                  </a:lnTo>
                  <a:lnTo>
                    <a:pt x="9622" y="51550"/>
                  </a:lnTo>
                  <a:lnTo>
                    <a:pt x="9424" y="51451"/>
                  </a:lnTo>
                  <a:lnTo>
                    <a:pt x="9251" y="51327"/>
                  </a:lnTo>
                  <a:lnTo>
                    <a:pt x="9128" y="51154"/>
                  </a:lnTo>
                  <a:lnTo>
                    <a:pt x="9029" y="50981"/>
                  </a:lnTo>
                  <a:lnTo>
                    <a:pt x="8979" y="50758"/>
                  </a:lnTo>
                  <a:lnTo>
                    <a:pt x="8954" y="50560"/>
                  </a:lnTo>
                  <a:lnTo>
                    <a:pt x="8979" y="50362"/>
                  </a:lnTo>
                  <a:lnTo>
                    <a:pt x="9029" y="50164"/>
                  </a:lnTo>
                  <a:lnTo>
                    <a:pt x="9128" y="49967"/>
                  </a:lnTo>
                  <a:lnTo>
                    <a:pt x="9251" y="49793"/>
                  </a:lnTo>
                  <a:lnTo>
                    <a:pt x="9424" y="49670"/>
                  </a:lnTo>
                  <a:lnTo>
                    <a:pt x="9622" y="49571"/>
                  </a:lnTo>
                  <a:lnTo>
                    <a:pt x="9820" y="49497"/>
                  </a:lnTo>
                  <a:close/>
                  <a:moveTo>
                    <a:pt x="67900" y="50733"/>
                  </a:moveTo>
                  <a:lnTo>
                    <a:pt x="67999" y="50758"/>
                  </a:lnTo>
                  <a:lnTo>
                    <a:pt x="68098" y="50783"/>
                  </a:lnTo>
                  <a:lnTo>
                    <a:pt x="68197" y="50832"/>
                  </a:lnTo>
                  <a:lnTo>
                    <a:pt x="68271" y="50882"/>
                  </a:lnTo>
                  <a:lnTo>
                    <a:pt x="68346" y="50981"/>
                  </a:lnTo>
                  <a:lnTo>
                    <a:pt x="68395" y="51055"/>
                  </a:lnTo>
                  <a:lnTo>
                    <a:pt x="68420" y="51154"/>
                  </a:lnTo>
                  <a:lnTo>
                    <a:pt x="68420" y="51253"/>
                  </a:lnTo>
                  <a:lnTo>
                    <a:pt x="68420" y="51352"/>
                  </a:lnTo>
                  <a:lnTo>
                    <a:pt x="68395" y="51451"/>
                  </a:lnTo>
                  <a:lnTo>
                    <a:pt x="68346" y="51525"/>
                  </a:lnTo>
                  <a:lnTo>
                    <a:pt x="68271" y="51599"/>
                  </a:lnTo>
                  <a:lnTo>
                    <a:pt x="68197" y="51673"/>
                  </a:lnTo>
                  <a:lnTo>
                    <a:pt x="68098" y="51723"/>
                  </a:lnTo>
                  <a:lnTo>
                    <a:pt x="67999" y="51748"/>
                  </a:lnTo>
                  <a:lnTo>
                    <a:pt x="67801" y="51748"/>
                  </a:lnTo>
                  <a:lnTo>
                    <a:pt x="67727" y="51723"/>
                  </a:lnTo>
                  <a:lnTo>
                    <a:pt x="67628" y="51673"/>
                  </a:lnTo>
                  <a:lnTo>
                    <a:pt x="67554" y="51599"/>
                  </a:lnTo>
                  <a:lnTo>
                    <a:pt x="67480" y="51525"/>
                  </a:lnTo>
                  <a:lnTo>
                    <a:pt x="67430" y="51451"/>
                  </a:lnTo>
                  <a:lnTo>
                    <a:pt x="67406" y="51352"/>
                  </a:lnTo>
                  <a:lnTo>
                    <a:pt x="67406" y="51253"/>
                  </a:lnTo>
                  <a:lnTo>
                    <a:pt x="67406" y="51154"/>
                  </a:lnTo>
                  <a:lnTo>
                    <a:pt x="67430" y="51055"/>
                  </a:lnTo>
                  <a:lnTo>
                    <a:pt x="67480" y="50981"/>
                  </a:lnTo>
                  <a:lnTo>
                    <a:pt x="67554" y="50882"/>
                  </a:lnTo>
                  <a:lnTo>
                    <a:pt x="67628" y="50832"/>
                  </a:lnTo>
                  <a:lnTo>
                    <a:pt x="67727" y="50783"/>
                  </a:lnTo>
                  <a:lnTo>
                    <a:pt x="67801" y="50758"/>
                  </a:lnTo>
                  <a:lnTo>
                    <a:pt x="67900" y="50733"/>
                  </a:lnTo>
                  <a:close/>
                  <a:moveTo>
                    <a:pt x="49991" y="51475"/>
                  </a:moveTo>
                  <a:lnTo>
                    <a:pt x="50041" y="51500"/>
                  </a:lnTo>
                  <a:lnTo>
                    <a:pt x="50090" y="51525"/>
                  </a:lnTo>
                  <a:lnTo>
                    <a:pt x="50140" y="51574"/>
                  </a:lnTo>
                  <a:lnTo>
                    <a:pt x="50140" y="51649"/>
                  </a:lnTo>
                  <a:lnTo>
                    <a:pt x="50140" y="51698"/>
                  </a:lnTo>
                  <a:lnTo>
                    <a:pt x="50090" y="51748"/>
                  </a:lnTo>
                  <a:lnTo>
                    <a:pt x="50041" y="51772"/>
                  </a:lnTo>
                  <a:lnTo>
                    <a:pt x="49991" y="51797"/>
                  </a:lnTo>
                  <a:lnTo>
                    <a:pt x="49942" y="51772"/>
                  </a:lnTo>
                  <a:lnTo>
                    <a:pt x="49892" y="51748"/>
                  </a:lnTo>
                  <a:lnTo>
                    <a:pt x="49843" y="51698"/>
                  </a:lnTo>
                  <a:lnTo>
                    <a:pt x="49843" y="51649"/>
                  </a:lnTo>
                  <a:lnTo>
                    <a:pt x="49843" y="51574"/>
                  </a:lnTo>
                  <a:lnTo>
                    <a:pt x="49892" y="51525"/>
                  </a:lnTo>
                  <a:lnTo>
                    <a:pt x="49942" y="51500"/>
                  </a:lnTo>
                  <a:lnTo>
                    <a:pt x="49991" y="51475"/>
                  </a:lnTo>
                  <a:close/>
                  <a:moveTo>
                    <a:pt x="116333" y="48606"/>
                  </a:moveTo>
                  <a:lnTo>
                    <a:pt x="116506" y="48631"/>
                  </a:lnTo>
                  <a:lnTo>
                    <a:pt x="116655" y="48656"/>
                  </a:lnTo>
                  <a:lnTo>
                    <a:pt x="116803" y="48705"/>
                  </a:lnTo>
                  <a:lnTo>
                    <a:pt x="116927" y="48779"/>
                  </a:lnTo>
                  <a:lnTo>
                    <a:pt x="117075" y="48853"/>
                  </a:lnTo>
                  <a:lnTo>
                    <a:pt x="117199" y="48952"/>
                  </a:lnTo>
                  <a:lnTo>
                    <a:pt x="117323" y="49076"/>
                  </a:lnTo>
                  <a:lnTo>
                    <a:pt x="117446" y="49200"/>
                  </a:lnTo>
                  <a:lnTo>
                    <a:pt x="117545" y="49323"/>
                  </a:lnTo>
                  <a:lnTo>
                    <a:pt x="117620" y="49472"/>
                  </a:lnTo>
                  <a:lnTo>
                    <a:pt x="117694" y="49620"/>
                  </a:lnTo>
                  <a:lnTo>
                    <a:pt x="117743" y="49769"/>
                  </a:lnTo>
                  <a:lnTo>
                    <a:pt x="117768" y="49917"/>
                  </a:lnTo>
                  <a:lnTo>
                    <a:pt x="117793" y="50066"/>
                  </a:lnTo>
                  <a:lnTo>
                    <a:pt x="117817" y="50214"/>
                  </a:lnTo>
                  <a:lnTo>
                    <a:pt x="117793" y="50362"/>
                  </a:lnTo>
                  <a:lnTo>
                    <a:pt x="117768" y="50535"/>
                  </a:lnTo>
                  <a:lnTo>
                    <a:pt x="117743" y="50684"/>
                  </a:lnTo>
                  <a:lnTo>
                    <a:pt x="117694" y="50832"/>
                  </a:lnTo>
                  <a:lnTo>
                    <a:pt x="117620" y="50981"/>
                  </a:lnTo>
                  <a:lnTo>
                    <a:pt x="117545" y="51104"/>
                  </a:lnTo>
                  <a:lnTo>
                    <a:pt x="117446" y="51228"/>
                  </a:lnTo>
                  <a:lnTo>
                    <a:pt x="117323" y="51352"/>
                  </a:lnTo>
                  <a:lnTo>
                    <a:pt x="117199" y="51475"/>
                  </a:lnTo>
                  <a:lnTo>
                    <a:pt x="117075" y="51574"/>
                  </a:lnTo>
                  <a:lnTo>
                    <a:pt x="116927" y="51649"/>
                  </a:lnTo>
                  <a:lnTo>
                    <a:pt x="116803" y="51723"/>
                  </a:lnTo>
                  <a:lnTo>
                    <a:pt x="116655" y="51772"/>
                  </a:lnTo>
                  <a:lnTo>
                    <a:pt x="116506" y="51797"/>
                  </a:lnTo>
                  <a:lnTo>
                    <a:pt x="116333" y="51822"/>
                  </a:lnTo>
                  <a:lnTo>
                    <a:pt x="116185" y="51847"/>
                  </a:lnTo>
                  <a:lnTo>
                    <a:pt x="116036" y="51822"/>
                  </a:lnTo>
                  <a:lnTo>
                    <a:pt x="115888" y="51797"/>
                  </a:lnTo>
                  <a:lnTo>
                    <a:pt x="115715" y="51772"/>
                  </a:lnTo>
                  <a:lnTo>
                    <a:pt x="115566" y="51723"/>
                  </a:lnTo>
                  <a:lnTo>
                    <a:pt x="115443" y="51649"/>
                  </a:lnTo>
                  <a:lnTo>
                    <a:pt x="115294" y="51574"/>
                  </a:lnTo>
                  <a:lnTo>
                    <a:pt x="115171" y="51475"/>
                  </a:lnTo>
                  <a:lnTo>
                    <a:pt x="115047" y="51352"/>
                  </a:lnTo>
                  <a:lnTo>
                    <a:pt x="114923" y="51228"/>
                  </a:lnTo>
                  <a:lnTo>
                    <a:pt x="114824" y="51104"/>
                  </a:lnTo>
                  <a:lnTo>
                    <a:pt x="114750" y="50981"/>
                  </a:lnTo>
                  <a:lnTo>
                    <a:pt x="114676" y="50832"/>
                  </a:lnTo>
                  <a:lnTo>
                    <a:pt x="114627" y="50684"/>
                  </a:lnTo>
                  <a:lnTo>
                    <a:pt x="114602" y="50535"/>
                  </a:lnTo>
                  <a:lnTo>
                    <a:pt x="114577" y="50362"/>
                  </a:lnTo>
                  <a:lnTo>
                    <a:pt x="114577" y="50214"/>
                  </a:lnTo>
                  <a:lnTo>
                    <a:pt x="114577" y="50066"/>
                  </a:lnTo>
                  <a:lnTo>
                    <a:pt x="114602" y="49917"/>
                  </a:lnTo>
                  <a:lnTo>
                    <a:pt x="114627" y="49769"/>
                  </a:lnTo>
                  <a:lnTo>
                    <a:pt x="114676" y="49620"/>
                  </a:lnTo>
                  <a:lnTo>
                    <a:pt x="114750" y="49472"/>
                  </a:lnTo>
                  <a:lnTo>
                    <a:pt x="114824" y="49323"/>
                  </a:lnTo>
                  <a:lnTo>
                    <a:pt x="114923" y="49200"/>
                  </a:lnTo>
                  <a:lnTo>
                    <a:pt x="115047" y="49076"/>
                  </a:lnTo>
                  <a:lnTo>
                    <a:pt x="115171" y="48952"/>
                  </a:lnTo>
                  <a:lnTo>
                    <a:pt x="115294" y="48853"/>
                  </a:lnTo>
                  <a:lnTo>
                    <a:pt x="115443" y="48779"/>
                  </a:lnTo>
                  <a:lnTo>
                    <a:pt x="115566" y="48705"/>
                  </a:lnTo>
                  <a:lnTo>
                    <a:pt x="115715" y="48656"/>
                  </a:lnTo>
                  <a:lnTo>
                    <a:pt x="115888" y="48631"/>
                  </a:lnTo>
                  <a:lnTo>
                    <a:pt x="116036" y="48606"/>
                  </a:lnTo>
                  <a:close/>
                  <a:moveTo>
                    <a:pt x="101195" y="49472"/>
                  </a:moveTo>
                  <a:lnTo>
                    <a:pt x="101418" y="49497"/>
                  </a:lnTo>
                  <a:lnTo>
                    <a:pt x="101665" y="49571"/>
                  </a:lnTo>
                  <a:lnTo>
                    <a:pt x="101887" y="49670"/>
                  </a:lnTo>
                  <a:lnTo>
                    <a:pt x="102085" y="49843"/>
                  </a:lnTo>
                  <a:lnTo>
                    <a:pt x="102234" y="50041"/>
                  </a:lnTo>
                  <a:lnTo>
                    <a:pt x="102357" y="50263"/>
                  </a:lnTo>
                  <a:lnTo>
                    <a:pt x="102432" y="50486"/>
                  </a:lnTo>
                  <a:lnTo>
                    <a:pt x="102432" y="50733"/>
                  </a:lnTo>
                  <a:lnTo>
                    <a:pt x="102432" y="50956"/>
                  </a:lnTo>
                  <a:lnTo>
                    <a:pt x="102357" y="51203"/>
                  </a:lnTo>
                  <a:lnTo>
                    <a:pt x="102234" y="51426"/>
                  </a:lnTo>
                  <a:lnTo>
                    <a:pt x="102085" y="51624"/>
                  </a:lnTo>
                  <a:lnTo>
                    <a:pt x="101887" y="51772"/>
                  </a:lnTo>
                  <a:lnTo>
                    <a:pt x="101665" y="51896"/>
                  </a:lnTo>
                  <a:lnTo>
                    <a:pt x="101418" y="51970"/>
                  </a:lnTo>
                  <a:lnTo>
                    <a:pt x="101195" y="51995"/>
                  </a:lnTo>
                  <a:lnTo>
                    <a:pt x="100948" y="51970"/>
                  </a:lnTo>
                  <a:lnTo>
                    <a:pt x="100700" y="51896"/>
                  </a:lnTo>
                  <a:lnTo>
                    <a:pt x="100502" y="51772"/>
                  </a:lnTo>
                  <a:lnTo>
                    <a:pt x="100304" y="51624"/>
                  </a:lnTo>
                  <a:lnTo>
                    <a:pt x="100131" y="51426"/>
                  </a:lnTo>
                  <a:lnTo>
                    <a:pt x="100008" y="51203"/>
                  </a:lnTo>
                  <a:lnTo>
                    <a:pt x="99958" y="50956"/>
                  </a:lnTo>
                  <a:lnTo>
                    <a:pt x="99933" y="50733"/>
                  </a:lnTo>
                  <a:lnTo>
                    <a:pt x="99958" y="50486"/>
                  </a:lnTo>
                  <a:lnTo>
                    <a:pt x="100008" y="50263"/>
                  </a:lnTo>
                  <a:lnTo>
                    <a:pt x="100131" y="50041"/>
                  </a:lnTo>
                  <a:lnTo>
                    <a:pt x="100304" y="49843"/>
                  </a:lnTo>
                  <a:lnTo>
                    <a:pt x="100502" y="49670"/>
                  </a:lnTo>
                  <a:lnTo>
                    <a:pt x="100700" y="49571"/>
                  </a:lnTo>
                  <a:lnTo>
                    <a:pt x="100948" y="49497"/>
                  </a:lnTo>
                  <a:lnTo>
                    <a:pt x="101195" y="49472"/>
                  </a:lnTo>
                  <a:close/>
                  <a:moveTo>
                    <a:pt x="58327" y="51352"/>
                  </a:moveTo>
                  <a:lnTo>
                    <a:pt x="58476" y="51377"/>
                  </a:lnTo>
                  <a:lnTo>
                    <a:pt x="58575" y="51451"/>
                  </a:lnTo>
                  <a:lnTo>
                    <a:pt x="58649" y="51550"/>
                  </a:lnTo>
                  <a:lnTo>
                    <a:pt x="58674" y="51698"/>
                  </a:lnTo>
                  <a:lnTo>
                    <a:pt x="58649" y="51822"/>
                  </a:lnTo>
                  <a:lnTo>
                    <a:pt x="58575" y="51945"/>
                  </a:lnTo>
                  <a:lnTo>
                    <a:pt x="58476" y="52020"/>
                  </a:lnTo>
                  <a:lnTo>
                    <a:pt x="58327" y="52044"/>
                  </a:lnTo>
                  <a:lnTo>
                    <a:pt x="58204" y="52020"/>
                  </a:lnTo>
                  <a:lnTo>
                    <a:pt x="58080" y="51945"/>
                  </a:lnTo>
                  <a:lnTo>
                    <a:pt x="58006" y="51822"/>
                  </a:lnTo>
                  <a:lnTo>
                    <a:pt x="57981" y="51698"/>
                  </a:lnTo>
                  <a:lnTo>
                    <a:pt x="58006" y="51550"/>
                  </a:lnTo>
                  <a:lnTo>
                    <a:pt x="58080" y="51451"/>
                  </a:lnTo>
                  <a:lnTo>
                    <a:pt x="58204" y="51377"/>
                  </a:lnTo>
                  <a:lnTo>
                    <a:pt x="58327" y="51352"/>
                  </a:lnTo>
                  <a:close/>
                  <a:moveTo>
                    <a:pt x="97484" y="49769"/>
                  </a:moveTo>
                  <a:lnTo>
                    <a:pt x="97707" y="49843"/>
                  </a:lnTo>
                  <a:lnTo>
                    <a:pt x="97905" y="49942"/>
                  </a:lnTo>
                  <a:lnTo>
                    <a:pt x="98103" y="50090"/>
                  </a:lnTo>
                  <a:lnTo>
                    <a:pt x="98251" y="50288"/>
                  </a:lnTo>
                  <a:lnTo>
                    <a:pt x="98350" y="50486"/>
                  </a:lnTo>
                  <a:lnTo>
                    <a:pt x="98424" y="50709"/>
                  </a:lnTo>
                  <a:lnTo>
                    <a:pt x="98449" y="50931"/>
                  </a:lnTo>
                  <a:lnTo>
                    <a:pt x="98424" y="51154"/>
                  </a:lnTo>
                  <a:lnTo>
                    <a:pt x="98350" y="51377"/>
                  </a:lnTo>
                  <a:lnTo>
                    <a:pt x="98251" y="51574"/>
                  </a:lnTo>
                  <a:lnTo>
                    <a:pt x="98103" y="51748"/>
                  </a:lnTo>
                  <a:lnTo>
                    <a:pt x="97905" y="51896"/>
                  </a:lnTo>
                  <a:lnTo>
                    <a:pt x="97707" y="52020"/>
                  </a:lnTo>
                  <a:lnTo>
                    <a:pt x="97484" y="52069"/>
                  </a:lnTo>
                  <a:lnTo>
                    <a:pt x="97262" y="52094"/>
                  </a:lnTo>
                  <a:lnTo>
                    <a:pt x="97039" y="52069"/>
                  </a:lnTo>
                  <a:lnTo>
                    <a:pt x="96817" y="52020"/>
                  </a:lnTo>
                  <a:lnTo>
                    <a:pt x="96619" y="51896"/>
                  </a:lnTo>
                  <a:lnTo>
                    <a:pt x="96446" y="51748"/>
                  </a:lnTo>
                  <a:lnTo>
                    <a:pt x="96297" y="51574"/>
                  </a:lnTo>
                  <a:lnTo>
                    <a:pt x="96173" y="51377"/>
                  </a:lnTo>
                  <a:lnTo>
                    <a:pt x="96124" y="51154"/>
                  </a:lnTo>
                  <a:lnTo>
                    <a:pt x="96099" y="50931"/>
                  </a:lnTo>
                  <a:lnTo>
                    <a:pt x="96124" y="50709"/>
                  </a:lnTo>
                  <a:lnTo>
                    <a:pt x="96173" y="50486"/>
                  </a:lnTo>
                  <a:lnTo>
                    <a:pt x="96297" y="50288"/>
                  </a:lnTo>
                  <a:lnTo>
                    <a:pt x="96446" y="50090"/>
                  </a:lnTo>
                  <a:lnTo>
                    <a:pt x="96619" y="49942"/>
                  </a:lnTo>
                  <a:lnTo>
                    <a:pt x="96817" y="49843"/>
                  </a:lnTo>
                  <a:lnTo>
                    <a:pt x="97039" y="49769"/>
                  </a:lnTo>
                  <a:close/>
                  <a:moveTo>
                    <a:pt x="13852" y="50288"/>
                  </a:moveTo>
                  <a:lnTo>
                    <a:pt x="14025" y="50313"/>
                  </a:lnTo>
                  <a:lnTo>
                    <a:pt x="14223" y="50362"/>
                  </a:lnTo>
                  <a:lnTo>
                    <a:pt x="14372" y="50437"/>
                  </a:lnTo>
                  <a:lnTo>
                    <a:pt x="14520" y="50560"/>
                  </a:lnTo>
                  <a:lnTo>
                    <a:pt x="14668" y="50733"/>
                  </a:lnTo>
                  <a:lnTo>
                    <a:pt x="14743" y="50882"/>
                  </a:lnTo>
                  <a:lnTo>
                    <a:pt x="14792" y="51080"/>
                  </a:lnTo>
                  <a:lnTo>
                    <a:pt x="14817" y="51253"/>
                  </a:lnTo>
                  <a:lnTo>
                    <a:pt x="14792" y="51451"/>
                  </a:lnTo>
                  <a:lnTo>
                    <a:pt x="14743" y="51624"/>
                  </a:lnTo>
                  <a:lnTo>
                    <a:pt x="14668" y="51797"/>
                  </a:lnTo>
                  <a:lnTo>
                    <a:pt x="14520" y="51945"/>
                  </a:lnTo>
                  <a:lnTo>
                    <a:pt x="14372" y="52069"/>
                  </a:lnTo>
                  <a:lnTo>
                    <a:pt x="14223" y="52168"/>
                  </a:lnTo>
                  <a:lnTo>
                    <a:pt x="14025" y="52218"/>
                  </a:lnTo>
                  <a:lnTo>
                    <a:pt x="13852" y="52242"/>
                  </a:lnTo>
                  <a:lnTo>
                    <a:pt x="13654" y="52218"/>
                  </a:lnTo>
                  <a:lnTo>
                    <a:pt x="13481" y="52168"/>
                  </a:lnTo>
                  <a:lnTo>
                    <a:pt x="13308" y="52069"/>
                  </a:lnTo>
                  <a:lnTo>
                    <a:pt x="13160" y="51945"/>
                  </a:lnTo>
                  <a:lnTo>
                    <a:pt x="13036" y="51797"/>
                  </a:lnTo>
                  <a:lnTo>
                    <a:pt x="12937" y="51624"/>
                  </a:lnTo>
                  <a:lnTo>
                    <a:pt x="12887" y="51451"/>
                  </a:lnTo>
                  <a:lnTo>
                    <a:pt x="12863" y="51253"/>
                  </a:lnTo>
                  <a:lnTo>
                    <a:pt x="12887" y="51080"/>
                  </a:lnTo>
                  <a:lnTo>
                    <a:pt x="12937" y="50882"/>
                  </a:lnTo>
                  <a:lnTo>
                    <a:pt x="13036" y="50733"/>
                  </a:lnTo>
                  <a:lnTo>
                    <a:pt x="13160" y="50560"/>
                  </a:lnTo>
                  <a:lnTo>
                    <a:pt x="13308" y="50437"/>
                  </a:lnTo>
                  <a:lnTo>
                    <a:pt x="13481" y="50362"/>
                  </a:lnTo>
                  <a:lnTo>
                    <a:pt x="13654" y="50313"/>
                  </a:lnTo>
                  <a:lnTo>
                    <a:pt x="13852" y="50288"/>
                  </a:lnTo>
                  <a:close/>
                  <a:moveTo>
                    <a:pt x="17563" y="50560"/>
                  </a:moveTo>
                  <a:lnTo>
                    <a:pt x="17736" y="50585"/>
                  </a:lnTo>
                  <a:lnTo>
                    <a:pt x="17884" y="50634"/>
                  </a:lnTo>
                  <a:lnTo>
                    <a:pt x="18033" y="50709"/>
                  </a:lnTo>
                  <a:lnTo>
                    <a:pt x="18181" y="50808"/>
                  </a:lnTo>
                  <a:lnTo>
                    <a:pt x="18280" y="50956"/>
                  </a:lnTo>
                  <a:lnTo>
                    <a:pt x="18354" y="51104"/>
                  </a:lnTo>
                  <a:lnTo>
                    <a:pt x="18404" y="51278"/>
                  </a:lnTo>
                  <a:lnTo>
                    <a:pt x="18428" y="51426"/>
                  </a:lnTo>
                  <a:lnTo>
                    <a:pt x="18404" y="51599"/>
                  </a:lnTo>
                  <a:lnTo>
                    <a:pt x="18354" y="51748"/>
                  </a:lnTo>
                  <a:lnTo>
                    <a:pt x="18280" y="51921"/>
                  </a:lnTo>
                  <a:lnTo>
                    <a:pt x="18181" y="52044"/>
                  </a:lnTo>
                  <a:lnTo>
                    <a:pt x="18033" y="52168"/>
                  </a:lnTo>
                  <a:lnTo>
                    <a:pt x="17884" y="52242"/>
                  </a:lnTo>
                  <a:lnTo>
                    <a:pt x="17736" y="52292"/>
                  </a:lnTo>
                  <a:lnTo>
                    <a:pt x="17389" y="52292"/>
                  </a:lnTo>
                  <a:lnTo>
                    <a:pt x="17241" y="52242"/>
                  </a:lnTo>
                  <a:lnTo>
                    <a:pt x="17068" y="52168"/>
                  </a:lnTo>
                  <a:lnTo>
                    <a:pt x="16944" y="52044"/>
                  </a:lnTo>
                  <a:lnTo>
                    <a:pt x="16820" y="51921"/>
                  </a:lnTo>
                  <a:lnTo>
                    <a:pt x="16746" y="51748"/>
                  </a:lnTo>
                  <a:lnTo>
                    <a:pt x="16697" y="51599"/>
                  </a:lnTo>
                  <a:lnTo>
                    <a:pt x="16697" y="51426"/>
                  </a:lnTo>
                  <a:lnTo>
                    <a:pt x="16697" y="51278"/>
                  </a:lnTo>
                  <a:lnTo>
                    <a:pt x="16746" y="51104"/>
                  </a:lnTo>
                  <a:lnTo>
                    <a:pt x="16820" y="50956"/>
                  </a:lnTo>
                  <a:lnTo>
                    <a:pt x="16944" y="50808"/>
                  </a:lnTo>
                  <a:lnTo>
                    <a:pt x="17068" y="50709"/>
                  </a:lnTo>
                  <a:lnTo>
                    <a:pt x="17241" y="50634"/>
                  </a:lnTo>
                  <a:lnTo>
                    <a:pt x="17389" y="50585"/>
                  </a:lnTo>
                  <a:lnTo>
                    <a:pt x="17563" y="50560"/>
                  </a:lnTo>
                  <a:close/>
                  <a:moveTo>
                    <a:pt x="74703" y="50981"/>
                  </a:moveTo>
                  <a:lnTo>
                    <a:pt x="74826" y="51005"/>
                  </a:lnTo>
                  <a:lnTo>
                    <a:pt x="74950" y="51030"/>
                  </a:lnTo>
                  <a:lnTo>
                    <a:pt x="75049" y="51104"/>
                  </a:lnTo>
                  <a:lnTo>
                    <a:pt x="75148" y="51179"/>
                  </a:lnTo>
                  <a:lnTo>
                    <a:pt x="75247" y="51278"/>
                  </a:lnTo>
                  <a:lnTo>
                    <a:pt x="75296" y="51401"/>
                  </a:lnTo>
                  <a:lnTo>
                    <a:pt x="75346" y="51525"/>
                  </a:lnTo>
                  <a:lnTo>
                    <a:pt x="75346" y="51649"/>
                  </a:lnTo>
                  <a:lnTo>
                    <a:pt x="75346" y="51772"/>
                  </a:lnTo>
                  <a:lnTo>
                    <a:pt x="75296" y="51896"/>
                  </a:lnTo>
                  <a:lnTo>
                    <a:pt x="75247" y="51995"/>
                  </a:lnTo>
                  <a:lnTo>
                    <a:pt x="75148" y="52119"/>
                  </a:lnTo>
                  <a:lnTo>
                    <a:pt x="75049" y="52193"/>
                  </a:lnTo>
                  <a:lnTo>
                    <a:pt x="74950" y="52242"/>
                  </a:lnTo>
                  <a:lnTo>
                    <a:pt x="74826" y="52292"/>
                  </a:lnTo>
                  <a:lnTo>
                    <a:pt x="74579" y="52292"/>
                  </a:lnTo>
                  <a:lnTo>
                    <a:pt x="74455" y="52242"/>
                  </a:lnTo>
                  <a:lnTo>
                    <a:pt x="74332" y="52193"/>
                  </a:lnTo>
                  <a:lnTo>
                    <a:pt x="74233" y="52119"/>
                  </a:lnTo>
                  <a:lnTo>
                    <a:pt x="74158" y="51995"/>
                  </a:lnTo>
                  <a:lnTo>
                    <a:pt x="74084" y="51896"/>
                  </a:lnTo>
                  <a:lnTo>
                    <a:pt x="74060" y="51772"/>
                  </a:lnTo>
                  <a:lnTo>
                    <a:pt x="74035" y="51649"/>
                  </a:lnTo>
                  <a:lnTo>
                    <a:pt x="74060" y="51525"/>
                  </a:lnTo>
                  <a:lnTo>
                    <a:pt x="74084" y="51401"/>
                  </a:lnTo>
                  <a:lnTo>
                    <a:pt x="74158" y="51278"/>
                  </a:lnTo>
                  <a:lnTo>
                    <a:pt x="74233" y="51179"/>
                  </a:lnTo>
                  <a:lnTo>
                    <a:pt x="74332" y="51104"/>
                  </a:lnTo>
                  <a:lnTo>
                    <a:pt x="74455" y="51030"/>
                  </a:lnTo>
                  <a:lnTo>
                    <a:pt x="74579" y="51005"/>
                  </a:lnTo>
                  <a:lnTo>
                    <a:pt x="74703" y="50981"/>
                  </a:lnTo>
                  <a:close/>
                  <a:moveTo>
                    <a:pt x="64858" y="51525"/>
                  </a:moveTo>
                  <a:lnTo>
                    <a:pt x="64932" y="51550"/>
                  </a:lnTo>
                  <a:lnTo>
                    <a:pt x="65031" y="51599"/>
                  </a:lnTo>
                  <a:lnTo>
                    <a:pt x="65105" y="51649"/>
                  </a:lnTo>
                  <a:lnTo>
                    <a:pt x="65155" y="51723"/>
                  </a:lnTo>
                  <a:lnTo>
                    <a:pt x="65204" y="51822"/>
                  </a:lnTo>
                  <a:lnTo>
                    <a:pt x="65229" y="51896"/>
                  </a:lnTo>
                  <a:lnTo>
                    <a:pt x="65229" y="51995"/>
                  </a:lnTo>
                  <a:lnTo>
                    <a:pt x="65229" y="52069"/>
                  </a:lnTo>
                  <a:lnTo>
                    <a:pt x="65204" y="52168"/>
                  </a:lnTo>
                  <a:lnTo>
                    <a:pt x="65155" y="52242"/>
                  </a:lnTo>
                  <a:lnTo>
                    <a:pt x="65105" y="52316"/>
                  </a:lnTo>
                  <a:lnTo>
                    <a:pt x="65031" y="52391"/>
                  </a:lnTo>
                  <a:lnTo>
                    <a:pt x="64932" y="52415"/>
                  </a:lnTo>
                  <a:lnTo>
                    <a:pt x="64858" y="52440"/>
                  </a:lnTo>
                  <a:lnTo>
                    <a:pt x="64759" y="52465"/>
                  </a:lnTo>
                  <a:lnTo>
                    <a:pt x="64685" y="52440"/>
                  </a:lnTo>
                  <a:lnTo>
                    <a:pt x="64586" y="52415"/>
                  </a:lnTo>
                  <a:lnTo>
                    <a:pt x="64511" y="52391"/>
                  </a:lnTo>
                  <a:lnTo>
                    <a:pt x="64437" y="52316"/>
                  </a:lnTo>
                  <a:lnTo>
                    <a:pt x="64363" y="52242"/>
                  </a:lnTo>
                  <a:lnTo>
                    <a:pt x="64338" y="52168"/>
                  </a:lnTo>
                  <a:lnTo>
                    <a:pt x="64289" y="52069"/>
                  </a:lnTo>
                  <a:lnTo>
                    <a:pt x="64289" y="51995"/>
                  </a:lnTo>
                  <a:lnTo>
                    <a:pt x="64289" y="51896"/>
                  </a:lnTo>
                  <a:lnTo>
                    <a:pt x="64338" y="51822"/>
                  </a:lnTo>
                  <a:lnTo>
                    <a:pt x="64363" y="51723"/>
                  </a:lnTo>
                  <a:lnTo>
                    <a:pt x="64437" y="51649"/>
                  </a:lnTo>
                  <a:lnTo>
                    <a:pt x="64511" y="51599"/>
                  </a:lnTo>
                  <a:lnTo>
                    <a:pt x="64586" y="51550"/>
                  </a:lnTo>
                  <a:lnTo>
                    <a:pt x="64685" y="51525"/>
                  </a:lnTo>
                  <a:close/>
                  <a:moveTo>
                    <a:pt x="61617" y="51723"/>
                  </a:moveTo>
                  <a:lnTo>
                    <a:pt x="61692" y="51748"/>
                  </a:lnTo>
                  <a:lnTo>
                    <a:pt x="61766" y="51797"/>
                  </a:lnTo>
                  <a:lnTo>
                    <a:pt x="61840" y="51847"/>
                  </a:lnTo>
                  <a:lnTo>
                    <a:pt x="61889" y="51896"/>
                  </a:lnTo>
                  <a:lnTo>
                    <a:pt x="61914" y="51970"/>
                  </a:lnTo>
                  <a:lnTo>
                    <a:pt x="61939" y="52069"/>
                  </a:lnTo>
                  <a:lnTo>
                    <a:pt x="61964" y="52143"/>
                  </a:lnTo>
                  <a:lnTo>
                    <a:pt x="61939" y="52218"/>
                  </a:lnTo>
                  <a:lnTo>
                    <a:pt x="61914" y="52292"/>
                  </a:lnTo>
                  <a:lnTo>
                    <a:pt x="61889" y="52366"/>
                  </a:lnTo>
                  <a:lnTo>
                    <a:pt x="61840" y="52440"/>
                  </a:lnTo>
                  <a:lnTo>
                    <a:pt x="61766" y="52490"/>
                  </a:lnTo>
                  <a:lnTo>
                    <a:pt x="61692" y="52514"/>
                  </a:lnTo>
                  <a:lnTo>
                    <a:pt x="61617" y="52539"/>
                  </a:lnTo>
                  <a:lnTo>
                    <a:pt x="61543" y="52564"/>
                  </a:lnTo>
                  <a:lnTo>
                    <a:pt x="61469" y="52539"/>
                  </a:lnTo>
                  <a:lnTo>
                    <a:pt x="61370" y="52514"/>
                  </a:lnTo>
                  <a:lnTo>
                    <a:pt x="61320" y="52490"/>
                  </a:lnTo>
                  <a:lnTo>
                    <a:pt x="61246" y="52440"/>
                  </a:lnTo>
                  <a:lnTo>
                    <a:pt x="61197" y="52366"/>
                  </a:lnTo>
                  <a:lnTo>
                    <a:pt x="61147" y="52292"/>
                  </a:lnTo>
                  <a:lnTo>
                    <a:pt x="61123" y="52218"/>
                  </a:lnTo>
                  <a:lnTo>
                    <a:pt x="61123" y="52143"/>
                  </a:lnTo>
                  <a:lnTo>
                    <a:pt x="61123" y="52069"/>
                  </a:lnTo>
                  <a:lnTo>
                    <a:pt x="61147" y="51970"/>
                  </a:lnTo>
                  <a:lnTo>
                    <a:pt x="61197" y="51896"/>
                  </a:lnTo>
                  <a:lnTo>
                    <a:pt x="61246" y="51847"/>
                  </a:lnTo>
                  <a:lnTo>
                    <a:pt x="61320" y="51797"/>
                  </a:lnTo>
                  <a:lnTo>
                    <a:pt x="61370" y="51748"/>
                  </a:lnTo>
                  <a:lnTo>
                    <a:pt x="61469" y="51723"/>
                  </a:lnTo>
                  <a:close/>
                  <a:moveTo>
                    <a:pt x="84572" y="51055"/>
                  </a:moveTo>
                  <a:lnTo>
                    <a:pt x="84721" y="51104"/>
                  </a:lnTo>
                  <a:lnTo>
                    <a:pt x="84869" y="51203"/>
                  </a:lnTo>
                  <a:lnTo>
                    <a:pt x="85018" y="51302"/>
                  </a:lnTo>
                  <a:lnTo>
                    <a:pt x="85141" y="51451"/>
                  </a:lnTo>
                  <a:lnTo>
                    <a:pt x="85215" y="51599"/>
                  </a:lnTo>
                  <a:lnTo>
                    <a:pt x="85265" y="51748"/>
                  </a:lnTo>
                  <a:lnTo>
                    <a:pt x="85265" y="51921"/>
                  </a:lnTo>
                  <a:lnTo>
                    <a:pt x="85265" y="52094"/>
                  </a:lnTo>
                  <a:lnTo>
                    <a:pt x="85215" y="52242"/>
                  </a:lnTo>
                  <a:lnTo>
                    <a:pt x="85141" y="52391"/>
                  </a:lnTo>
                  <a:lnTo>
                    <a:pt x="85018" y="52539"/>
                  </a:lnTo>
                  <a:lnTo>
                    <a:pt x="84869" y="52663"/>
                  </a:lnTo>
                  <a:lnTo>
                    <a:pt x="84721" y="52737"/>
                  </a:lnTo>
                  <a:lnTo>
                    <a:pt x="84572" y="52786"/>
                  </a:lnTo>
                  <a:lnTo>
                    <a:pt x="84226" y="52786"/>
                  </a:lnTo>
                  <a:lnTo>
                    <a:pt x="84078" y="52737"/>
                  </a:lnTo>
                  <a:lnTo>
                    <a:pt x="83929" y="52663"/>
                  </a:lnTo>
                  <a:lnTo>
                    <a:pt x="83781" y="52539"/>
                  </a:lnTo>
                  <a:lnTo>
                    <a:pt x="83682" y="52391"/>
                  </a:lnTo>
                  <a:lnTo>
                    <a:pt x="83583" y="52242"/>
                  </a:lnTo>
                  <a:lnTo>
                    <a:pt x="83533" y="52094"/>
                  </a:lnTo>
                  <a:lnTo>
                    <a:pt x="83533" y="51921"/>
                  </a:lnTo>
                  <a:lnTo>
                    <a:pt x="83533" y="51748"/>
                  </a:lnTo>
                  <a:lnTo>
                    <a:pt x="83583" y="51599"/>
                  </a:lnTo>
                  <a:lnTo>
                    <a:pt x="83682" y="51451"/>
                  </a:lnTo>
                  <a:lnTo>
                    <a:pt x="83781" y="51302"/>
                  </a:lnTo>
                  <a:lnTo>
                    <a:pt x="83929" y="51203"/>
                  </a:lnTo>
                  <a:lnTo>
                    <a:pt x="84078" y="51104"/>
                  </a:lnTo>
                  <a:lnTo>
                    <a:pt x="84226" y="51055"/>
                  </a:lnTo>
                  <a:close/>
                  <a:moveTo>
                    <a:pt x="88975" y="50832"/>
                  </a:moveTo>
                  <a:lnTo>
                    <a:pt x="89148" y="50907"/>
                  </a:lnTo>
                  <a:lnTo>
                    <a:pt x="89322" y="50981"/>
                  </a:lnTo>
                  <a:lnTo>
                    <a:pt x="89470" y="51104"/>
                  </a:lnTo>
                  <a:lnTo>
                    <a:pt x="89618" y="51278"/>
                  </a:lnTo>
                  <a:lnTo>
                    <a:pt x="89693" y="51451"/>
                  </a:lnTo>
                  <a:lnTo>
                    <a:pt x="89742" y="51624"/>
                  </a:lnTo>
                  <a:lnTo>
                    <a:pt x="89767" y="51822"/>
                  </a:lnTo>
                  <a:lnTo>
                    <a:pt x="89742" y="51995"/>
                  </a:lnTo>
                  <a:lnTo>
                    <a:pt x="89693" y="52168"/>
                  </a:lnTo>
                  <a:lnTo>
                    <a:pt x="89618" y="52341"/>
                  </a:lnTo>
                  <a:lnTo>
                    <a:pt x="89470" y="52514"/>
                  </a:lnTo>
                  <a:lnTo>
                    <a:pt x="89322" y="52638"/>
                  </a:lnTo>
                  <a:lnTo>
                    <a:pt x="89148" y="52712"/>
                  </a:lnTo>
                  <a:lnTo>
                    <a:pt x="88975" y="52786"/>
                  </a:lnTo>
                  <a:lnTo>
                    <a:pt x="88604" y="52786"/>
                  </a:lnTo>
                  <a:lnTo>
                    <a:pt x="88406" y="52712"/>
                  </a:lnTo>
                  <a:lnTo>
                    <a:pt x="88233" y="52638"/>
                  </a:lnTo>
                  <a:lnTo>
                    <a:pt x="88085" y="52514"/>
                  </a:lnTo>
                  <a:lnTo>
                    <a:pt x="87961" y="52341"/>
                  </a:lnTo>
                  <a:lnTo>
                    <a:pt x="87862" y="52168"/>
                  </a:lnTo>
                  <a:lnTo>
                    <a:pt x="87813" y="51995"/>
                  </a:lnTo>
                  <a:lnTo>
                    <a:pt x="87813" y="51822"/>
                  </a:lnTo>
                  <a:lnTo>
                    <a:pt x="87813" y="51624"/>
                  </a:lnTo>
                  <a:lnTo>
                    <a:pt x="87862" y="51451"/>
                  </a:lnTo>
                  <a:lnTo>
                    <a:pt x="87961" y="51278"/>
                  </a:lnTo>
                  <a:lnTo>
                    <a:pt x="88085" y="51104"/>
                  </a:lnTo>
                  <a:lnTo>
                    <a:pt x="88233" y="50981"/>
                  </a:lnTo>
                  <a:lnTo>
                    <a:pt x="88406" y="50907"/>
                  </a:lnTo>
                  <a:lnTo>
                    <a:pt x="88604" y="50832"/>
                  </a:lnTo>
                  <a:close/>
                  <a:moveTo>
                    <a:pt x="21471" y="51302"/>
                  </a:moveTo>
                  <a:lnTo>
                    <a:pt x="21619" y="51327"/>
                  </a:lnTo>
                  <a:lnTo>
                    <a:pt x="21768" y="51377"/>
                  </a:lnTo>
                  <a:lnTo>
                    <a:pt x="21891" y="51451"/>
                  </a:lnTo>
                  <a:lnTo>
                    <a:pt x="22015" y="51550"/>
                  </a:lnTo>
                  <a:lnTo>
                    <a:pt x="22114" y="51649"/>
                  </a:lnTo>
                  <a:lnTo>
                    <a:pt x="22188" y="51797"/>
                  </a:lnTo>
                  <a:lnTo>
                    <a:pt x="22238" y="51921"/>
                  </a:lnTo>
                  <a:lnTo>
                    <a:pt x="22238" y="52069"/>
                  </a:lnTo>
                  <a:lnTo>
                    <a:pt x="22238" y="52218"/>
                  </a:lnTo>
                  <a:lnTo>
                    <a:pt x="22188" y="52366"/>
                  </a:lnTo>
                  <a:lnTo>
                    <a:pt x="22114" y="52490"/>
                  </a:lnTo>
                  <a:lnTo>
                    <a:pt x="22015" y="52613"/>
                  </a:lnTo>
                  <a:lnTo>
                    <a:pt x="21891" y="52712"/>
                  </a:lnTo>
                  <a:lnTo>
                    <a:pt x="21768" y="52786"/>
                  </a:lnTo>
                  <a:lnTo>
                    <a:pt x="21619" y="52836"/>
                  </a:lnTo>
                  <a:lnTo>
                    <a:pt x="21322" y="52836"/>
                  </a:lnTo>
                  <a:lnTo>
                    <a:pt x="21199" y="52786"/>
                  </a:lnTo>
                  <a:lnTo>
                    <a:pt x="21050" y="52712"/>
                  </a:lnTo>
                  <a:lnTo>
                    <a:pt x="20927" y="52613"/>
                  </a:lnTo>
                  <a:lnTo>
                    <a:pt x="20828" y="52490"/>
                  </a:lnTo>
                  <a:lnTo>
                    <a:pt x="20778" y="52366"/>
                  </a:lnTo>
                  <a:lnTo>
                    <a:pt x="20729" y="52218"/>
                  </a:lnTo>
                  <a:lnTo>
                    <a:pt x="20704" y="52069"/>
                  </a:lnTo>
                  <a:lnTo>
                    <a:pt x="20729" y="51921"/>
                  </a:lnTo>
                  <a:lnTo>
                    <a:pt x="20778" y="51797"/>
                  </a:lnTo>
                  <a:lnTo>
                    <a:pt x="20828" y="51649"/>
                  </a:lnTo>
                  <a:lnTo>
                    <a:pt x="20927" y="51550"/>
                  </a:lnTo>
                  <a:lnTo>
                    <a:pt x="21050" y="51451"/>
                  </a:lnTo>
                  <a:lnTo>
                    <a:pt x="21199" y="51377"/>
                  </a:lnTo>
                  <a:lnTo>
                    <a:pt x="21322" y="51327"/>
                  </a:lnTo>
                  <a:lnTo>
                    <a:pt x="21471" y="51302"/>
                  </a:lnTo>
                  <a:close/>
                  <a:moveTo>
                    <a:pt x="104584" y="50313"/>
                  </a:moveTo>
                  <a:lnTo>
                    <a:pt x="104831" y="50338"/>
                  </a:lnTo>
                  <a:lnTo>
                    <a:pt x="105078" y="50412"/>
                  </a:lnTo>
                  <a:lnTo>
                    <a:pt x="105326" y="50560"/>
                  </a:lnTo>
                  <a:lnTo>
                    <a:pt x="105548" y="50733"/>
                  </a:lnTo>
                  <a:lnTo>
                    <a:pt x="105722" y="50931"/>
                  </a:lnTo>
                  <a:lnTo>
                    <a:pt x="105845" y="51179"/>
                  </a:lnTo>
                  <a:lnTo>
                    <a:pt x="105919" y="51426"/>
                  </a:lnTo>
                  <a:lnTo>
                    <a:pt x="105944" y="51698"/>
                  </a:lnTo>
                  <a:lnTo>
                    <a:pt x="105919" y="51945"/>
                  </a:lnTo>
                  <a:lnTo>
                    <a:pt x="105845" y="52193"/>
                  </a:lnTo>
                  <a:lnTo>
                    <a:pt x="105722" y="52440"/>
                  </a:lnTo>
                  <a:lnTo>
                    <a:pt x="105548" y="52663"/>
                  </a:lnTo>
                  <a:lnTo>
                    <a:pt x="105326" y="52836"/>
                  </a:lnTo>
                  <a:lnTo>
                    <a:pt x="105078" y="52960"/>
                  </a:lnTo>
                  <a:lnTo>
                    <a:pt x="104831" y="53034"/>
                  </a:lnTo>
                  <a:lnTo>
                    <a:pt x="104584" y="53059"/>
                  </a:lnTo>
                  <a:lnTo>
                    <a:pt x="104312" y="53034"/>
                  </a:lnTo>
                  <a:lnTo>
                    <a:pt x="104064" y="52960"/>
                  </a:lnTo>
                  <a:lnTo>
                    <a:pt x="103817" y="52836"/>
                  </a:lnTo>
                  <a:lnTo>
                    <a:pt x="103619" y="52663"/>
                  </a:lnTo>
                  <a:lnTo>
                    <a:pt x="103446" y="52440"/>
                  </a:lnTo>
                  <a:lnTo>
                    <a:pt x="103322" y="52193"/>
                  </a:lnTo>
                  <a:lnTo>
                    <a:pt x="103248" y="51945"/>
                  </a:lnTo>
                  <a:lnTo>
                    <a:pt x="103223" y="51698"/>
                  </a:lnTo>
                  <a:lnTo>
                    <a:pt x="103248" y="51426"/>
                  </a:lnTo>
                  <a:lnTo>
                    <a:pt x="103322" y="51179"/>
                  </a:lnTo>
                  <a:lnTo>
                    <a:pt x="103446" y="50931"/>
                  </a:lnTo>
                  <a:lnTo>
                    <a:pt x="103619" y="50733"/>
                  </a:lnTo>
                  <a:lnTo>
                    <a:pt x="103817" y="50560"/>
                  </a:lnTo>
                  <a:lnTo>
                    <a:pt x="104064" y="50412"/>
                  </a:lnTo>
                  <a:lnTo>
                    <a:pt x="104312" y="50338"/>
                  </a:lnTo>
                  <a:lnTo>
                    <a:pt x="104584" y="50313"/>
                  </a:lnTo>
                  <a:close/>
                  <a:moveTo>
                    <a:pt x="25453" y="52020"/>
                  </a:moveTo>
                  <a:lnTo>
                    <a:pt x="25577" y="52044"/>
                  </a:lnTo>
                  <a:lnTo>
                    <a:pt x="25701" y="52069"/>
                  </a:lnTo>
                  <a:lnTo>
                    <a:pt x="25824" y="52143"/>
                  </a:lnTo>
                  <a:lnTo>
                    <a:pt x="25923" y="52218"/>
                  </a:lnTo>
                  <a:lnTo>
                    <a:pt x="25998" y="52316"/>
                  </a:lnTo>
                  <a:lnTo>
                    <a:pt x="26072" y="52440"/>
                  </a:lnTo>
                  <a:lnTo>
                    <a:pt x="26096" y="52564"/>
                  </a:lnTo>
                  <a:lnTo>
                    <a:pt x="26121" y="52688"/>
                  </a:lnTo>
                  <a:lnTo>
                    <a:pt x="26096" y="52811"/>
                  </a:lnTo>
                  <a:lnTo>
                    <a:pt x="26072" y="52935"/>
                  </a:lnTo>
                  <a:lnTo>
                    <a:pt x="25998" y="53034"/>
                  </a:lnTo>
                  <a:lnTo>
                    <a:pt x="25923" y="53133"/>
                  </a:lnTo>
                  <a:lnTo>
                    <a:pt x="25824" y="53232"/>
                  </a:lnTo>
                  <a:lnTo>
                    <a:pt x="25701" y="53281"/>
                  </a:lnTo>
                  <a:lnTo>
                    <a:pt x="25577" y="53331"/>
                  </a:lnTo>
                  <a:lnTo>
                    <a:pt x="25330" y="53331"/>
                  </a:lnTo>
                  <a:lnTo>
                    <a:pt x="25231" y="53281"/>
                  </a:lnTo>
                  <a:lnTo>
                    <a:pt x="25107" y="53232"/>
                  </a:lnTo>
                  <a:lnTo>
                    <a:pt x="25008" y="53133"/>
                  </a:lnTo>
                  <a:lnTo>
                    <a:pt x="24934" y="53034"/>
                  </a:lnTo>
                  <a:lnTo>
                    <a:pt x="24860" y="52935"/>
                  </a:lnTo>
                  <a:lnTo>
                    <a:pt x="24835" y="52811"/>
                  </a:lnTo>
                  <a:lnTo>
                    <a:pt x="24810" y="52688"/>
                  </a:lnTo>
                  <a:lnTo>
                    <a:pt x="24835" y="52564"/>
                  </a:lnTo>
                  <a:lnTo>
                    <a:pt x="24860" y="52440"/>
                  </a:lnTo>
                  <a:lnTo>
                    <a:pt x="24934" y="52316"/>
                  </a:lnTo>
                  <a:lnTo>
                    <a:pt x="25008" y="52218"/>
                  </a:lnTo>
                  <a:lnTo>
                    <a:pt x="25107" y="52143"/>
                  </a:lnTo>
                  <a:lnTo>
                    <a:pt x="25231" y="52069"/>
                  </a:lnTo>
                  <a:lnTo>
                    <a:pt x="25330" y="52044"/>
                  </a:lnTo>
                  <a:lnTo>
                    <a:pt x="25453" y="52020"/>
                  </a:lnTo>
                  <a:close/>
                  <a:moveTo>
                    <a:pt x="29485" y="52341"/>
                  </a:moveTo>
                  <a:lnTo>
                    <a:pt x="29584" y="52366"/>
                  </a:lnTo>
                  <a:lnTo>
                    <a:pt x="29683" y="52415"/>
                  </a:lnTo>
                  <a:lnTo>
                    <a:pt x="29757" y="52490"/>
                  </a:lnTo>
                  <a:lnTo>
                    <a:pt x="29832" y="52589"/>
                  </a:lnTo>
                  <a:lnTo>
                    <a:pt x="29881" y="52663"/>
                  </a:lnTo>
                  <a:lnTo>
                    <a:pt x="29906" y="52762"/>
                  </a:lnTo>
                  <a:lnTo>
                    <a:pt x="29931" y="52885"/>
                  </a:lnTo>
                  <a:lnTo>
                    <a:pt x="29906" y="52984"/>
                  </a:lnTo>
                  <a:lnTo>
                    <a:pt x="29881" y="53083"/>
                  </a:lnTo>
                  <a:lnTo>
                    <a:pt x="29832" y="53182"/>
                  </a:lnTo>
                  <a:lnTo>
                    <a:pt x="29757" y="53256"/>
                  </a:lnTo>
                  <a:lnTo>
                    <a:pt x="29683" y="53331"/>
                  </a:lnTo>
                  <a:lnTo>
                    <a:pt x="29584" y="53380"/>
                  </a:lnTo>
                  <a:lnTo>
                    <a:pt x="29485" y="53405"/>
                  </a:lnTo>
                  <a:lnTo>
                    <a:pt x="29386" y="53430"/>
                  </a:lnTo>
                  <a:lnTo>
                    <a:pt x="29263" y="53405"/>
                  </a:lnTo>
                  <a:lnTo>
                    <a:pt x="29164" y="53380"/>
                  </a:lnTo>
                  <a:lnTo>
                    <a:pt x="29090" y="53331"/>
                  </a:lnTo>
                  <a:lnTo>
                    <a:pt x="28991" y="53256"/>
                  </a:lnTo>
                  <a:lnTo>
                    <a:pt x="28916" y="53182"/>
                  </a:lnTo>
                  <a:lnTo>
                    <a:pt x="28867" y="53083"/>
                  </a:lnTo>
                  <a:lnTo>
                    <a:pt x="28842" y="52984"/>
                  </a:lnTo>
                  <a:lnTo>
                    <a:pt x="28842" y="52885"/>
                  </a:lnTo>
                  <a:lnTo>
                    <a:pt x="28842" y="52762"/>
                  </a:lnTo>
                  <a:lnTo>
                    <a:pt x="28867" y="52663"/>
                  </a:lnTo>
                  <a:lnTo>
                    <a:pt x="28916" y="52589"/>
                  </a:lnTo>
                  <a:lnTo>
                    <a:pt x="28991" y="52490"/>
                  </a:lnTo>
                  <a:lnTo>
                    <a:pt x="29090" y="52415"/>
                  </a:lnTo>
                  <a:lnTo>
                    <a:pt x="29164" y="52366"/>
                  </a:lnTo>
                  <a:lnTo>
                    <a:pt x="29263" y="52341"/>
                  </a:lnTo>
                  <a:close/>
                  <a:moveTo>
                    <a:pt x="52787" y="53083"/>
                  </a:moveTo>
                  <a:lnTo>
                    <a:pt x="52910" y="53108"/>
                  </a:lnTo>
                  <a:lnTo>
                    <a:pt x="52984" y="53182"/>
                  </a:lnTo>
                  <a:lnTo>
                    <a:pt x="53059" y="53256"/>
                  </a:lnTo>
                  <a:lnTo>
                    <a:pt x="53059" y="53355"/>
                  </a:lnTo>
                  <a:lnTo>
                    <a:pt x="53059" y="53479"/>
                  </a:lnTo>
                  <a:lnTo>
                    <a:pt x="52984" y="53553"/>
                  </a:lnTo>
                  <a:lnTo>
                    <a:pt x="52910" y="53627"/>
                  </a:lnTo>
                  <a:lnTo>
                    <a:pt x="52688" y="53627"/>
                  </a:lnTo>
                  <a:lnTo>
                    <a:pt x="52613" y="53553"/>
                  </a:lnTo>
                  <a:lnTo>
                    <a:pt x="52539" y="53479"/>
                  </a:lnTo>
                  <a:lnTo>
                    <a:pt x="52514" y="53355"/>
                  </a:lnTo>
                  <a:lnTo>
                    <a:pt x="52539" y="53256"/>
                  </a:lnTo>
                  <a:lnTo>
                    <a:pt x="52613" y="53182"/>
                  </a:lnTo>
                  <a:lnTo>
                    <a:pt x="52688" y="53108"/>
                  </a:lnTo>
                  <a:lnTo>
                    <a:pt x="52787" y="53083"/>
                  </a:lnTo>
                  <a:close/>
                  <a:moveTo>
                    <a:pt x="33567" y="52960"/>
                  </a:moveTo>
                  <a:lnTo>
                    <a:pt x="33641" y="52984"/>
                  </a:lnTo>
                  <a:lnTo>
                    <a:pt x="33715" y="52984"/>
                  </a:lnTo>
                  <a:lnTo>
                    <a:pt x="33789" y="53034"/>
                  </a:lnTo>
                  <a:lnTo>
                    <a:pt x="33864" y="53083"/>
                  </a:lnTo>
                  <a:lnTo>
                    <a:pt x="33913" y="53158"/>
                  </a:lnTo>
                  <a:lnTo>
                    <a:pt x="33938" y="53232"/>
                  </a:lnTo>
                  <a:lnTo>
                    <a:pt x="33962" y="53306"/>
                  </a:lnTo>
                  <a:lnTo>
                    <a:pt x="33962" y="53380"/>
                  </a:lnTo>
                  <a:lnTo>
                    <a:pt x="33962" y="53454"/>
                  </a:lnTo>
                  <a:lnTo>
                    <a:pt x="33938" y="53529"/>
                  </a:lnTo>
                  <a:lnTo>
                    <a:pt x="33913" y="53603"/>
                  </a:lnTo>
                  <a:lnTo>
                    <a:pt x="33864" y="53677"/>
                  </a:lnTo>
                  <a:lnTo>
                    <a:pt x="33789" y="53726"/>
                  </a:lnTo>
                  <a:lnTo>
                    <a:pt x="33715" y="53776"/>
                  </a:lnTo>
                  <a:lnTo>
                    <a:pt x="33641" y="53801"/>
                  </a:lnTo>
                  <a:lnTo>
                    <a:pt x="33468" y="53801"/>
                  </a:lnTo>
                  <a:lnTo>
                    <a:pt x="33394" y="53776"/>
                  </a:lnTo>
                  <a:lnTo>
                    <a:pt x="33319" y="53726"/>
                  </a:lnTo>
                  <a:lnTo>
                    <a:pt x="33270" y="53677"/>
                  </a:lnTo>
                  <a:lnTo>
                    <a:pt x="33220" y="53603"/>
                  </a:lnTo>
                  <a:lnTo>
                    <a:pt x="33171" y="53529"/>
                  </a:lnTo>
                  <a:lnTo>
                    <a:pt x="33146" y="53454"/>
                  </a:lnTo>
                  <a:lnTo>
                    <a:pt x="33146" y="53380"/>
                  </a:lnTo>
                  <a:lnTo>
                    <a:pt x="33146" y="53306"/>
                  </a:lnTo>
                  <a:lnTo>
                    <a:pt x="33171" y="53232"/>
                  </a:lnTo>
                  <a:lnTo>
                    <a:pt x="33220" y="53158"/>
                  </a:lnTo>
                  <a:lnTo>
                    <a:pt x="33270" y="53083"/>
                  </a:lnTo>
                  <a:lnTo>
                    <a:pt x="33319" y="53034"/>
                  </a:lnTo>
                  <a:lnTo>
                    <a:pt x="33394" y="52984"/>
                  </a:lnTo>
                  <a:lnTo>
                    <a:pt x="33468" y="52984"/>
                  </a:lnTo>
                  <a:lnTo>
                    <a:pt x="33567" y="52960"/>
                  </a:lnTo>
                  <a:close/>
                  <a:moveTo>
                    <a:pt x="78463" y="52341"/>
                  </a:moveTo>
                  <a:lnTo>
                    <a:pt x="78611" y="52366"/>
                  </a:lnTo>
                  <a:lnTo>
                    <a:pt x="78735" y="52415"/>
                  </a:lnTo>
                  <a:lnTo>
                    <a:pt x="78883" y="52465"/>
                  </a:lnTo>
                  <a:lnTo>
                    <a:pt x="79007" y="52564"/>
                  </a:lnTo>
                  <a:lnTo>
                    <a:pt x="79106" y="52688"/>
                  </a:lnTo>
                  <a:lnTo>
                    <a:pt x="79180" y="52836"/>
                  </a:lnTo>
                  <a:lnTo>
                    <a:pt x="79205" y="52960"/>
                  </a:lnTo>
                  <a:lnTo>
                    <a:pt x="79229" y="53108"/>
                  </a:lnTo>
                  <a:lnTo>
                    <a:pt x="79205" y="53256"/>
                  </a:lnTo>
                  <a:lnTo>
                    <a:pt x="79180" y="53405"/>
                  </a:lnTo>
                  <a:lnTo>
                    <a:pt x="79106" y="53553"/>
                  </a:lnTo>
                  <a:lnTo>
                    <a:pt x="79007" y="53652"/>
                  </a:lnTo>
                  <a:lnTo>
                    <a:pt x="78883" y="53751"/>
                  </a:lnTo>
                  <a:lnTo>
                    <a:pt x="78735" y="53825"/>
                  </a:lnTo>
                  <a:lnTo>
                    <a:pt x="78611" y="53875"/>
                  </a:lnTo>
                  <a:lnTo>
                    <a:pt x="78314" y="53875"/>
                  </a:lnTo>
                  <a:lnTo>
                    <a:pt x="78166" y="53825"/>
                  </a:lnTo>
                  <a:lnTo>
                    <a:pt x="78042" y="53751"/>
                  </a:lnTo>
                  <a:lnTo>
                    <a:pt x="77918" y="53652"/>
                  </a:lnTo>
                  <a:lnTo>
                    <a:pt x="77819" y="53553"/>
                  </a:lnTo>
                  <a:lnTo>
                    <a:pt x="77745" y="53405"/>
                  </a:lnTo>
                  <a:lnTo>
                    <a:pt x="77696" y="53256"/>
                  </a:lnTo>
                  <a:lnTo>
                    <a:pt x="77696" y="53108"/>
                  </a:lnTo>
                  <a:lnTo>
                    <a:pt x="77696" y="52960"/>
                  </a:lnTo>
                  <a:lnTo>
                    <a:pt x="77745" y="52836"/>
                  </a:lnTo>
                  <a:lnTo>
                    <a:pt x="77819" y="52688"/>
                  </a:lnTo>
                  <a:lnTo>
                    <a:pt x="77918" y="52564"/>
                  </a:lnTo>
                  <a:lnTo>
                    <a:pt x="78042" y="52465"/>
                  </a:lnTo>
                  <a:lnTo>
                    <a:pt x="78166" y="52415"/>
                  </a:lnTo>
                  <a:lnTo>
                    <a:pt x="78314" y="52366"/>
                  </a:lnTo>
                  <a:lnTo>
                    <a:pt x="78463" y="52341"/>
                  </a:lnTo>
                  <a:close/>
                  <a:moveTo>
                    <a:pt x="92463" y="51797"/>
                  </a:moveTo>
                  <a:lnTo>
                    <a:pt x="92661" y="51871"/>
                  </a:lnTo>
                  <a:lnTo>
                    <a:pt x="92859" y="51970"/>
                  </a:lnTo>
                  <a:lnTo>
                    <a:pt x="93032" y="52094"/>
                  </a:lnTo>
                  <a:lnTo>
                    <a:pt x="93156" y="52267"/>
                  </a:lnTo>
                  <a:lnTo>
                    <a:pt x="93255" y="52465"/>
                  </a:lnTo>
                  <a:lnTo>
                    <a:pt x="93329" y="52663"/>
                  </a:lnTo>
                  <a:lnTo>
                    <a:pt x="93354" y="52861"/>
                  </a:lnTo>
                  <a:lnTo>
                    <a:pt x="93329" y="53083"/>
                  </a:lnTo>
                  <a:lnTo>
                    <a:pt x="93255" y="53281"/>
                  </a:lnTo>
                  <a:lnTo>
                    <a:pt x="93156" y="53479"/>
                  </a:lnTo>
                  <a:lnTo>
                    <a:pt x="93032" y="53627"/>
                  </a:lnTo>
                  <a:lnTo>
                    <a:pt x="92859" y="53776"/>
                  </a:lnTo>
                  <a:lnTo>
                    <a:pt x="92661" y="53875"/>
                  </a:lnTo>
                  <a:lnTo>
                    <a:pt x="92463" y="53924"/>
                  </a:lnTo>
                  <a:lnTo>
                    <a:pt x="92265" y="53949"/>
                  </a:lnTo>
                  <a:lnTo>
                    <a:pt x="92043" y="53924"/>
                  </a:lnTo>
                  <a:lnTo>
                    <a:pt x="91845" y="53875"/>
                  </a:lnTo>
                  <a:lnTo>
                    <a:pt x="91647" y="53776"/>
                  </a:lnTo>
                  <a:lnTo>
                    <a:pt x="91498" y="53627"/>
                  </a:lnTo>
                  <a:lnTo>
                    <a:pt x="91350" y="53479"/>
                  </a:lnTo>
                  <a:lnTo>
                    <a:pt x="91251" y="53281"/>
                  </a:lnTo>
                  <a:lnTo>
                    <a:pt x="91202" y="53083"/>
                  </a:lnTo>
                  <a:lnTo>
                    <a:pt x="91177" y="52861"/>
                  </a:lnTo>
                  <a:lnTo>
                    <a:pt x="91202" y="52663"/>
                  </a:lnTo>
                  <a:lnTo>
                    <a:pt x="91251" y="52465"/>
                  </a:lnTo>
                  <a:lnTo>
                    <a:pt x="91350" y="52267"/>
                  </a:lnTo>
                  <a:lnTo>
                    <a:pt x="91498" y="52094"/>
                  </a:lnTo>
                  <a:lnTo>
                    <a:pt x="91647" y="51970"/>
                  </a:lnTo>
                  <a:lnTo>
                    <a:pt x="91845" y="51871"/>
                  </a:lnTo>
                  <a:lnTo>
                    <a:pt x="92043" y="51797"/>
                  </a:lnTo>
                  <a:close/>
                  <a:moveTo>
                    <a:pt x="111782" y="50882"/>
                  </a:moveTo>
                  <a:lnTo>
                    <a:pt x="112079" y="50907"/>
                  </a:lnTo>
                  <a:lnTo>
                    <a:pt x="112376" y="51005"/>
                  </a:lnTo>
                  <a:lnTo>
                    <a:pt x="112499" y="51055"/>
                  </a:lnTo>
                  <a:lnTo>
                    <a:pt x="112648" y="51129"/>
                  </a:lnTo>
                  <a:lnTo>
                    <a:pt x="112771" y="51228"/>
                  </a:lnTo>
                  <a:lnTo>
                    <a:pt x="112895" y="51327"/>
                  </a:lnTo>
                  <a:lnTo>
                    <a:pt x="112994" y="51451"/>
                  </a:lnTo>
                  <a:lnTo>
                    <a:pt x="113093" y="51574"/>
                  </a:lnTo>
                  <a:lnTo>
                    <a:pt x="113167" y="51723"/>
                  </a:lnTo>
                  <a:lnTo>
                    <a:pt x="113217" y="51847"/>
                  </a:lnTo>
                  <a:lnTo>
                    <a:pt x="113316" y="52143"/>
                  </a:lnTo>
                  <a:lnTo>
                    <a:pt x="113340" y="52440"/>
                  </a:lnTo>
                  <a:lnTo>
                    <a:pt x="113316" y="52737"/>
                  </a:lnTo>
                  <a:lnTo>
                    <a:pt x="113217" y="53034"/>
                  </a:lnTo>
                  <a:lnTo>
                    <a:pt x="113167" y="53158"/>
                  </a:lnTo>
                  <a:lnTo>
                    <a:pt x="113093" y="53281"/>
                  </a:lnTo>
                  <a:lnTo>
                    <a:pt x="112994" y="53430"/>
                  </a:lnTo>
                  <a:lnTo>
                    <a:pt x="112895" y="53529"/>
                  </a:lnTo>
                  <a:lnTo>
                    <a:pt x="112771" y="53652"/>
                  </a:lnTo>
                  <a:lnTo>
                    <a:pt x="112648" y="53726"/>
                  </a:lnTo>
                  <a:lnTo>
                    <a:pt x="112499" y="53825"/>
                  </a:lnTo>
                  <a:lnTo>
                    <a:pt x="112376" y="53875"/>
                  </a:lnTo>
                  <a:lnTo>
                    <a:pt x="112079" y="53974"/>
                  </a:lnTo>
                  <a:lnTo>
                    <a:pt x="111782" y="53999"/>
                  </a:lnTo>
                  <a:lnTo>
                    <a:pt x="111485" y="53974"/>
                  </a:lnTo>
                  <a:lnTo>
                    <a:pt x="111213" y="53875"/>
                  </a:lnTo>
                  <a:lnTo>
                    <a:pt x="111065" y="53825"/>
                  </a:lnTo>
                  <a:lnTo>
                    <a:pt x="110941" y="53726"/>
                  </a:lnTo>
                  <a:lnTo>
                    <a:pt x="110817" y="53652"/>
                  </a:lnTo>
                  <a:lnTo>
                    <a:pt x="110693" y="53529"/>
                  </a:lnTo>
                  <a:lnTo>
                    <a:pt x="110570" y="53430"/>
                  </a:lnTo>
                  <a:lnTo>
                    <a:pt x="110496" y="53281"/>
                  </a:lnTo>
                  <a:lnTo>
                    <a:pt x="110421" y="53158"/>
                  </a:lnTo>
                  <a:lnTo>
                    <a:pt x="110347" y="53034"/>
                  </a:lnTo>
                  <a:lnTo>
                    <a:pt x="110248" y="52737"/>
                  </a:lnTo>
                  <a:lnTo>
                    <a:pt x="110224" y="52440"/>
                  </a:lnTo>
                  <a:lnTo>
                    <a:pt x="110248" y="52143"/>
                  </a:lnTo>
                  <a:lnTo>
                    <a:pt x="110347" y="51847"/>
                  </a:lnTo>
                  <a:lnTo>
                    <a:pt x="110421" y="51723"/>
                  </a:lnTo>
                  <a:lnTo>
                    <a:pt x="110496" y="51574"/>
                  </a:lnTo>
                  <a:lnTo>
                    <a:pt x="110570" y="51451"/>
                  </a:lnTo>
                  <a:lnTo>
                    <a:pt x="110693" y="51327"/>
                  </a:lnTo>
                  <a:lnTo>
                    <a:pt x="110817" y="51228"/>
                  </a:lnTo>
                  <a:lnTo>
                    <a:pt x="110941" y="51129"/>
                  </a:lnTo>
                  <a:lnTo>
                    <a:pt x="111065" y="51055"/>
                  </a:lnTo>
                  <a:lnTo>
                    <a:pt x="111213" y="51005"/>
                  </a:lnTo>
                  <a:lnTo>
                    <a:pt x="111485" y="50907"/>
                  </a:lnTo>
                  <a:lnTo>
                    <a:pt x="111782" y="50882"/>
                  </a:lnTo>
                  <a:close/>
                  <a:moveTo>
                    <a:pt x="42299" y="53726"/>
                  </a:moveTo>
                  <a:lnTo>
                    <a:pt x="42348" y="53751"/>
                  </a:lnTo>
                  <a:lnTo>
                    <a:pt x="42397" y="53825"/>
                  </a:lnTo>
                  <a:lnTo>
                    <a:pt x="42397" y="53875"/>
                  </a:lnTo>
                  <a:lnTo>
                    <a:pt x="42397" y="53924"/>
                  </a:lnTo>
                  <a:lnTo>
                    <a:pt x="42348" y="53999"/>
                  </a:lnTo>
                  <a:lnTo>
                    <a:pt x="42299" y="54023"/>
                  </a:lnTo>
                  <a:lnTo>
                    <a:pt x="42175" y="54023"/>
                  </a:lnTo>
                  <a:lnTo>
                    <a:pt x="42125" y="53999"/>
                  </a:lnTo>
                  <a:lnTo>
                    <a:pt x="42101" y="53924"/>
                  </a:lnTo>
                  <a:lnTo>
                    <a:pt x="42076" y="53875"/>
                  </a:lnTo>
                  <a:lnTo>
                    <a:pt x="42101" y="53825"/>
                  </a:lnTo>
                  <a:lnTo>
                    <a:pt x="42125" y="53751"/>
                  </a:lnTo>
                  <a:lnTo>
                    <a:pt x="42175" y="53726"/>
                  </a:lnTo>
                  <a:close/>
                  <a:moveTo>
                    <a:pt x="72006" y="52737"/>
                  </a:moveTo>
                  <a:lnTo>
                    <a:pt x="72130" y="52786"/>
                  </a:lnTo>
                  <a:lnTo>
                    <a:pt x="72229" y="52836"/>
                  </a:lnTo>
                  <a:lnTo>
                    <a:pt x="72328" y="52910"/>
                  </a:lnTo>
                  <a:lnTo>
                    <a:pt x="72427" y="53009"/>
                  </a:lnTo>
                  <a:lnTo>
                    <a:pt x="72476" y="53133"/>
                  </a:lnTo>
                  <a:lnTo>
                    <a:pt x="72501" y="53256"/>
                  </a:lnTo>
                  <a:lnTo>
                    <a:pt x="72526" y="53380"/>
                  </a:lnTo>
                  <a:lnTo>
                    <a:pt x="72501" y="53504"/>
                  </a:lnTo>
                  <a:lnTo>
                    <a:pt x="72476" y="53603"/>
                  </a:lnTo>
                  <a:lnTo>
                    <a:pt x="72427" y="53726"/>
                  </a:lnTo>
                  <a:lnTo>
                    <a:pt x="72328" y="53825"/>
                  </a:lnTo>
                  <a:lnTo>
                    <a:pt x="72229" y="53900"/>
                  </a:lnTo>
                  <a:lnTo>
                    <a:pt x="72130" y="53974"/>
                  </a:lnTo>
                  <a:lnTo>
                    <a:pt x="72006" y="53999"/>
                  </a:lnTo>
                  <a:lnTo>
                    <a:pt x="71883" y="54023"/>
                  </a:lnTo>
                  <a:lnTo>
                    <a:pt x="71759" y="53999"/>
                  </a:lnTo>
                  <a:lnTo>
                    <a:pt x="71635" y="53974"/>
                  </a:lnTo>
                  <a:lnTo>
                    <a:pt x="71536" y="53900"/>
                  </a:lnTo>
                  <a:lnTo>
                    <a:pt x="71438" y="53825"/>
                  </a:lnTo>
                  <a:lnTo>
                    <a:pt x="71339" y="53726"/>
                  </a:lnTo>
                  <a:lnTo>
                    <a:pt x="71289" y="53603"/>
                  </a:lnTo>
                  <a:lnTo>
                    <a:pt x="71264" y="53504"/>
                  </a:lnTo>
                  <a:lnTo>
                    <a:pt x="71240" y="53380"/>
                  </a:lnTo>
                  <a:lnTo>
                    <a:pt x="71264" y="53256"/>
                  </a:lnTo>
                  <a:lnTo>
                    <a:pt x="71289" y="53133"/>
                  </a:lnTo>
                  <a:lnTo>
                    <a:pt x="71339" y="53009"/>
                  </a:lnTo>
                  <a:lnTo>
                    <a:pt x="71438" y="52910"/>
                  </a:lnTo>
                  <a:lnTo>
                    <a:pt x="71536" y="52836"/>
                  </a:lnTo>
                  <a:lnTo>
                    <a:pt x="71635" y="52786"/>
                  </a:lnTo>
                  <a:lnTo>
                    <a:pt x="71759" y="52737"/>
                  </a:lnTo>
                  <a:close/>
                  <a:moveTo>
                    <a:pt x="37871" y="53479"/>
                  </a:moveTo>
                  <a:lnTo>
                    <a:pt x="37970" y="53504"/>
                  </a:lnTo>
                  <a:lnTo>
                    <a:pt x="38069" y="53553"/>
                  </a:lnTo>
                  <a:lnTo>
                    <a:pt x="38143" y="53652"/>
                  </a:lnTo>
                  <a:lnTo>
                    <a:pt x="38168" y="53776"/>
                  </a:lnTo>
                  <a:lnTo>
                    <a:pt x="38143" y="53875"/>
                  </a:lnTo>
                  <a:lnTo>
                    <a:pt x="38069" y="53974"/>
                  </a:lnTo>
                  <a:lnTo>
                    <a:pt x="37970" y="54048"/>
                  </a:lnTo>
                  <a:lnTo>
                    <a:pt x="37747" y="54048"/>
                  </a:lnTo>
                  <a:lnTo>
                    <a:pt x="37648" y="53974"/>
                  </a:lnTo>
                  <a:lnTo>
                    <a:pt x="37599" y="53875"/>
                  </a:lnTo>
                  <a:lnTo>
                    <a:pt x="37574" y="53776"/>
                  </a:lnTo>
                  <a:lnTo>
                    <a:pt x="37599" y="53652"/>
                  </a:lnTo>
                  <a:lnTo>
                    <a:pt x="37648" y="53553"/>
                  </a:lnTo>
                  <a:lnTo>
                    <a:pt x="37747" y="53504"/>
                  </a:lnTo>
                  <a:lnTo>
                    <a:pt x="37871" y="53479"/>
                  </a:lnTo>
                  <a:close/>
                  <a:moveTo>
                    <a:pt x="107973" y="51179"/>
                  </a:moveTo>
                  <a:lnTo>
                    <a:pt x="108245" y="51203"/>
                  </a:lnTo>
                  <a:lnTo>
                    <a:pt x="108517" y="51278"/>
                  </a:lnTo>
                  <a:lnTo>
                    <a:pt x="108764" y="51401"/>
                  </a:lnTo>
                  <a:lnTo>
                    <a:pt x="108888" y="51500"/>
                  </a:lnTo>
                  <a:lnTo>
                    <a:pt x="109011" y="51599"/>
                  </a:lnTo>
                  <a:lnTo>
                    <a:pt x="109110" y="51698"/>
                  </a:lnTo>
                  <a:lnTo>
                    <a:pt x="109185" y="51822"/>
                  </a:lnTo>
                  <a:lnTo>
                    <a:pt x="109333" y="52069"/>
                  </a:lnTo>
                  <a:lnTo>
                    <a:pt x="109407" y="52341"/>
                  </a:lnTo>
                  <a:lnTo>
                    <a:pt x="109432" y="52638"/>
                  </a:lnTo>
                  <a:lnTo>
                    <a:pt x="109407" y="52910"/>
                  </a:lnTo>
                  <a:lnTo>
                    <a:pt x="109333" y="53182"/>
                  </a:lnTo>
                  <a:lnTo>
                    <a:pt x="109185" y="53430"/>
                  </a:lnTo>
                  <a:lnTo>
                    <a:pt x="109110" y="53553"/>
                  </a:lnTo>
                  <a:lnTo>
                    <a:pt x="109011" y="53652"/>
                  </a:lnTo>
                  <a:lnTo>
                    <a:pt x="108888" y="53776"/>
                  </a:lnTo>
                  <a:lnTo>
                    <a:pt x="108764" y="53850"/>
                  </a:lnTo>
                  <a:lnTo>
                    <a:pt x="108517" y="53974"/>
                  </a:lnTo>
                  <a:lnTo>
                    <a:pt x="108245" y="54073"/>
                  </a:lnTo>
                  <a:lnTo>
                    <a:pt x="107973" y="54097"/>
                  </a:lnTo>
                  <a:lnTo>
                    <a:pt x="107700" y="54073"/>
                  </a:lnTo>
                  <a:lnTo>
                    <a:pt x="107428" y="53974"/>
                  </a:lnTo>
                  <a:lnTo>
                    <a:pt x="107156" y="53850"/>
                  </a:lnTo>
                  <a:lnTo>
                    <a:pt x="107057" y="53776"/>
                  </a:lnTo>
                  <a:lnTo>
                    <a:pt x="106934" y="53652"/>
                  </a:lnTo>
                  <a:lnTo>
                    <a:pt x="106835" y="53553"/>
                  </a:lnTo>
                  <a:lnTo>
                    <a:pt x="106760" y="53430"/>
                  </a:lnTo>
                  <a:lnTo>
                    <a:pt x="106612" y="53182"/>
                  </a:lnTo>
                  <a:lnTo>
                    <a:pt x="106538" y="52910"/>
                  </a:lnTo>
                  <a:lnTo>
                    <a:pt x="106513" y="52638"/>
                  </a:lnTo>
                  <a:lnTo>
                    <a:pt x="106538" y="52341"/>
                  </a:lnTo>
                  <a:lnTo>
                    <a:pt x="106612" y="52069"/>
                  </a:lnTo>
                  <a:lnTo>
                    <a:pt x="106760" y="51822"/>
                  </a:lnTo>
                  <a:lnTo>
                    <a:pt x="106835" y="51698"/>
                  </a:lnTo>
                  <a:lnTo>
                    <a:pt x="106934" y="51599"/>
                  </a:lnTo>
                  <a:lnTo>
                    <a:pt x="107057" y="51500"/>
                  </a:lnTo>
                  <a:lnTo>
                    <a:pt x="107156" y="51401"/>
                  </a:lnTo>
                  <a:lnTo>
                    <a:pt x="107428" y="51278"/>
                  </a:lnTo>
                  <a:lnTo>
                    <a:pt x="107700" y="51203"/>
                  </a:lnTo>
                  <a:lnTo>
                    <a:pt x="107973" y="51179"/>
                  </a:lnTo>
                  <a:close/>
                  <a:moveTo>
                    <a:pt x="3389" y="51698"/>
                  </a:moveTo>
                  <a:lnTo>
                    <a:pt x="3636" y="51723"/>
                  </a:lnTo>
                  <a:lnTo>
                    <a:pt x="3859" y="51797"/>
                  </a:lnTo>
                  <a:lnTo>
                    <a:pt x="4057" y="51896"/>
                  </a:lnTo>
                  <a:lnTo>
                    <a:pt x="4255" y="52069"/>
                  </a:lnTo>
                  <a:lnTo>
                    <a:pt x="4403" y="52242"/>
                  </a:lnTo>
                  <a:lnTo>
                    <a:pt x="4527" y="52465"/>
                  </a:lnTo>
                  <a:lnTo>
                    <a:pt x="4576" y="52688"/>
                  </a:lnTo>
                  <a:lnTo>
                    <a:pt x="4601" y="52910"/>
                  </a:lnTo>
                  <a:lnTo>
                    <a:pt x="4576" y="53133"/>
                  </a:lnTo>
                  <a:lnTo>
                    <a:pt x="4527" y="53355"/>
                  </a:lnTo>
                  <a:lnTo>
                    <a:pt x="4403" y="53578"/>
                  </a:lnTo>
                  <a:lnTo>
                    <a:pt x="4255" y="53776"/>
                  </a:lnTo>
                  <a:lnTo>
                    <a:pt x="4057" y="53924"/>
                  </a:lnTo>
                  <a:lnTo>
                    <a:pt x="3859" y="54023"/>
                  </a:lnTo>
                  <a:lnTo>
                    <a:pt x="3636" y="54097"/>
                  </a:lnTo>
                  <a:lnTo>
                    <a:pt x="3389" y="54122"/>
                  </a:lnTo>
                  <a:lnTo>
                    <a:pt x="3166" y="54097"/>
                  </a:lnTo>
                  <a:lnTo>
                    <a:pt x="2944" y="54023"/>
                  </a:lnTo>
                  <a:lnTo>
                    <a:pt x="2746" y="53924"/>
                  </a:lnTo>
                  <a:lnTo>
                    <a:pt x="2548" y="53776"/>
                  </a:lnTo>
                  <a:lnTo>
                    <a:pt x="2399" y="53578"/>
                  </a:lnTo>
                  <a:lnTo>
                    <a:pt x="2276" y="53355"/>
                  </a:lnTo>
                  <a:lnTo>
                    <a:pt x="2202" y="53133"/>
                  </a:lnTo>
                  <a:lnTo>
                    <a:pt x="2202" y="52910"/>
                  </a:lnTo>
                  <a:lnTo>
                    <a:pt x="2202" y="52688"/>
                  </a:lnTo>
                  <a:lnTo>
                    <a:pt x="2276" y="52465"/>
                  </a:lnTo>
                  <a:lnTo>
                    <a:pt x="2399" y="52242"/>
                  </a:lnTo>
                  <a:lnTo>
                    <a:pt x="2548" y="52069"/>
                  </a:lnTo>
                  <a:lnTo>
                    <a:pt x="2746" y="51896"/>
                  </a:lnTo>
                  <a:lnTo>
                    <a:pt x="2944" y="51797"/>
                  </a:lnTo>
                  <a:lnTo>
                    <a:pt x="3166" y="51723"/>
                  </a:lnTo>
                  <a:lnTo>
                    <a:pt x="3389" y="51698"/>
                  </a:lnTo>
                  <a:close/>
                  <a:moveTo>
                    <a:pt x="7074" y="51970"/>
                  </a:moveTo>
                  <a:lnTo>
                    <a:pt x="7297" y="51995"/>
                  </a:lnTo>
                  <a:lnTo>
                    <a:pt x="7495" y="52044"/>
                  </a:lnTo>
                  <a:lnTo>
                    <a:pt x="7693" y="52143"/>
                  </a:lnTo>
                  <a:lnTo>
                    <a:pt x="7866" y="52292"/>
                  </a:lnTo>
                  <a:lnTo>
                    <a:pt x="8014" y="52465"/>
                  </a:lnTo>
                  <a:lnTo>
                    <a:pt x="8113" y="52663"/>
                  </a:lnTo>
                  <a:lnTo>
                    <a:pt x="8188" y="52861"/>
                  </a:lnTo>
                  <a:lnTo>
                    <a:pt x="8188" y="53083"/>
                  </a:lnTo>
                  <a:lnTo>
                    <a:pt x="8188" y="53306"/>
                  </a:lnTo>
                  <a:lnTo>
                    <a:pt x="8113" y="53504"/>
                  </a:lnTo>
                  <a:lnTo>
                    <a:pt x="8014" y="53702"/>
                  </a:lnTo>
                  <a:lnTo>
                    <a:pt x="7866" y="53875"/>
                  </a:lnTo>
                  <a:lnTo>
                    <a:pt x="7693" y="54023"/>
                  </a:lnTo>
                  <a:lnTo>
                    <a:pt x="7495" y="54122"/>
                  </a:lnTo>
                  <a:lnTo>
                    <a:pt x="7297" y="54172"/>
                  </a:lnTo>
                  <a:lnTo>
                    <a:pt x="7074" y="54196"/>
                  </a:lnTo>
                  <a:lnTo>
                    <a:pt x="6877" y="54172"/>
                  </a:lnTo>
                  <a:lnTo>
                    <a:pt x="6654" y="54122"/>
                  </a:lnTo>
                  <a:lnTo>
                    <a:pt x="6456" y="54023"/>
                  </a:lnTo>
                  <a:lnTo>
                    <a:pt x="6283" y="53875"/>
                  </a:lnTo>
                  <a:lnTo>
                    <a:pt x="6159" y="53702"/>
                  </a:lnTo>
                  <a:lnTo>
                    <a:pt x="6036" y="53504"/>
                  </a:lnTo>
                  <a:lnTo>
                    <a:pt x="5986" y="53306"/>
                  </a:lnTo>
                  <a:lnTo>
                    <a:pt x="5961" y="53083"/>
                  </a:lnTo>
                  <a:lnTo>
                    <a:pt x="5986" y="52861"/>
                  </a:lnTo>
                  <a:lnTo>
                    <a:pt x="6036" y="52663"/>
                  </a:lnTo>
                  <a:lnTo>
                    <a:pt x="6159" y="52465"/>
                  </a:lnTo>
                  <a:lnTo>
                    <a:pt x="6283" y="52292"/>
                  </a:lnTo>
                  <a:lnTo>
                    <a:pt x="6456" y="52143"/>
                  </a:lnTo>
                  <a:lnTo>
                    <a:pt x="6654" y="52044"/>
                  </a:lnTo>
                  <a:lnTo>
                    <a:pt x="6877" y="51995"/>
                  </a:lnTo>
                  <a:lnTo>
                    <a:pt x="7074" y="51970"/>
                  </a:lnTo>
                  <a:close/>
                  <a:moveTo>
                    <a:pt x="47592" y="54023"/>
                  </a:moveTo>
                  <a:lnTo>
                    <a:pt x="47641" y="54073"/>
                  </a:lnTo>
                  <a:lnTo>
                    <a:pt x="47666" y="54122"/>
                  </a:lnTo>
                  <a:lnTo>
                    <a:pt x="47691" y="54172"/>
                  </a:lnTo>
                  <a:lnTo>
                    <a:pt x="47666" y="54246"/>
                  </a:lnTo>
                  <a:lnTo>
                    <a:pt x="47641" y="54295"/>
                  </a:lnTo>
                  <a:lnTo>
                    <a:pt x="47592" y="54320"/>
                  </a:lnTo>
                  <a:lnTo>
                    <a:pt x="47468" y="54320"/>
                  </a:lnTo>
                  <a:lnTo>
                    <a:pt x="47419" y="54295"/>
                  </a:lnTo>
                  <a:lnTo>
                    <a:pt x="47394" y="54246"/>
                  </a:lnTo>
                  <a:lnTo>
                    <a:pt x="47369" y="54172"/>
                  </a:lnTo>
                  <a:lnTo>
                    <a:pt x="47394" y="54122"/>
                  </a:lnTo>
                  <a:lnTo>
                    <a:pt x="47419" y="54073"/>
                  </a:lnTo>
                  <a:lnTo>
                    <a:pt x="47468" y="54023"/>
                  </a:lnTo>
                  <a:close/>
                  <a:moveTo>
                    <a:pt x="10933" y="52762"/>
                  </a:moveTo>
                  <a:lnTo>
                    <a:pt x="11131" y="52786"/>
                  </a:lnTo>
                  <a:lnTo>
                    <a:pt x="11329" y="52836"/>
                  </a:lnTo>
                  <a:lnTo>
                    <a:pt x="11502" y="52935"/>
                  </a:lnTo>
                  <a:lnTo>
                    <a:pt x="11651" y="53059"/>
                  </a:lnTo>
                  <a:lnTo>
                    <a:pt x="11774" y="53207"/>
                  </a:lnTo>
                  <a:lnTo>
                    <a:pt x="11873" y="53380"/>
                  </a:lnTo>
                  <a:lnTo>
                    <a:pt x="11923" y="53553"/>
                  </a:lnTo>
                  <a:lnTo>
                    <a:pt x="11947" y="53751"/>
                  </a:lnTo>
                  <a:lnTo>
                    <a:pt x="11923" y="53949"/>
                  </a:lnTo>
                  <a:lnTo>
                    <a:pt x="11873" y="54122"/>
                  </a:lnTo>
                  <a:lnTo>
                    <a:pt x="11774" y="54295"/>
                  </a:lnTo>
                  <a:lnTo>
                    <a:pt x="11651" y="54444"/>
                  </a:lnTo>
                  <a:lnTo>
                    <a:pt x="11502" y="54592"/>
                  </a:lnTo>
                  <a:lnTo>
                    <a:pt x="11329" y="54666"/>
                  </a:lnTo>
                  <a:lnTo>
                    <a:pt x="11131" y="54716"/>
                  </a:lnTo>
                  <a:lnTo>
                    <a:pt x="10933" y="54741"/>
                  </a:lnTo>
                  <a:lnTo>
                    <a:pt x="10760" y="54716"/>
                  </a:lnTo>
                  <a:lnTo>
                    <a:pt x="10562" y="54666"/>
                  </a:lnTo>
                  <a:lnTo>
                    <a:pt x="10389" y="54592"/>
                  </a:lnTo>
                  <a:lnTo>
                    <a:pt x="10241" y="54444"/>
                  </a:lnTo>
                  <a:lnTo>
                    <a:pt x="10117" y="54295"/>
                  </a:lnTo>
                  <a:lnTo>
                    <a:pt x="10018" y="54122"/>
                  </a:lnTo>
                  <a:lnTo>
                    <a:pt x="9969" y="53949"/>
                  </a:lnTo>
                  <a:lnTo>
                    <a:pt x="9944" y="53751"/>
                  </a:lnTo>
                  <a:lnTo>
                    <a:pt x="9969" y="53553"/>
                  </a:lnTo>
                  <a:lnTo>
                    <a:pt x="10018" y="53380"/>
                  </a:lnTo>
                  <a:lnTo>
                    <a:pt x="10117" y="53207"/>
                  </a:lnTo>
                  <a:lnTo>
                    <a:pt x="10241" y="53059"/>
                  </a:lnTo>
                  <a:lnTo>
                    <a:pt x="10389" y="52935"/>
                  </a:lnTo>
                  <a:lnTo>
                    <a:pt x="10562" y="52836"/>
                  </a:lnTo>
                  <a:lnTo>
                    <a:pt x="10760" y="52786"/>
                  </a:lnTo>
                  <a:lnTo>
                    <a:pt x="10933" y="52762"/>
                  </a:lnTo>
                  <a:close/>
                  <a:moveTo>
                    <a:pt x="55854" y="54246"/>
                  </a:moveTo>
                  <a:lnTo>
                    <a:pt x="55978" y="54295"/>
                  </a:lnTo>
                  <a:lnTo>
                    <a:pt x="56052" y="54320"/>
                  </a:lnTo>
                  <a:lnTo>
                    <a:pt x="56101" y="54370"/>
                  </a:lnTo>
                  <a:lnTo>
                    <a:pt x="56151" y="54419"/>
                  </a:lnTo>
                  <a:lnTo>
                    <a:pt x="56200" y="54493"/>
                  </a:lnTo>
                  <a:lnTo>
                    <a:pt x="56225" y="54617"/>
                  </a:lnTo>
                  <a:lnTo>
                    <a:pt x="56200" y="54765"/>
                  </a:lnTo>
                  <a:lnTo>
                    <a:pt x="56151" y="54840"/>
                  </a:lnTo>
                  <a:lnTo>
                    <a:pt x="56101" y="54889"/>
                  </a:lnTo>
                  <a:lnTo>
                    <a:pt x="56052" y="54938"/>
                  </a:lnTo>
                  <a:lnTo>
                    <a:pt x="55978" y="54963"/>
                  </a:lnTo>
                  <a:lnTo>
                    <a:pt x="55854" y="55013"/>
                  </a:lnTo>
                  <a:lnTo>
                    <a:pt x="55705" y="54963"/>
                  </a:lnTo>
                  <a:lnTo>
                    <a:pt x="55631" y="54938"/>
                  </a:lnTo>
                  <a:lnTo>
                    <a:pt x="55582" y="54889"/>
                  </a:lnTo>
                  <a:lnTo>
                    <a:pt x="55532" y="54840"/>
                  </a:lnTo>
                  <a:lnTo>
                    <a:pt x="55508" y="54765"/>
                  </a:lnTo>
                  <a:lnTo>
                    <a:pt x="55483" y="54617"/>
                  </a:lnTo>
                  <a:lnTo>
                    <a:pt x="55508" y="54493"/>
                  </a:lnTo>
                  <a:lnTo>
                    <a:pt x="55532" y="54419"/>
                  </a:lnTo>
                  <a:lnTo>
                    <a:pt x="55582" y="54370"/>
                  </a:lnTo>
                  <a:lnTo>
                    <a:pt x="55631" y="54320"/>
                  </a:lnTo>
                  <a:lnTo>
                    <a:pt x="55705" y="54295"/>
                  </a:lnTo>
                  <a:lnTo>
                    <a:pt x="55854" y="54246"/>
                  </a:lnTo>
                  <a:close/>
                  <a:moveTo>
                    <a:pt x="99810" y="52440"/>
                  </a:moveTo>
                  <a:lnTo>
                    <a:pt x="100057" y="52465"/>
                  </a:lnTo>
                  <a:lnTo>
                    <a:pt x="100280" y="52539"/>
                  </a:lnTo>
                  <a:lnTo>
                    <a:pt x="100502" y="52663"/>
                  </a:lnTo>
                  <a:lnTo>
                    <a:pt x="100700" y="52811"/>
                  </a:lnTo>
                  <a:lnTo>
                    <a:pt x="100873" y="53009"/>
                  </a:lnTo>
                  <a:lnTo>
                    <a:pt x="100997" y="53232"/>
                  </a:lnTo>
                  <a:lnTo>
                    <a:pt x="101071" y="53479"/>
                  </a:lnTo>
                  <a:lnTo>
                    <a:pt x="101096" y="53726"/>
                  </a:lnTo>
                  <a:lnTo>
                    <a:pt x="101071" y="53974"/>
                  </a:lnTo>
                  <a:lnTo>
                    <a:pt x="100997" y="54196"/>
                  </a:lnTo>
                  <a:lnTo>
                    <a:pt x="100873" y="54419"/>
                  </a:lnTo>
                  <a:lnTo>
                    <a:pt x="100700" y="54642"/>
                  </a:lnTo>
                  <a:lnTo>
                    <a:pt x="100502" y="54790"/>
                  </a:lnTo>
                  <a:lnTo>
                    <a:pt x="100280" y="54914"/>
                  </a:lnTo>
                  <a:lnTo>
                    <a:pt x="100057" y="54988"/>
                  </a:lnTo>
                  <a:lnTo>
                    <a:pt x="99810" y="55013"/>
                  </a:lnTo>
                  <a:lnTo>
                    <a:pt x="99562" y="54988"/>
                  </a:lnTo>
                  <a:lnTo>
                    <a:pt x="99315" y="54914"/>
                  </a:lnTo>
                  <a:lnTo>
                    <a:pt x="99092" y="54790"/>
                  </a:lnTo>
                  <a:lnTo>
                    <a:pt x="98894" y="54642"/>
                  </a:lnTo>
                  <a:lnTo>
                    <a:pt x="98721" y="54419"/>
                  </a:lnTo>
                  <a:lnTo>
                    <a:pt x="98622" y="54196"/>
                  </a:lnTo>
                  <a:lnTo>
                    <a:pt x="98548" y="53974"/>
                  </a:lnTo>
                  <a:lnTo>
                    <a:pt x="98523" y="53726"/>
                  </a:lnTo>
                  <a:lnTo>
                    <a:pt x="98548" y="53479"/>
                  </a:lnTo>
                  <a:lnTo>
                    <a:pt x="98622" y="53232"/>
                  </a:lnTo>
                  <a:lnTo>
                    <a:pt x="98721" y="53009"/>
                  </a:lnTo>
                  <a:lnTo>
                    <a:pt x="98894" y="52811"/>
                  </a:lnTo>
                  <a:lnTo>
                    <a:pt x="99092" y="52663"/>
                  </a:lnTo>
                  <a:lnTo>
                    <a:pt x="99315" y="52539"/>
                  </a:lnTo>
                  <a:lnTo>
                    <a:pt x="99562" y="52465"/>
                  </a:lnTo>
                  <a:lnTo>
                    <a:pt x="99810" y="52440"/>
                  </a:lnTo>
                  <a:close/>
                  <a:moveTo>
                    <a:pt x="95703" y="52712"/>
                  </a:moveTo>
                  <a:lnTo>
                    <a:pt x="95951" y="52737"/>
                  </a:lnTo>
                  <a:lnTo>
                    <a:pt x="96173" y="52811"/>
                  </a:lnTo>
                  <a:lnTo>
                    <a:pt x="96371" y="52910"/>
                  </a:lnTo>
                  <a:lnTo>
                    <a:pt x="96545" y="53059"/>
                  </a:lnTo>
                  <a:lnTo>
                    <a:pt x="96718" y="53256"/>
                  </a:lnTo>
                  <a:lnTo>
                    <a:pt x="96817" y="53454"/>
                  </a:lnTo>
                  <a:lnTo>
                    <a:pt x="96891" y="53677"/>
                  </a:lnTo>
                  <a:lnTo>
                    <a:pt x="96916" y="53900"/>
                  </a:lnTo>
                  <a:lnTo>
                    <a:pt x="96891" y="54147"/>
                  </a:lnTo>
                  <a:lnTo>
                    <a:pt x="96817" y="54345"/>
                  </a:lnTo>
                  <a:lnTo>
                    <a:pt x="96718" y="54567"/>
                  </a:lnTo>
                  <a:lnTo>
                    <a:pt x="96545" y="54741"/>
                  </a:lnTo>
                  <a:lnTo>
                    <a:pt x="96371" y="54914"/>
                  </a:lnTo>
                  <a:lnTo>
                    <a:pt x="96173" y="55013"/>
                  </a:lnTo>
                  <a:lnTo>
                    <a:pt x="95951" y="55087"/>
                  </a:lnTo>
                  <a:lnTo>
                    <a:pt x="95481" y="55087"/>
                  </a:lnTo>
                  <a:lnTo>
                    <a:pt x="95258" y="55013"/>
                  </a:lnTo>
                  <a:lnTo>
                    <a:pt x="95060" y="54914"/>
                  </a:lnTo>
                  <a:lnTo>
                    <a:pt x="94862" y="54741"/>
                  </a:lnTo>
                  <a:lnTo>
                    <a:pt x="94714" y="54567"/>
                  </a:lnTo>
                  <a:lnTo>
                    <a:pt x="94615" y="54345"/>
                  </a:lnTo>
                  <a:lnTo>
                    <a:pt x="94541" y="54147"/>
                  </a:lnTo>
                  <a:lnTo>
                    <a:pt x="94516" y="53900"/>
                  </a:lnTo>
                  <a:lnTo>
                    <a:pt x="94541" y="53677"/>
                  </a:lnTo>
                  <a:lnTo>
                    <a:pt x="94615" y="53454"/>
                  </a:lnTo>
                  <a:lnTo>
                    <a:pt x="94714" y="53256"/>
                  </a:lnTo>
                  <a:lnTo>
                    <a:pt x="94862" y="53059"/>
                  </a:lnTo>
                  <a:lnTo>
                    <a:pt x="95060" y="52910"/>
                  </a:lnTo>
                  <a:lnTo>
                    <a:pt x="95258" y="52811"/>
                  </a:lnTo>
                  <a:lnTo>
                    <a:pt x="95481" y="52737"/>
                  </a:lnTo>
                  <a:lnTo>
                    <a:pt x="95703" y="52712"/>
                  </a:lnTo>
                  <a:close/>
                  <a:moveTo>
                    <a:pt x="68964" y="54023"/>
                  </a:moveTo>
                  <a:lnTo>
                    <a:pt x="69063" y="54073"/>
                  </a:lnTo>
                  <a:lnTo>
                    <a:pt x="69162" y="54122"/>
                  </a:lnTo>
                  <a:lnTo>
                    <a:pt x="69261" y="54196"/>
                  </a:lnTo>
                  <a:lnTo>
                    <a:pt x="69335" y="54295"/>
                  </a:lnTo>
                  <a:lnTo>
                    <a:pt x="69409" y="54394"/>
                  </a:lnTo>
                  <a:lnTo>
                    <a:pt x="69434" y="54518"/>
                  </a:lnTo>
                  <a:lnTo>
                    <a:pt x="69459" y="54642"/>
                  </a:lnTo>
                  <a:lnTo>
                    <a:pt x="69434" y="54741"/>
                  </a:lnTo>
                  <a:lnTo>
                    <a:pt x="69409" y="54864"/>
                  </a:lnTo>
                  <a:lnTo>
                    <a:pt x="69335" y="54963"/>
                  </a:lnTo>
                  <a:lnTo>
                    <a:pt x="69261" y="55062"/>
                  </a:lnTo>
                  <a:lnTo>
                    <a:pt x="69162" y="55136"/>
                  </a:lnTo>
                  <a:lnTo>
                    <a:pt x="69063" y="55211"/>
                  </a:lnTo>
                  <a:lnTo>
                    <a:pt x="68964" y="55235"/>
                  </a:lnTo>
                  <a:lnTo>
                    <a:pt x="68717" y="55235"/>
                  </a:lnTo>
                  <a:lnTo>
                    <a:pt x="68593" y="55211"/>
                  </a:lnTo>
                  <a:lnTo>
                    <a:pt x="68494" y="55136"/>
                  </a:lnTo>
                  <a:lnTo>
                    <a:pt x="68395" y="55062"/>
                  </a:lnTo>
                  <a:lnTo>
                    <a:pt x="68321" y="54963"/>
                  </a:lnTo>
                  <a:lnTo>
                    <a:pt x="68271" y="54864"/>
                  </a:lnTo>
                  <a:lnTo>
                    <a:pt x="68247" y="54741"/>
                  </a:lnTo>
                  <a:lnTo>
                    <a:pt x="68222" y="54642"/>
                  </a:lnTo>
                  <a:lnTo>
                    <a:pt x="68247" y="54518"/>
                  </a:lnTo>
                  <a:lnTo>
                    <a:pt x="68271" y="54394"/>
                  </a:lnTo>
                  <a:lnTo>
                    <a:pt x="68321" y="54295"/>
                  </a:lnTo>
                  <a:lnTo>
                    <a:pt x="68395" y="54196"/>
                  </a:lnTo>
                  <a:lnTo>
                    <a:pt x="68494" y="54122"/>
                  </a:lnTo>
                  <a:lnTo>
                    <a:pt x="68593" y="54073"/>
                  </a:lnTo>
                  <a:lnTo>
                    <a:pt x="68717" y="54023"/>
                  </a:lnTo>
                  <a:close/>
                  <a:moveTo>
                    <a:pt x="14866" y="53504"/>
                  </a:moveTo>
                  <a:lnTo>
                    <a:pt x="15039" y="53529"/>
                  </a:lnTo>
                  <a:lnTo>
                    <a:pt x="15188" y="53578"/>
                  </a:lnTo>
                  <a:lnTo>
                    <a:pt x="15361" y="53652"/>
                  </a:lnTo>
                  <a:lnTo>
                    <a:pt x="15485" y="53776"/>
                  </a:lnTo>
                  <a:lnTo>
                    <a:pt x="15608" y="53900"/>
                  </a:lnTo>
                  <a:lnTo>
                    <a:pt x="15683" y="54073"/>
                  </a:lnTo>
                  <a:lnTo>
                    <a:pt x="15732" y="54221"/>
                  </a:lnTo>
                  <a:lnTo>
                    <a:pt x="15757" y="54394"/>
                  </a:lnTo>
                  <a:lnTo>
                    <a:pt x="15732" y="54567"/>
                  </a:lnTo>
                  <a:lnTo>
                    <a:pt x="15683" y="54741"/>
                  </a:lnTo>
                  <a:lnTo>
                    <a:pt x="15608" y="54889"/>
                  </a:lnTo>
                  <a:lnTo>
                    <a:pt x="15485" y="55013"/>
                  </a:lnTo>
                  <a:lnTo>
                    <a:pt x="15361" y="55136"/>
                  </a:lnTo>
                  <a:lnTo>
                    <a:pt x="15188" y="55211"/>
                  </a:lnTo>
                  <a:lnTo>
                    <a:pt x="15039" y="55260"/>
                  </a:lnTo>
                  <a:lnTo>
                    <a:pt x="14866" y="55285"/>
                  </a:lnTo>
                  <a:lnTo>
                    <a:pt x="14693" y="55260"/>
                  </a:lnTo>
                  <a:lnTo>
                    <a:pt x="14520" y="55211"/>
                  </a:lnTo>
                  <a:lnTo>
                    <a:pt x="14372" y="55136"/>
                  </a:lnTo>
                  <a:lnTo>
                    <a:pt x="14248" y="55013"/>
                  </a:lnTo>
                  <a:lnTo>
                    <a:pt x="14124" y="54889"/>
                  </a:lnTo>
                  <a:lnTo>
                    <a:pt x="14050" y="54741"/>
                  </a:lnTo>
                  <a:lnTo>
                    <a:pt x="14001" y="54567"/>
                  </a:lnTo>
                  <a:lnTo>
                    <a:pt x="13976" y="54394"/>
                  </a:lnTo>
                  <a:lnTo>
                    <a:pt x="14001" y="54221"/>
                  </a:lnTo>
                  <a:lnTo>
                    <a:pt x="14050" y="54073"/>
                  </a:lnTo>
                  <a:lnTo>
                    <a:pt x="14124" y="53900"/>
                  </a:lnTo>
                  <a:lnTo>
                    <a:pt x="14248" y="53776"/>
                  </a:lnTo>
                  <a:lnTo>
                    <a:pt x="14372" y="53652"/>
                  </a:lnTo>
                  <a:lnTo>
                    <a:pt x="14520" y="53578"/>
                  </a:lnTo>
                  <a:lnTo>
                    <a:pt x="14693" y="53529"/>
                  </a:lnTo>
                  <a:lnTo>
                    <a:pt x="14866" y="53504"/>
                  </a:lnTo>
                  <a:close/>
                  <a:moveTo>
                    <a:pt x="82148" y="53553"/>
                  </a:moveTo>
                  <a:lnTo>
                    <a:pt x="82321" y="53578"/>
                  </a:lnTo>
                  <a:lnTo>
                    <a:pt x="82494" y="53627"/>
                  </a:lnTo>
                  <a:lnTo>
                    <a:pt x="82643" y="53702"/>
                  </a:lnTo>
                  <a:lnTo>
                    <a:pt x="82791" y="53825"/>
                  </a:lnTo>
                  <a:lnTo>
                    <a:pt x="82890" y="53974"/>
                  </a:lnTo>
                  <a:lnTo>
                    <a:pt x="82964" y="54122"/>
                  </a:lnTo>
                  <a:lnTo>
                    <a:pt x="83014" y="54271"/>
                  </a:lnTo>
                  <a:lnTo>
                    <a:pt x="83039" y="54444"/>
                  </a:lnTo>
                  <a:lnTo>
                    <a:pt x="83014" y="54617"/>
                  </a:lnTo>
                  <a:lnTo>
                    <a:pt x="82964" y="54790"/>
                  </a:lnTo>
                  <a:lnTo>
                    <a:pt x="82890" y="54938"/>
                  </a:lnTo>
                  <a:lnTo>
                    <a:pt x="82791" y="55087"/>
                  </a:lnTo>
                  <a:lnTo>
                    <a:pt x="82643" y="55186"/>
                  </a:lnTo>
                  <a:lnTo>
                    <a:pt x="82494" y="55285"/>
                  </a:lnTo>
                  <a:lnTo>
                    <a:pt x="82321" y="55334"/>
                  </a:lnTo>
                  <a:lnTo>
                    <a:pt x="81975" y="55334"/>
                  </a:lnTo>
                  <a:lnTo>
                    <a:pt x="81827" y="55285"/>
                  </a:lnTo>
                  <a:lnTo>
                    <a:pt x="81653" y="55186"/>
                  </a:lnTo>
                  <a:lnTo>
                    <a:pt x="81530" y="55087"/>
                  </a:lnTo>
                  <a:lnTo>
                    <a:pt x="81406" y="54938"/>
                  </a:lnTo>
                  <a:lnTo>
                    <a:pt x="81332" y="54790"/>
                  </a:lnTo>
                  <a:lnTo>
                    <a:pt x="81282" y="54617"/>
                  </a:lnTo>
                  <a:lnTo>
                    <a:pt x="81258" y="54444"/>
                  </a:lnTo>
                  <a:lnTo>
                    <a:pt x="81282" y="54271"/>
                  </a:lnTo>
                  <a:lnTo>
                    <a:pt x="81332" y="54122"/>
                  </a:lnTo>
                  <a:lnTo>
                    <a:pt x="81406" y="53974"/>
                  </a:lnTo>
                  <a:lnTo>
                    <a:pt x="81530" y="53825"/>
                  </a:lnTo>
                  <a:lnTo>
                    <a:pt x="81653" y="53702"/>
                  </a:lnTo>
                  <a:lnTo>
                    <a:pt x="81827" y="53627"/>
                  </a:lnTo>
                  <a:lnTo>
                    <a:pt x="81975" y="53578"/>
                  </a:lnTo>
                  <a:lnTo>
                    <a:pt x="82148" y="53553"/>
                  </a:lnTo>
                  <a:close/>
                  <a:moveTo>
                    <a:pt x="18676" y="53801"/>
                  </a:moveTo>
                  <a:lnTo>
                    <a:pt x="18824" y="53825"/>
                  </a:lnTo>
                  <a:lnTo>
                    <a:pt x="18972" y="53850"/>
                  </a:lnTo>
                  <a:lnTo>
                    <a:pt x="19121" y="53924"/>
                  </a:lnTo>
                  <a:lnTo>
                    <a:pt x="19245" y="54023"/>
                  </a:lnTo>
                  <a:lnTo>
                    <a:pt x="19344" y="54147"/>
                  </a:lnTo>
                  <a:lnTo>
                    <a:pt x="19393" y="54295"/>
                  </a:lnTo>
                  <a:lnTo>
                    <a:pt x="19442" y="54444"/>
                  </a:lnTo>
                  <a:lnTo>
                    <a:pt x="19467" y="54592"/>
                  </a:lnTo>
                  <a:lnTo>
                    <a:pt x="19442" y="54741"/>
                  </a:lnTo>
                  <a:lnTo>
                    <a:pt x="19393" y="54889"/>
                  </a:lnTo>
                  <a:lnTo>
                    <a:pt x="19344" y="55013"/>
                  </a:lnTo>
                  <a:lnTo>
                    <a:pt x="19245" y="55136"/>
                  </a:lnTo>
                  <a:lnTo>
                    <a:pt x="19121" y="55235"/>
                  </a:lnTo>
                  <a:lnTo>
                    <a:pt x="18972" y="55310"/>
                  </a:lnTo>
                  <a:lnTo>
                    <a:pt x="18824" y="55359"/>
                  </a:lnTo>
                  <a:lnTo>
                    <a:pt x="18527" y="55359"/>
                  </a:lnTo>
                  <a:lnTo>
                    <a:pt x="18379" y="55310"/>
                  </a:lnTo>
                  <a:lnTo>
                    <a:pt x="18255" y="55235"/>
                  </a:lnTo>
                  <a:lnTo>
                    <a:pt x="18131" y="55136"/>
                  </a:lnTo>
                  <a:lnTo>
                    <a:pt x="18033" y="55013"/>
                  </a:lnTo>
                  <a:lnTo>
                    <a:pt x="17958" y="54889"/>
                  </a:lnTo>
                  <a:lnTo>
                    <a:pt x="17909" y="54741"/>
                  </a:lnTo>
                  <a:lnTo>
                    <a:pt x="17884" y="54592"/>
                  </a:lnTo>
                  <a:lnTo>
                    <a:pt x="17909" y="54444"/>
                  </a:lnTo>
                  <a:lnTo>
                    <a:pt x="17958" y="54295"/>
                  </a:lnTo>
                  <a:lnTo>
                    <a:pt x="18033" y="54147"/>
                  </a:lnTo>
                  <a:lnTo>
                    <a:pt x="18131" y="54023"/>
                  </a:lnTo>
                  <a:lnTo>
                    <a:pt x="18255" y="53924"/>
                  </a:lnTo>
                  <a:lnTo>
                    <a:pt x="18379" y="53850"/>
                  </a:lnTo>
                  <a:lnTo>
                    <a:pt x="18527" y="53825"/>
                  </a:lnTo>
                  <a:lnTo>
                    <a:pt x="18676" y="53801"/>
                  </a:lnTo>
                  <a:close/>
                  <a:moveTo>
                    <a:pt x="86848" y="53479"/>
                  </a:moveTo>
                  <a:lnTo>
                    <a:pt x="87021" y="53504"/>
                  </a:lnTo>
                  <a:lnTo>
                    <a:pt x="87219" y="53553"/>
                  </a:lnTo>
                  <a:lnTo>
                    <a:pt x="87392" y="53652"/>
                  </a:lnTo>
                  <a:lnTo>
                    <a:pt x="87541" y="53776"/>
                  </a:lnTo>
                  <a:lnTo>
                    <a:pt x="87664" y="53924"/>
                  </a:lnTo>
                  <a:lnTo>
                    <a:pt x="87763" y="54097"/>
                  </a:lnTo>
                  <a:lnTo>
                    <a:pt x="87813" y="54295"/>
                  </a:lnTo>
                  <a:lnTo>
                    <a:pt x="87837" y="54469"/>
                  </a:lnTo>
                  <a:lnTo>
                    <a:pt x="87813" y="54666"/>
                  </a:lnTo>
                  <a:lnTo>
                    <a:pt x="87763" y="54840"/>
                  </a:lnTo>
                  <a:lnTo>
                    <a:pt x="87664" y="55013"/>
                  </a:lnTo>
                  <a:lnTo>
                    <a:pt x="87541" y="55186"/>
                  </a:lnTo>
                  <a:lnTo>
                    <a:pt x="87392" y="55310"/>
                  </a:lnTo>
                  <a:lnTo>
                    <a:pt x="87219" y="55408"/>
                  </a:lnTo>
                  <a:lnTo>
                    <a:pt x="87021" y="55458"/>
                  </a:lnTo>
                  <a:lnTo>
                    <a:pt x="86650" y="55458"/>
                  </a:lnTo>
                  <a:lnTo>
                    <a:pt x="86477" y="55408"/>
                  </a:lnTo>
                  <a:lnTo>
                    <a:pt x="86304" y="55310"/>
                  </a:lnTo>
                  <a:lnTo>
                    <a:pt x="86131" y="55186"/>
                  </a:lnTo>
                  <a:lnTo>
                    <a:pt x="86007" y="55013"/>
                  </a:lnTo>
                  <a:lnTo>
                    <a:pt x="85933" y="54840"/>
                  </a:lnTo>
                  <a:lnTo>
                    <a:pt x="85859" y="54666"/>
                  </a:lnTo>
                  <a:lnTo>
                    <a:pt x="85859" y="54469"/>
                  </a:lnTo>
                  <a:lnTo>
                    <a:pt x="85859" y="54295"/>
                  </a:lnTo>
                  <a:lnTo>
                    <a:pt x="85933" y="54097"/>
                  </a:lnTo>
                  <a:lnTo>
                    <a:pt x="86007" y="53924"/>
                  </a:lnTo>
                  <a:lnTo>
                    <a:pt x="86131" y="53776"/>
                  </a:lnTo>
                  <a:lnTo>
                    <a:pt x="86304" y="53652"/>
                  </a:lnTo>
                  <a:lnTo>
                    <a:pt x="86477" y="53553"/>
                  </a:lnTo>
                  <a:lnTo>
                    <a:pt x="86650" y="53504"/>
                  </a:lnTo>
                  <a:lnTo>
                    <a:pt x="86848" y="53479"/>
                  </a:lnTo>
                  <a:close/>
                  <a:moveTo>
                    <a:pt x="22708" y="54493"/>
                  </a:moveTo>
                  <a:lnTo>
                    <a:pt x="22856" y="54518"/>
                  </a:lnTo>
                  <a:lnTo>
                    <a:pt x="22980" y="54543"/>
                  </a:lnTo>
                  <a:lnTo>
                    <a:pt x="23079" y="54617"/>
                  </a:lnTo>
                  <a:lnTo>
                    <a:pt x="23202" y="54691"/>
                  </a:lnTo>
                  <a:lnTo>
                    <a:pt x="23277" y="54790"/>
                  </a:lnTo>
                  <a:lnTo>
                    <a:pt x="23326" y="54914"/>
                  </a:lnTo>
                  <a:lnTo>
                    <a:pt x="23375" y="55037"/>
                  </a:lnTo>
                  <a:lnTo>
                    <a:pt x="23375" y="55161"/>
                  </a:lnTo>
                  <a:lnTo>
                    <a:pt x="23375" y="55285"/>
                  </a:lnTo>
                  <a:lnTo>
                    <a:pt x="23326" y="55408"/>
                  </a:lnTo>
                  <a:lnTo>
                    <a:pt x="23277" y="55532"/>
                  </a:lnTo>
                  <a:lnTo>
                    <a:pt x="23202" y="55631"/>
                  </a:lnTo>
                  <a:lnTo>
                    <a:pt x="23079" y="55730"/>
                  </a:lnTo>
                  <a:lnTo>
                    <a:pt x="22980" y="55780"/>
                  </a:lnTo>
                  <a:lnTo>
                    <a:pt x="22856" y="55829"/>
                  </a:lnTo>
                  <a:lnTo>
                    <a:pt x="22584" y="55829"/>
                  </a:lnTo>
                  <a:lnTo>
                    <a:pt x="22460" y="55780"/>
                  </a:lnTo>
                  <a:lnTo>
                    <a:pt x="22361" y="55730"/>
                  </a:lnTo>
                  <a:lnTo>
                    <a:pt x="22238" y="55631"/>
                  </a:lnTo>
                  <a:lnTo>
                    <a:pt x="22163" y="55532"/>
                  </a:lnTo>
                  <a:lnTo>
                    <a:pt x="22114" y="55408"/>
                  </a:lnTo>
                  <a:lnTo>
                    <a:pt x="22064" y="55285"/>
                  </a:lnTo>
                  <a:lnTo>
                    <a:pt x="22064" y="55161"/>
                  </a:lnTo>
                  <a:lnTo>
                    <a:pt x="22064" y="55037"/>
                  </a:lnTo>
                  <a:lnTo>
                    <a:pt x="22114" y="54914"/>
                  </a:lnTo>
                  <a:lnTo>
                    <a:pt x="22163" y="54790"/>
                  </a:lnTo>
                  <a:lnTo>
                    <a:pt x="22238" y="54691"/>
                  </a:lnTo>
                  <a:lnTo>
                    <a:pt x="22361" y="54617"/>
                  </a:lnTo>
                  <a:lnTo>
                    <a:pt x="22460" y="54543"/>
                  </a:lnTo>
                  <a:lnTo>
                    <a:pt x="22584" y="54518"/>
                  </a:lnTo>
                  <a:lnTo>
                    <a:pt x="22708" y="54493"/>
                  </a:lnTo>
                  <a:close/>
                  <a:moveTo>
                    <a:pt x="59144" y="54938"/>
                  </a:moveTo>
                  <a:lnTo>
                    <a:pt x="59218" y="54963"/>
                  </a:lnTo>
                  <a:lnTo>
                    <a:pt x="59292" y="55013"/>
                  </a:lnTo>
                  <a:lnTo>
                    <a:pt x="59366" y="55087"/>
                  </a:lnTo>
                  <a:lnTo>
                    <a:pt x="59441" y="55136"/>
                  </a:lnTo>
                  <a:lnTo>
                    <a:pt x="59465" y="55235"/>
                  </a:lnTo>
                  <a:lnTo>
                    <a:pt x="59490" y="55310"/>
                  </a:lnTo>
                  <a:lnTo>
                    <a:pt x="59515" y="55408"/>
                  </a:lnTo>
                  <a:lnTo>
                    <a:pt x="59490" y="55483"/>
                  </a:lnTo>
                  <a:lnTo>
                    <a:pt x="59465" y="55582"/>
                  </a:lnTo>
                  <a:lnTo>
                    <a:pt x="59441" y="55656"/>
                  </a:lnTo>
                  <a:lnTo>
                    <a:pt x="59366" y="55730"/>
                  </a:lnTo>
                  <a:lnTo>
                    <a:pt x="59292" y="55780"/>
                  </a:lnTo>
                  <a:lnTo>
                    <a:pt x="59218" y="55829"/>
                  </a:lnTo>
                  <a:lnTo>
                    <a:pt x="59144" y="55854"/>
                  </a:lnTo>
                  <a:lnTo>
                    <a:pt x="58971" y="55854"/>
                  </a:lnTo>
                  <a:lnTo>
                    <a:pt x="58872" y="55829"/>
                  </a:lnTo>
                  <a:lnTo>
                    <a:pt x="58797" y="55780"/>
                  </a:lnTo>
                  <a:lnTo>
                    <a:pt x="58723" y="55730"/>
                  </a:lnTo>
                  <a:lnTo>
                    <a:pt x="58674" y="55656"/>
                  </a:lnTo>
                  <a:lnTo>
                    <a:pt x="58624" y="55582"/>
                  </a:lnTo>
                  <a:lnTo>
                    <a:pt x="58600" y="55483"/>
                  </a:lnTo>
                  <a:lnTo>
                    <a:pt x="58600" y="55408"/>
                  </a:lnTo>
                  <a:lnTo>
                    <a:pt x="58600" y="55310"/>
                  </a:lnTo>
                  <a:lnTo>
                    <a:pt x="58624" y="55235"/>
                  </a:lnTo>
                  <a:lnTo>
                    <a:pt x="58674" y="55136"/>
                  </a:lnTo>
                  <a:lnTo>
                    <a:pt x="58723" y="55087"/>
                  </a:lnTo>
                  <a:lnTo>
                    <a:pt x="58797" y="55013"/>
                  </a:lnTo>
                  <a:lnTo>
                    <a:pt x="58872" y="54963"/>
                  </a:lnTo>
                  <a:lnTo>
                    <a:pt x="58971" y="54938"/>
                  </a:lnTo>
                  <a:close/>
                  <a:moveTo>
                    <a:pt x="75939" y="54394"/>
                  </a:moveTo>
                  <a:lnTo>
                    <a:pt x="76088" y="54444"/>
                  </a:lnTo>
                  <a:lnTo>
                    <a:pt x="76212" y="54518"/>
                  </a:lnTo>
                  <a:lnTo>
                    <a:pt x="76335" y="54617"/>
                  </a:lnTo>
                  <a:lnTo>
                    <a:pt x="76434" y="54716"/>
                  </a:lnTo>
                  <a:lnTo>
                    <a:pt x="76484" y="54864"/>
                  </a:lnTo>
                  <a:lnTo>
                    <a:pt x="76533" y="54988"/>
                  </a:lnTo>
                  <a:lnTo>
                    <a:pt x="76558" y="55136"/>
                  </a:lnTo>
                  <a:lnTo>
                    <a:pt x="76533" y="55285"/>
                  </a:lnTo>
                  <a:lnTo>
                    <a:pt x="76484" y="55433"/>
                  </a:lnTo>
                  <a:lnTo>
                    <a:pt x="76434" y="55557"/>
                  </a:lnTo>
                  <a:lnTo>
                    <a:pt x="76335" y="55681"/>
                  </a:lnTo>
                  <a:lnTo>
                    <a:pt x="76212" y="55780"/>
                  </a:lnTo>
                  <a:lnTo>
                    <a:pt x="76088" y="55854"/>
                  </a:lnTo>
                  <a:lnTo>
                    <a:pt x="75939" y="55878"/>
                  </a:lnTo>
                  <a:lnTo>
                    <a:pt x="75791" y="55903"/>
                  </a:lnTo>
                  <a:lnTo>
                    <a:pt x="75643" y="55878"/>
                  </a:lnTo>
                  <a:lnTo>
                    <a:pt x="75519" y="55854"/>
                  </a:lnTo>
                  <a:lnTo>
                    <a:pt x="75371" y="55780"/>
                  </a:lnTo>
                  <a:lnTo>
                    <a:pt x="75247" y="55681"/>
                  </a:lnTo>
                  <a:lnTo>
                    <a:pt x="75173" y="55557"/>
                  </a:lnTo>
                  <a:lnTo>
                    <a:pt x="75098" y="55433"/>
                  </a:lnTo>
                  <a:lnTo>
                    <a:pt x="75049" y="55285"/>
                  </a:lnTo>
                  <a:lnTo>
                    <a:pt x="75049" y="55136"/>
                  </a:lnTo>
                  <a:lnTo>
                    <a:pt x="75049" y="54988"/>
                  </a:lnTo>
                  <a:lnTo>
                    <a:pt x="75098" y="54864"/>
                  </a:lnTo>
                  <a:lnTo>
                    <a:pt x="75173" y="54716"/>
                  </a:lnTo>
                  <a:lnTo>
                    <a:pt x="75247" y="54617"/>
                  </a:lnTo>
                  <a:lnTo>
                    <a:pt x="75371" y="54518"/>
                  </a:lnTo>
                  <a:lnTo>
                    <a:pt x="75519" y="54444"/>
                  </a:lnTo>
                  <a:lnTo>
                    <a:pt x="75643" y="54394"/>
                  </a:lnTo>
                  <a:close/>
                  <a:moveTo>
                    <a:pt x="65625" y="54815"/>
                  </a:moveTo>
                  <a:lnTo>
                    <a:pt x="65748" y="54840"/>
                  </a:lnTo>
                  <a:lnTo>
                    <a:pt x="65847" y="54864"/>
                  </a:lnTo>
                  <a:lnTo>
                    <a:pt x="65946" y="54914"/>
                  </a:lnTo>
                  <a:lnTo>
                    <a:pt x="66045" y="54988"/>
                  </a:lnTo>
                  <a:lnTo>
                    <a:pt x="66119" y="55087"/>
                  </a:lnTo>
                  <a:lnTo>
                    <a:pt x="66169" y="55186"/>
                  </a:lnTo>
                  <a:lnTo>
                    <a:pt x="66193" y="55285"/>
                  </a:lnTo>
                  <a:lnTo>
                    <a:pt x="66193" y="55408"/>
                  </a:lnTo>
                  <a:lnTo>
                    <a:pt x="66193" y="55507"/>
                  </a:lnTo>
                  <a:lnTo>
                    <a:pt x="66169" y="55606"/>
                  </a:lnTo>
                  <a:lnTo>
                    <a:pt x="66119" y="55705"/>
                  </a:lnTo>
                  <a:lnTo>
                    <a:pt x="66045" y="55804"/>
                  </a:lnTo>
                  <a:lnTo>
                    <a:pt x="65946" y="55878"/>
                  </a:lnTo>
                  <a:lnTo>
                    <a:pt x="65847" y="55928"/>
                  </a:lnTo>
                  <a:lnTo>
                    <a:pt x="65748" y="55953"/>
                  </a:lnTo>
                  <a:lnTo>
                    <a:pt x="65625" y="55977"/>
                  </a:lnTo>
                  <a:lnTo>
                    <a:pt x="65526" y="55953"/>
                  </a:lnTo>
                  <a:lnTo>
                    <a:pt x="65402" y="55928"/>
                  </a:lnTo>
                  <a:lnTo>
                    <a:pt x="65303" y="55878"/>
                  </a:lnTo>
                  <a:lnTo>
                    <a:pt x="65229" y="55804"/>
                  </a:lnTo>
                  <a:lnTo>
                    <a:pt x="65155" y="55705"/>
                  </a:lnTo>
                  <a:lnTo>
                    <a:pt x="65105" y="55606"/>
                  </a:lnTo>
                  <a:lnTo>
                    <a:pt x="65056" y="55507"/>
                  </a:lnTo>
                  <a:lnTo>
                    <a:pt x="65056" y="55408"/>
                  </a:lnTo>
                  <a:lnTo>
                    <a:pt x="65056" y="55285"/>
                  </a:lnTo>
                  <a:lnTo>
                    <a:pt x="65105" y="55186"/>
                  </a:lnTo>
                  <a:lnTo>
                    <a:pt x="65155" y="55087"/>
                  </a:lnTo>
                  <a:lnTo>
                    <a:pt x="65229" y="54988"/>
                  </a:lnTo>
                  <a:lnTo>
                    <a:pt x="65303" y="54914"/>
                  </a:lnTo>
                  <a:lnTo>
                    <a:pt x="65402" y="54864"/>
                  </a:lnTo>
                  <a:lnTo>
                    <a:pt x="65526" y="54840"/>
                  </a:lnTo>
                  <a:lnTo>
                    <a:pt x="65625" y="54815"/>
                  </a:lnTo>
                  <a:close/>
                  <a:moveTo>
                    <a:pt x="103223" y="53331"/>
                  </a:moveTo>
                  <a:lnTo>
                    <a:pt x="103495" y="53355"/>
                  </a:lnTo>
                  <a:lnTo>
                    <a:pt x="103743" y="53430"/>
                  </a:lnTo>
                  <a:lnTo>
                    <a:pt x="103990" y="53553"/>
                  </a:lnTo>
                  <a:lnTo>
                    <a:pt x="104213" y="53751"/>
                  </a:lnTo>
                  <a:lnTo>
                    <a:pt x="104386" y="53949"/>
                  </a:lnTo>
                  <a:lnTo>
                    <a:pt x="104510" y="54196"/>
                  </a:lnTo>
                  <a:lnTo>
                    <a:pt x="104584" y="54469"/>
                  </a:lnTo>
                  <a:lnTo>
                    <a:pt x="104608" y="54716"/>
                  </a:lnTo>
                  <a:lnTo>
                    <a:pt x="104584" y="54988"/>
                  </a:lnTo>
                  <a:lnTo>
                    <a:pt x="104510" y="55235"/>
                  </a:lnTo>
                  <a:lnTo>
                    <a:pt x="104386" y="55483"/>
                  </a:lnTo>
                  <a:lnTo>
                    <a:pt x="104213" y="55705"/>
                  </a:lnTo>
                  <a:lnTo>
                    <a:pt x="103990" y="55878"/>
                  </a:lnTo>
                  <a:lnTo>
                    <a:pt x="103743" y="56002"/>
                  </a:lnTo>
                  <a:lnTo>
                    <a:pt x="103495" y="56076"/>
                  </a:lnTo>
                  <a:lnTo>
                    <a:pt x="103223" y="56101"/>
                  </a:lnTo>
                  <a:lnTo>
                    <a:pt x="102951" y="56076"/>
                  </a:lnTo>
                  <a:lnTo>
                    <a:pt x="102704" y="56002"/>
                  </a:lnTo>
                  <a:lnTo>
                    <a:pt x="102456" y="55878"/>
                  </a:lnTo>
                  <a:lnTo>
                    <a:pt x="102234" y="55705"/>
                  </a:lnTo>
                  <a:lnTo>
                    <a:pt x="102061" y="55483"/>
                  </a:lnTo>
                  <a:lnTo>
                    <a:pt x="101937" y="55235"/>
                  </a:lnTo>
                  <a:lnTo>
                    <a:pt x="101863" y="54988"/>
                  </a:lnTo>
                  <a:lnTo>
                    <a:pt x="101838" y="54716"/>
                  </a:lnTo>
                  <a:lnTo>
                    <a:pt x="101863" y="54469"/>
                  </a:lnTo>
                  <a:lnTo>
                    <a:pt x="101937" y="54196"/>
                  </a:lnTo>
                  <a:lnTo>
                    <a:pt x="102061" y="53949"/>
                  </a:lnTo>
                  <a:lnTo>
                    <a:pt x="102234" y="53751"/>
                  </a:lnTo>
                  <a:lnTo>
                    <a:pt x="102456" y="53553"/>
                  </a:lnTo>
                  <a:lnTo>
                    <a:pt x="102704" y="53430"/>
                  </a:lnTo>
                  <a:lnTo>
                    <a:pt x="102951" y="53355"/>
                  </a:lnTo>
                  <a:lnTo>
                    <a:pt x="103223" y="53331"/>
                  </a:lnTo>
                  <a:close/>
                  <a:moveTo>
                    <a:pt x="62434" y="55136"/>
                  </a:moveTo>
                  <a:lnTo>
                    <a:pt x="62533" y="55186"/>
                  </a:lnTo>
                  <a:lnTo>
                    <a:pt x="62631" y="55235"/>
                  </a:lnTo>
                  <a:lnTo>
                    <a:pt x="62706" y="55285"/>
                  </a:lnTo>
                  <a:lnTo>
                    <a:pt x="62780" y="55384"/>
                  </a:lnTo>
                  <a:lnTo>
                    <a:pt x="62829" y="55458"/>
                  </a:lnTo>
                  <a:lnTo>
                    <a:pt x="62854" y="55557"/>
                  </a:lnTo>
                  <a:lnTo>
                    <a:pt x="62854" y="55656"/>
                  </a:lnTo>
                  <a:lnTo>
                    <a:pt x="62854" y="55755"/>
                  </a:lnTo>
                  <a:lnTo>
                    <a:pt x="62829" y="55854"/>
                  </a:lnTo>
                  <a:lnTo>
                    <a:pt x="62780" y="55953"/>
                  </a:lnTo>
                  <a:lnTo>
                    <a:pt x="62706" y="56027"/>
                  </a:lnTo>
                  <a:lnTo>
                    <a:pt x="62631" y="56101"/>
                  </a:lnTo>
                  <a:lnTo>
                    <a:pt x="62533" y="56151"/>
                  </a:lnTo>
                  <a:lnTo>
                    <a:pt x="62434" y="56175"/>
                  </a:lnTo>
                  <a:lnTo>
                    <a:pt x="62236" y="56175"/>
                  </a:lnTo>
                  <a:lnTo>
                    <a:pt x="62137" y="56151"/>
                  </a:lnTo>
                  <a:lnTo>
                    <a:pt x="62063" y="56101"/>
                  </a:lnTo>
                  <a:lnTo>
                    <a:pt x="61964" y="56027"/>
                  </a:lnTo>
                  <a:lnTo>
                    <a:pt x="61914" y="55953"/>
                  </a:lnTo>
                  <a:lnTo>
                    <a:pt x="61865" y="55854"/>
                  </a:lnTo>
                  <a:lnTo>
                    <a:pt x="61840" y="55755"/>
                  </a:lnTo>
                  <a:lnTo>
                    <a:pt x="61815" y="55656"/>
                  </a:lnTo>
                  <a:lnTo>
                    <a:pt x="61840" y="55557"/>
                  </a:lnTo>
                  <a:lnTo>
                    <a:pt x="61865" y="55458"/>
                  </a:lnTo>
                  <a:lnTo>
                    <a:pt x="61914" y="55384"/>
                  </a:lnTo>
                  <a:lnTo>
                    <a:pt x="61964" y="55285"/>
                  </a:lnTo>
                  <a:lnTo>
                    <a:pt x="62063" y="55235"/>
                  </a:lnTo>
                  <a:lnTo>
                    <a:pt x="62137" y="55186"/>
                  </a:lnTo>
                  <a:lnTo>
                    <a:pt x="62236" y="55136"/>
                  </a:lnTo>
                  <a:close/>
                  <a:moveTo>
                    <a:pt x="26962" y="55136"/>
                  </a:moveTo>
                  <a:lnTo>
                    <a:pt x="27061" y="55186"/>
                  </a:lnTo>
                  <a:lnTo>
                    <a:pt x="27135" y="55235"/>
                  </a:lnTo>
                  <a:lnTo>
                    <a:pt x="27234" y="55285"/>
                  </a:lnTo>
                  <a:lnTo>
                    <a:pt x="27309" y="55384"/>
                  </a:lnTo>
                  <a:lnTo>
                    <a:pt x="27358" y="55483"/>
                  </a:lnTo>
                  <a:lnTo>
                    <a:pt x="27383" y="55582"/>
                  </a:lnTo>
                  <a:lnTo>
                    <a:pt x="27383" y="55681"/>
                  </a:lnTo>
                  <a:lnTo>
                    <a:pt x="27383" y="55780"/>
                  </a:lnTo>
                  <a:lnTo>
                    <a:pt x="27358" y="55878"/>
                  </a:lnTo>
                  <a:lnTo>
                    <a:pt x="27309" y="55977"/>
                  </a:lnTo>
                  <a:lnTo>
                    <a:pt x="27234" y="56052"/>
                  </a:lnTo>
                  <a:lnTo>
                    <a:pt x="27135" y="56126"/>
                  </a:lnTo>
                  <a:lnTo>
                    <a:pt x="27061" y="56175"/>
                  </a:lnTo>
                  <a:lnTo>
                    <a:pt x="26962" y="56200"/>
                  </a:lnTo>
                  <a:lnTo>
                    <a:pt x="26839" y="56225"/>
                  </a:lnTo>
                  <a:lnTo>
                    <a:pt x="26740" y="56200"/>
                  </a:lnTo>
                  <a:lnTo>
                    <a:pt x="26641" y="56175"/>
                  </a:lnTo>
                  <a:lnTo>
                    <a:pt x="26542" y="56126"/>
                  </a:lnTo>
                  <a:lnTo>
                    <a:pt x="26467" y="56052"/>
                  </a:lnTo>
                  <a:lnTo>
                    <a:pt x="26393" y="55977"/>
                  </a:lnTo>
                  <a:lnTo>
                    <a:pt x="26344" y="55878"/>
                  </a:lnTo>
                  <a:lnTo>
                    <a:pt x="26319" y="55780"/>
                  </a:lnTo>
                  <a:lnTo>
                    <a:pt x="26319" y="55681"/>
                  </a:lnTo>
                  <a:lnTo>
                    <a:pt x="26319" y="55582"/>
                  </a:lnTo>
                  <a:lnTo>
                    <a:pt x="26344" y="55483"/>
                  </a:lnTo>
                  <a:lnTo>
                    <a:pt x="26393" y="55384"/>
                  </a:lnTo>
                  <a:lnTo>
                    <a:pt x="26467" y="55285"/>
                  </a:lnTo>
                  <a:lnTo>
                    <a:pt x="26542" y="55235"/>
                  </a:lnTo>
                  <a:lnTo>
                    <a:pt x="26641" y="55186"/>
                  </a:lnTo>
                  <a:lnTo>
                    <a:pt x="26740" y="55136"/>
                  </a:lnTo>
                  <a:close/>
                  <a:moveTo>
                    <a:pt x="31019" y="55433"/>
                  </a:moveTo>
                  <a:lnTo>
                    <a:pt x="31093" y="55458"/>
                  </a:lnTo>
                  <a:lnTo>
                    <a:pt x="31167" y="55507"/>
                  </a:lnTo>
                  <a:lnTo>
                    <a:pt x="31242" y="55557"/>
                  </a:lnTo>
                  <a:lnTo>
                    <a:pt x="31291" y="55631"/>
                  </a:lnTo>
                  <a:lnTo>
                    <a:pt x="31340" y="55705"/>
                  </a:lnTo>
                  <a:lnTo>
                    <a:pt x="31365" y="55780"/>
                  </a:lnTo>
                  <a:lnTo>
                    <a:pt x="31365" y="55854"/>
                  </a:lnTo>
                  <a:lnTo>
                    <a:pt x="31365" y="55928"/>
                  </a:lnTo>
                  <a:lnTo>
                    <a:pt x="31340" y="56027"/>
                  </a:lnTo>
                  <a:lnTo>
                    <a:pt x="31291" y="56101"/>
                  </a:lnTo>
                  <a:lnTo>
                    <a:pt x="31242" y="56151"/>
                  </a:lnTo>
                  <a:lnTo>
                    <a:pt x="31167" y="56225"/>
                  </a:lnTo>
                  <a:lnTo>
                    <a:pt x="31093" y="56249"/>
                  </a:lnTo>
                  <a:lnTo>
                    <a:pt x="31019" y="56274"/>
                  </a:lnTo>
                  <a:lnTo>
                    <a:pt x="30920" y="56299"/>
                  </a:lnTo>
                  <a:lnTo>
                    <a:pt x="30846" y="56274"/>
                  </a:lnTo>
                  <a:lnTo>
                    <a:pt x="30772" y="56249"/>
                  </a:lnTo>
                  <a:lnTo>
                    <a:pt x="30697" y="56225"/>
                  </a:lnTo>
                  <a:lnTo>
                    <a:pt x="30623" y="56151"/>
                  </a:lnTo>
                  <a:lnTo>
                    <a:pt x="30574" y="56101"/>
                  </a:lnTo>
                  <a:lnTo>
                    <a:pt x="30524" y="56027"/>
                  </a:lnTo>
                  <a:lnTo>
                    <a:pt x="30499" y="55928"/>
                  </a:lnTo>
                  <a:lnTo>
                    <a:pt x="30499" y="55854"/>
                  </a:lnTo>
                  <a:lnTo>
                    <a:pt x="30499" y="55780"/>
                  </a:lnTo>
                  <a:lnTo>
                    <a:pt x="30524" y="55705"/>
                  </a:lnTo>
                  <a:lnTo>
                    <a:pt x="30574" y="55631"/>
                  </a:lnTo>
                  <a:lnTo>
                    <a:pt x="30623" y="55557"/>
                  </a:lnTo>
                  <a:lnTo>
                    <a:pt x="30697" y="55507"/>
                  </a:lnTo>
                  <a:lnTo>
                    <a:pt x="30772" y="55458"/>
                  </a:lnTo>
                  <a:lnTo>
                    <a:pt x="30846" y="55433"/>
                  </a:lnTo>
                  <a:close/>
                  <a:moveTo>
                    <a:pt x="50338" y="55730"/>
                  </a:moveTo>
                  <a:lnTo>
                    <a:pt x="50437" y="55755"/>
                  </a:lnTo>
                  <a:lnTo>
                    <a:pt x="50536" y="55829"/>
                  </a:lnTo>
                  <a:lnTo>
                    <a:pt x="50585" y="55903"/>
                  </a:lnTo>
                  <a:lnTo>
                    <a:pt x="50610" y="56027"/>
                  </a:lnTo>
                  <a:lnTo>
                    <a:pt x="50585" y="56126"/>
                  </a:lnTo>
                  <a:lnTo>
                    <a:pt x="50536" y="56225"/>
                  </a:lnTo>
                  <a:lnTo>
                    <a:pt x="50437" y="56274"/>
                  </a:lnTo>
                  <a:lnTo>
                    <a:pt x="50338" y="56299"/>
                  </a:lnTo>
                  <a:lnTo>
                    <a:pt x="50214" y="56274"/>
                  </a:lnTo>
                  <a:lnTo>
                    <a:pt x="50140" y="56225"/>
                  </a:lnTo>
                  <a:lnTo>
                    <a:pt x="50066" y="56126"/>
                  </a:lnTo>
                  <a:lnTo>
                    <a:pt x="50041" y="56027"/>
                  </a:lnTo>
                  <a:lnTo>
                    <a:pt x="50066" y="55903"/>
                  </a:lnTo>
                  <a:lnTo>
                    <a:pt x="50140" y="55829"/>
                  </a:lnTo>
                  <a:lnTo>
                    <a:pt x="50214" y="55755"/>
                  </a:lnTo>
                  <a:lnTo>
                    <a:pt x="50338" y="55730"/>
                  </a:lnTo>
                  <a:close/>
                  <a:moveTo>
                    <a:pt x="35298" y="55928"/>
                  </a:moveTo>
                  <a:lnTo>
                    <a:pt x="35397" y="55953"/>
                  </a:lnTo>
                  <a:lnTo>
                    <a:pt x="35496" y="56027"/>
                  </a:lnTo>
                  <a:lnTo>
                    <a:pt x="35570" y="56126"/>
                  </a:lnTo>
                  <a:lnTo>
                    <a:pt x="35595" y="56225"/>
                  </a:lnTo>
                  <a:lnTo>
                    <a:pt x="35570" y="56348"/>
                  </a:lnTo>
                  <a:lnTo>
                    <a:pt x="35496" y="56447"/>
                  </a:lnTo>
                  <a:lnTo>
                    <a:pt x="35397" y="56497"/>
                  </a:lnTo>
                  <a:lnTo>
                    <a:pt x="35298" y="56522"/>
                  </a:lnTo>
                  <a:lnTo>
                    <a:pt x="35175" y="56497"/>
                  </a:lnTo>
                  <a:lnTo>
                    <a:pt x="35076" y="56447"/>
                  </a:lnTo>
                  <a:lnTo>
                    <a:pt x="35026" y="56348"/>
                  </a:lnTo>
                  <a:lnTo>
                    <a:pt x="35001" y="56225"/>
                  </a:lnTo>
                  <a:lnTo>
                    <a:pt x="35026" y="56126"/>
                  </a:lnTo>
                  <a:lnTo>
                    <a:pt x="35076" y="56027"/>
                  </a:lnTo>
                  <a:lnTo>
                    <a:pt x="35175" y="55953"/>
                  </a:lnTo>
                  <a:lnTo>
                    <a:pt x="35298" y="55928"/>
                  </a:lnTo>
                  <a:close/>
                  <a:moveTo>
                    <a:pt x="39874" y="56274"/>
                  </a:moveTo>
                  <a:lnTo>
                    <a:pt x="39924" y="56324"/>
                  </a:lnTo>
                  <a:lnTo>
                    <a:pt x="39949" y="56373"/>
                  </a:lnTo>
                  <a:lnTo>
                    <a:pt x="39973" y="56423"/>
                  </a:lnTo>
                  <a:lnTo>
                    <a:pt x="39949" y="56497"/>
                  </a:lnTo>
                  <a:lnTo>
                    <a:pt x="39924" y="56546"/>
                  </a:lnTo>
                  <a:lnTo>
                    <a:pt x="39874" y="56571"/>
                  </a:lnTo>
                  <a:lnTo>
                    <a:pt x="39800" y="56596"/>
                  </a:lnTo>
                  <a:lnTo>
                    <a:pt x="39751" y="56571"/>
                  </a:lnTo>
                  <a:lnTo>
                    <a:pt x="39701" y="56546"/>
                  </a:lnTo>
                  <a:lnTo>
                    <a:pt x="39652" y="56497"/>
                  </a:lnTo>
                  <a:lnTo>
                    <a:pt x="39652" y="56423"/>
                  </a:lnTo>
                  <a:lnTo>
                    <a:pt x="39652" y="56373"/>
                  </a:lnTo>
                  <a:lnTo>
                    <a:pt x="39701" y="56324"/>
                  </a:lnTo>
                  <a:lnTo>
                    <a:pt x="39751" y="56274"/>
                  </a:lnTo>
                  <a:close/>
                  <a:moveTo>
                    <a:pt x="90385" y="54518"/>
                  </a:moveTo>
                  <a:lnTo>
                    <a:pt x="90583" y="54543"/>
                  </a:lnTo>
                  <a:lnTo>
                    <a:pt x="90806" y="54617"/>
                  </a:lnTo>
                  <a:lnTo>
                    <a:pt x="90979" y="54716"/>
                  </a:lnTo>
                  <a:lnTo>
                    <a:pt x="91152" y="54840"/>
                  </a:lnTo>
                  <a:lnTo>
                    <a:pt x="91300" y="55013"/>
                  </a:lnTo>
                  <a:lnTo>
                    <a:pt x="91399" y="55211"/>
                  </a:lnTo>
                  <a:lnTo>
                    <a:pt x="91474" y="55408"/>
                  </a:lnTo>
                  <a:lnTo>
                    <a:pt x="91474" y="55631"/>
                  </a:lnTo>
                  <a:lnTo>
                    <a:pt x="91474" y="55829"/>
                  </a:lnTo>
                  <a:lnTo>
                    <a:pt x="91399" y="56052"/>
                  </a:lnTo>
                  <a:lnTo>
                    <a:pt x="91300" y="56225"/>
                  </a:lnTo>
                  <a:lnTo>
                    <a:pt x="91152" y="56398"/>
                  </a:lnTo>
                  <a:lnTo>
                    <a:pt x="90979" y="56546"/>
                  </a:lnTo>
                  <a:lnTo>
                    <a:pt x="90806" y="56645"/>
                  </a:lnTo>
                  <a:lnTo>
                    <a:pt x="90583" y="56719"/>
                  </a:lnTo>
                  <a:lnTo>
                    <a:pt x="90163" y="56719"/>
                  </a:lnTo>
                  <a:lnTo>
                    <a:pt x="89965" y="56645"/>
                  </a:lnTo>
                  <a:lnTo>
                    <a:pt x="89792" y="56546"/>
                  </a:lnTo>
                  <a:lnTo>
                    <a:pt x="89618" y="56398"/>
                  </a:lnTo>
                  <a:lnTo>
                    <a:pt x="89470" y="56225"/>
                  </a:lnTo>
                  <a:lnTo>
                    <a:pt x="89371" y="56052"/>
                  </a:lnTo>
                  <a:lnTo>
                    <a:pt x="89297" y="55829"/>
                  </a:lnTo>
                  <a:lnTo>
                    <a:pt x="89297" y="55631"/>
                  </a:lnTo>
                  <a:lnTo>
                    <a:pt x="89297" y="55408"/>
                  </a:lnTo>
                  <a:lnTo>
                    <a:pt x="89371" y="55211"/>
                  </a:lnTo>
                  <a:lnTo>
                    <a:pt x="89470" y="55013"/>
                  </a:lnTo>
                  <a:lnTo>
                    <a:pt x="89618" y="54840"/>
                  </a:lnTo>
                  <a:lnTo>
                    <a:pt x="89792" y="54716"/>
                  </a:lnTo>
                  <a:lnTo>
                    <a:pt x="89965" y="54617"/>
                  </a:lnTo>
                  <a:lnTo>
                    <a:pt x="90163" y="54543"/>
                  </a:lnTo>
                  <a:lnTo>
                    <a:pt x="90385" y="54518"/>
                  </a:lnTo>
                  <a:close/>
                  <a:moveTo>
                    <a:pt x="45118" y="56546"/>
                  </a:moveTo>
                  <a:lnTo>
                    <a:pt x="45168" y="56571"/>
                  </a:lnTo>
                  <a:lnTo>
                    <a:pt x="45217" y="56645"/>
                  </a:lnTo>
                  <a:lnTo>
                    <a:pt x="45217" y="56695"/>
                  </a:lnTo>
                  <a:lnTo>
                    <a:pt x="45217" y="56744"/>
                  </a:lnTo>
                  <a:lnTo>
                    <a:pt x="45168" y="56818"/>
                  </a:lnTo>
                  <a:lnTo>
                    <a:pt x="45118" y="56843"/>
                  </a:lnTo>
                  <a:lnTo>
                    <a:pt x="44995" y="56843"/>
                  </a:lnTo>
                  <a:lnTo>
                    <a:pt x="44945" y="56818"/>
                  </a:lnTo>
                  <a:lnTo>
                    <a:pt x="44921" y="56744"/>
                  </a:lnTo>
                  <a:lnTo>
                    <a:pt x="44896" y="56695"/>
                  </a:lnTo>
                  <a:lnTo>
                    <a:pt x="44921" y="56645"/>
                  </a:lnTo>
                  <a:lnTo>
                    <a:pt x="44945" y="56571"/>
                  </a:lnTo>
                  <a:lnTo>
                    <a:pt x="44995" y="56546"/>
                  </a:lnTo>
                  <a:close/>
                  <a:moveTo>
                    <a:pt x="110570" y="53924"/>
                  </a:moveTo>
                  <a:lnTo>
                    <a:pt x="110867" y="53949"/>
                  </a:lnTo>
                  <a:lnTo>
                    <a:pt x="111015" y="53974"/>
                  </a:lnTo>
                  <a:lnTo>
                    <a:pt x="111163" y="54048"/>
                  </a:lnTo>
                  <a:lnTo>
                    <a:pt x="111312" y="54097"/>
                  </a:lnTo>
                  <a:lnTo>
                    <a:pt x="111436" y="54172"/>
                  </a:lnTo>
                  <a:lnTo>
                    <a:pt x="111584" y="54271"/>
                  </a:lnTo>
                  <a:lnTo>
                    <a:pt x="111683" y="54394"/>
                  </a:lnTo>
                  <a:lnTo>
                    <a:pt x="111807" y="54493"/>
                  </a:lnTo>
                  <a:lnTo>
                    <a:pt x="111906" y="54642"/>
                  </a:lnTo>
                  <a:lnTo>
                    <a:pt x="111980" y="54765"/>
                  </a:lnTo>
                  <a:lnTo>
                    <a:pt x="112029" y="54914"/>
                  </a:lnTo>
                  <a:lnTo>
                    <a:pt x="112103" y="55062"/>
                  </a:lnTo>
                  <a:lnTo>
                    <a:pt x="112128" y="55211"/>
                  </a:lnTo>
                  <a:lnTo>
                    <a:pt x="112153" y="55507"/>
                  </a:lnTo>
                  <a:lnTo>
                    <a:pt x="112128" y="55804"/>
                  </a:lnTo>
                  <a:lnTo>
                    <a:pt x="112103" y="55953"/>
                  </a:lnTo>
                  <a:lnTo>
                    <a:pt x="112029" y="56101"/>
                  </a:lnTo>
                  <a:lnTo>
                    <a:pt x="111980" y="56249"/>
                  </a:lnTo>
                  <a:lnTo>
                    <a:pt x="111906" y="56373"/>
                  </a:lnTo>
                  <a:lnTo>
                    <a:pt x="111807" y="56497"/>
                  </a:lnTo>
                  <a:lnTo>
                    <a:pt x="111683" y="56621"/>
                  </a:lnTo>
                  <a:lnTo>
                    <a:pt x="111584" y="56744"/>
                  </a:lnTo>
                  <a:lnTo>
                    <a:pt x="111436" y="56843"/>
                  </a:lnTo>
                  <a:lnTo>
                    <a:pt x="111312" y="56917"/>
                  </a:lnTo>
                  <a:lnTo>
                    <a:pt x="111163" y="56967"/>
                  </a:lnTo>
                  <a:lnTo>
                    <a:pt x="111015" y="57016"/>
                  </a:lnTo>
                  <a:lnTo>
                    <a:pt x="110867" y="57066"/>
                  </a:lnTo>
                  <a:lnTo>
                    <a:pt x="110570" y="57091"/>
                  </a:lnTo>
                  <a:lnTo>
                    <a:pt x="110273" y="57066"/>
                  </a:lnTo>
                  <a:lnTo>
                    <a:pt x="110125" y="57016"/>
                  </a:lnTo>
                  <a:lnTo>
                    <a:pt x="109976" y="56967"/>
                  </a:lnTo>
                  <a:lnTo>
                    <a:pt x="109828" y="56917"/>
                  </a:lnTo>
                  <a:lnTo>
                    <a:pt x="109704" y="56843"/>
                  </a:lnTo>
                  <a:lnTo>
                    <a:pt x="109580" y="56744"/>
                  </a:lnTo>
                  <a:lnTo>
                    <a:pt x="109457" y="56621"/>
                  </a:lnTo>
                  <a:lnTo>
                    <a:pt x="109333" y="56497"/>
                  </a:lnTo>
                  <a:lnTo>
                    <a:pt x="109259" y="56373"/>
                  </a:lnTo>
                  <a:lnTo>
                    <a:pt x="109160" y="56249"/>
                  </a:lnTo>
                  <a:lnTo>
                    <a:pt x="109110" y="56101"/>
                  </a:lnTo>
                  <a:lnTo>
                    <a:pt x="109061" y="55953"/>
                  </a:lnTo>
                  <a:lnTo>
                    <a:pt x="109011" y="55804"/>
                  </a:lnTo>
                  <a:lnTo>
                    <a:pt x="108987" y="55507"/>
                  </a:lnTo>
                  <a:lnTo>
                    <a:pt x="109011" y="55211"/>
                  </a:lnTo>
                  <a:lnTo>
                    <a:pt x="109061" y="55062"/>
                  </a:lnTo>
                  <a:lnTo>
                    <a:pt x="109110" y="54914"/>
                  </a:lnTo>
                  <a:lnTo>
                    <a:pt x="109160" y="54765"/>
                  </a:lnTo>
                  <a:lnTo>
                    <a:pt x="109259" y="54642"/>
                  </a:lnTo>
                  <a:lnTo>
                    <a:pt x="109333" y="54493"/>
                  </a:lnTo>
                  <a:lnTo>
                    <a:pt x="109457" y="54394"/>
                  </a:lnTo>
                  <a:lnTo>
                    <a:pt x="109580" y="54271"/>
                  </a:lnTo>
                  <a:lnTo>
                    <a:pt x="109704" y="54172"/>
                  </a:lnTo>
                  <a:lnTo>
                    <a:pt x="109828" y="54097"/>
                  </a:lnTo>
                  <a:lnTo>
                    <a:pt x="109976" y="54048"/>
                  </a:lnTo>
                  <a:lnTo>
                    <a:pt x="110125" y="53974"/>
                  </a:lnTo>
                  <a:lnTo>
                    <a:pt x="110273" y="53949"/>
                  </a:lnTo>
                  <a:lnTo>
                    <a:pt x="110570" y="53924"/>
                  </a:lnTo>
                  <a:close/>
                  <a:moveTo>
                    <a:pt x="4329" y="54963"/>
                  </a:moveTo>
                  <a:lnTo>
                    <a:pt x="4551" y="54988"/>
                  </a:lnTo>
                  <a:lnTo>
                    <a:pt x="4749" y="55037"/>
                  </a:lnTo>
                  <a:lnTo>
                    <a:pt x="4947" y="55136"/>
                  </a:lnTo>
                  <a:lnTo>
                    <a:pt x="5120" y="55285"/>
                  </a:lnTo>
                  <a:lnTo>
                    <a:pt x="5269" y="55458"/>
                  </a:lnTo>
                  <a:lnTo>
                    <a:pt x="5368" y="55656"/>
                  </a:lnTo>
                  <a:lnTo>
                    <a:pt x="5442" y="55854"/>
                  </a:lnTo>
                  <a:lnTo>
                    <a:pt x="5442" y="56076"/>
                  </a:lnTo>
                  <a:lnTo>
                    <a:pt x="5442" y="56299"/>
                  </a:lnTo>
                  <a:lnTo>
                    <a:pt x="5368" y="56497"/>
                  </a:lnTo>
                  <a:lnTo>
                    <a:pt x="5269" y="56695"/>
                  </a:lnTo>
                  <a:lnTo>
                    <a:pt x="5120" y="56868"/>
                  </a:lnTo>
                  <a:lnTo>
                    <a:pt x="4947" y="57016"/>
                  </a:lnTo>
                  <a:lnTo>
                    <a:pt x="4749" y="57115"/>
                  </a:lnTo>
                  <a:lnTo>
                    <a:pt x="4551" y="57165"/>
                  </a:lnTo>
                  <a:lnTo>
                    <a:pt x="4329" y="57189"/>
                  </a:lnTo>
                  <a:lnTo>
                    <a:pt x="4131" y="57165"/>
                  </a:lnTo>
                  <a:lnTo>
                    <a:pt x="3908" y="57115"/>
                  </a:lnTo>
                  <a:lnTo>
                    <a:pt x="3710" y="57016"/>
                  </a:lnTo>
                  <a:lnTo>
                    <a:pt x="3537" y="56868"/>
                  </a:lnTo>
                  <a:lnTo>
                    <a:pt x="3389" y="56695"/>
                  </a:lnTo>
                  <a:lnTo>
                    <a:pt x="3290" y="56497"/>
                  </a:lnTo>
                  <a:lnTo>
                    <a:pt x="3240" y="56299"/>
                  </a:lnTo>
                  <a:lnTo>
                    <a:pt x="3216" y="56076"/>
                  </a:lnTo>
                  <a:lnTo>
                    <a:pt x="3240" y="55854"/>
                  </a:lnTo>
                  <a:lnTo>
                    <a:pt x="3290" y="55656"/>
                  </a:lnTo>
                  <a:lnTo>
                    <a:pt x="3389" y="55458"/>
                  </a:lnTo>
                  <a:lnTo>
                    <a:pt x="3537" y="55285"/>
                  </a:lnTo>
                  <a:lnTo>
                    <a:pt x="3710" y="55136"/>
                  </a:lnTo>
                  <a:lnTo>
                    <a:pt x="3908" y="55037"/>
                  </a:lnTo>
                  <a:lnTo>
                    <a:pt x="4131" y="54988"/>
                  </a:lnTo>
                  <a:lnTo>
                    <a:pt x="4329" y="54963"/>
                  </a:lnTo>
                  <a:close/>
                  <a:moveTo>
                    <a:pt x="106637" y="54221"/>
                  </a:moveTo>
                  <a:lnTo>
                    <a:pt x="106909" y="54246"/>
                  </a:lnTo>
                  <a:lnTo>
                    <a:pt x="107206" y="54320"/>
                  </a:lnTo>
                  <a:lnTo>
                    <a:pt x="107453" y="54444"/>
                  </a:lnTo>
                  <a:lnTo>
                    <a:pt x="107577" y="54543"/>
                  </a:lnTo>
                  <a:lnTo>
                    <a:pt x="107700" y="54642"/>
                  </a:lnTo>
                  <a:lnTo>
                    <a:pt x="107799" y="54765"/>
                  </a:lnTo>
                  <a:lnTo>
                    <a:pt x="107874" y="54889"/>
                  </a:lnTo>
                  <a:lnTo>
                    <a:pt x="108022" y="55136"/>
                  </a:lnTo>
                  <a:lnTo>
                    <a:pt x="108096" y="55408"/>
                  </a:lnTo>
                  <a:lnTo>
                    <a:pt x="108121" y="55705"/>
                  </a:lnTo>
                  <a:lnTo>
                    <a:pt x="108096" y="55977"/>
                  </a:lnTo>
                  <a:lnTo>
                    <a:pt x="108022" y="56249"/>
                  </a:lnTo>
                  <a:lnTo>
                    <a:pt x="107874" y="56522"/>
                  </a:lnTo>
                  <a:lnTo>
                    <a:pt x="107799" y="56645"/>
                  </a:lnTo>
                  <a:lnTo>
                    <a:pt x="107700" y="56744"/>
                  </a:lnTo>
                  <a:lnTo>
                    <a:pt x="107577" y="56868"/>
                  </a:lnTo>
                  <a:lnTo>
                    <a:pt x="107453" y="56942"/>
                  </a:lnTo>
                  <a:lnTo>
                    <a:pt x="107206" y="57091"/>
                  </a:lnTo>
                  <a:lnTo>
                    <a:pt x="106909" y="57165"/>
                  </a:lnTo>
                  <a:lnTo>
                    <a:pt x="106637" y="57189"/>
                  </a:lnTo>
                  <a:lnTo>
                    <a:pt x="106340" y="57165"/>
                  </a:lnTo>
                  <a:lnTo>
                    <a:pt x="106068" y="57091"/>
                  </a:lnTo>
                  <a:lnTo>
                    <a:pt x="105821" y="56942"/>
                  </a:lnTo>
                  <a:lnTo>
                    <a:pt x="105697" y="56868"/>
                  </a:lnTo>
                  <a:lnTo>
                    <a:pt x="105573" y="56744"/>
                  </a:lnTo>
                  <a:lnTo>
                    <a:pt x="105474" y="56645"/>
                  </a:lnTo>
                  <a:lnTo>
                    <a:pt x="105400" y="56522"/>
                  </a:lnTo>
                  <a:lnTo>
                    <a:pt x="105252" y="56249"/>
                  </a:lnTo>
                  <a:lnTo>
                    <a:pt x="105177" y="55977"/>
                  </a:lnTo>
                  <a:lnTo>
                    <a:pt x="105153" y="55705"/>
                  </a:lnTo>
                  <a:lnTo>
                    <a:pt x="105177" y="55408"/>
                  </a:lnTo>
                  <a:lnTo>
                    <a:pt x="105252" y="55136"/>
                  </a:lnTo>
                  <a:lnTo>
                    <a:pt x="105400" y="54889"/>
                  </a:lnTo>
                  <a:lnTo>
                    <a:pt x="105474" y="54765"/>
                  </a:lnTo>
                  <a:lnTo>
                    <a:pt x="105573" y="54642"/>
                  </a:lnTo>
                  <a:lnTo>
                    <a:pt x="105697" y="54543"/>
                  </a:lnTo>
                  <a:lnTo>
                    <a:pt x="105821" y="54444"/>
                  </a:lnTo>
                  <a:lnTo>
                    <a:pt x="106068" y="54320"/>
                  </a:lnTo>
                  <a:lnTo>
                    <a:pt x="106340" y="54246"/>
                  </a:lnTo>
                  <a:lnTo>
                    <a:pt x="106637" y="54221"/>
                  </a:lnTo>
                  <a:close/>
                  <a:moveTo>
                    <a:pt x="8089" y="55235"/>
                  </a:moveTo>
                  <a:lnTo>
                    <a:pt x="8287" y="55260"/>
                  </a:lnTo>
                  <a:lnTo>
                    <a:pt x="8484" y="55310"/>
                  </a:lnTo>
                  <a:lnTo>
                    <a:pt x="8658" y="55408"/>
                  </a:lnTo>
                  <a:lnTo>
                    <a:pt x="8806" y="55532"/>
                  </a:lnTo>
                  <a:lnTo>
                    <a:pt x="8954" y="55705"/>
                  </a:lnTo>
                  <a:lnTo>
                    <a:pt x="9029" y="55878"/>
                  </a:lnTo>
                  <a:lnTo>
                    <a:pt x="9103" y="56076"/>
                  </a:lnTo>
                  <a:lnTo>
                    <a:pt x="9128" y="56274"/>
                  </a:lnTo>
                  <a:lnTo>
                    <a:pt x="9103" y="56472"/>
                  </a:lnTo>
                  <a:lnTo>
                    <a:pt x="9029" y="56645"/>
                  </a:lnTo>
                  <a:lnTo>
                    <a:pt x="8954" y="56818"/>
                  </a:lnTo>
                  <a:lnTo>
                    <a:pt x="8806" y="56992"/>
                  </a:lnTo>
                  <a:lnTo>
                    <a:pt x="8658" y="57115"/>
                  </a:lnTo>
                  <a:lnTo>
                    <a:pt x="8484" y="57214"/>
                  </a:lnTo>
                  <a:lnTo>
                    <a:pt x="8287" y="57264"/>
                  </a:lnTo>
                  <a:lnTo>
                    <a:pt x="8089" y="57288"/>
                  </a:lnTo>
                  <a:lnTo>
                    <a:pt x="7891" y="57264"/>
                  </a:lnTo>
                  <a:lnTo>
                    <a:pt x="7718" y="57214"/>
                  </a:lnTo>
                  <a:lnTo>
                    <a:pt x="7520" y="57115"/>
                  </a:lnTo>
                  <a:lnTo>
                    <a:pt x="7371" y="56992"/>
                  </a:lnTo>
                  <a:lnTo>
                    <a:pt x="7248" y="56818"/>
                  </a:lnTo>
                  <a:lnTo>
                    <a:pt x="7149" y="56645"/>
                  </a:lnTo>
                  <a:lnTo>
                    <a:pt x="7099" y="56472"/>
                  </a:lnTo>
                  <a:lnTo>
                    <a:pt x="7074" y="56274"/>
                  </a:lnTo>
                  <a:lnTo>
                    <a:pt x="7099" y="56076"/>
                  </a:lnTo>
                  <a:lnTo>
                    <a:pt x="7149" y="55878"/>
                  </a:lnTo>
                  <a:lnTo>
                    <a:pt x="7248" y="55705"/>
                  </a:lnTo>
                  <a:lnTo>
                    <a:pt x="7371" y="55532"/>
                  </a:lnTo>
                  <a:lnTo>
                    <a:pt x="7520" y="55408"/>
                  </a:lnTo>
                  <a:lnTo>
                    <a:pt x="7718" y="55310"/>
                  </a:lnTo>
                  <a:lnTo>
                    <a:pt x="7891" y="55260"/>
                  </a:lnTo>
                  <a:lnTo>
                    <a:pt x="8089" y="55235"/>
                  </a:lnTo>
                  <a:close/>
                  <a:moveTo>
                    <a:pt x="73021" y="56052"/>
                  </a:moveTo>
                  <a:lnTo>
                    <a:pt x="73169" y="56101"/>
                  </a:lnTo>
                  <a:lnTo>
                    <a:pt x="73293" y="56175"/>
                  </a:lnTo>
                  <a:lnTo>
                    <a:pt x="73416" y="56249"/>
                  </a:lnTo>
                  <a:lnTo>
                    <a:pt x="73491" y="56373"/>
                  </a:lnTo>
                  <a:lnTo>
                    <a:pt x="73565" y="56497"/>
                  </a:lnTo>
                  <a:lnTo>
                    <a:pt x="73614" y="56645"/>
                  </a:lnTo>
                  <a:lnTo>
                    <a:pt x="73614" y="56794"/>
                  </a:lnTo>
                  <a:lnTo>
                    <a:pt x="73614" y="56917"/>
                  </a:lnTo>
                  <a:lnTo>
                    <a:pt x="73565" y="57066"/>
                  </a:lnTo>
                  <a:lnTo>
                    <a:pt x="73491" y="57189"/>
                  </a:lnTo>
                  <a:lnTo>
                    <a:pt x="73416" y="57313"/>
                  </a:lnTo>
                  <a:lnTo>
                    <a:pt x="73293" y="57412"/>
                  </a:lnTo>
                  <a:lnTo>
                    <a:pt x="73169" y="57486"/>
                  </a:lnTo>
                  <a:lnTo>
                    <a:pt x="73021" y="57511"/>
                  </a:lnTo>
                  <a:lnTo>
                    <a:pt x="72872" y="57536"/>
                  </a:lnTo>
                  <a:lnTo>
                    <a:pt x="72749" y="57511"/>
                  </a:lnTo>
                  <a:lnTo>
                    <a:pt x="72600" y="57486"/>
                  </a:lnTo>
                  <a:lnTo>
                    <a:pt x="72476" y="57412"/>
                  </a:lnTo>
                  <a:lnTo>
                    <a:pt x="72353" y="57313"/>
                  </a:lnTo>
                  <a:lnTo>
                    <a:pt x="72254" y="57189"/>
                  </a:lnTo>
                  <a:lnTo>
                    <a:pt x="72180" y="57066"/>
                  </a:lnTo>
                  <a:lnTo>
                    <a:pt x="72155" y="56917"/>
                  </a:lnTo>
                  <a:lnTo>
                    <a:pt x="72130" y="56794"/>
                  </a:lnTo>
                  <a:lnTo>
                    <a:pt x="72155" y="56645"/>
                  </a:lnTo>
                  <a:lnTo>
                    <a:pt x="72180" y="56497"/>
                  </a:lnTo>
                  <a:lnTo>
                    <a:pt x="72254" y="56373"/>
                  </a:lnTo>
                  <a:lnTo>
                    <a:pt x="72353" y="56249"/>
                  </a:lnTo>
                  <a:lnTo>
                    <a:pt x="72476" y="56175"/>
                  </a:lnTo>
                  <a:lnTo>
                    <a:pt x="72600" y="56101"/>
                  </a:lnTo>
                  <a:lnTo>
                    <a:pt x="72749" y="56052"/>
                  </a:lnTo>
                  <a:close/>
                  <a:moveTo>
                    <a:pt x="79798" y="55829"/>
                  </a:moveTo>
                  <a:lnTo>
                    <a:pt x="79947" y="55878"/>
                  </a:lnTo>
                  <a:lnTo>
                    <a:pt x="80095" y="55977"/>
                  </a:lnTo>
                  <a:lnTo>
                    <a:pt x="80244" y="56076"/>
                  </a:lnTo>
                  <a:lnTo>
                    <a:pt x="80342" y="56225"/>
                  </a:lnTo>
                  <a:lnTo>
                    <a:pt x="80441" y="56373"/>
                  </a:lnTo>
                  <a:lnTo>
                    <a:pt x="80491" y="56522"/>
                  </a:lnTo>
                  <a:lnTo>
                    <a:pt x="80491" y="56695"/>
                  </a:lnTo>
                  <a:lnTo>
                    <a:pt x="80491" y="56868"/>
                  </a:lnTo>
                  <a:lnTo>
                    <a:pt x="80441" y="57016"/>
                  </a:lnTo>
                  <a:lnTo>
                    <a:pt x="80342" y="57189"/>
                  </a:lnTo>
                  <a:lnTo>
                    <a:pt x="80244" y="57313"/>
                  </a:lnTo>
                  <a:lnTo>
                    <a:pt x="80095" y="57437"/>
                  </a:lnTo>
                  <a:lnTo>
                    <a:pt x="79947" y="57511"/>
                  </a:lnTo>
                  <a:lnTo>
                    <a:pt x="79798" y="57561"/>
                  </a:lnTo>
                  <a:lnTo>
                    <a:pt x="79625" y="57585"/>
                  </a:lnTo>
                  <a:lnTo>
                    <a:pt x="79452" y="57561"/>
                  </a:lnTo>
                  <a:lnTo>
                    <a:pt x="79304" y="57511"/>
                  </a:lnTo>
                  <a:lnTo>
                    <a:pt x="79130" y="57437"/>
                  </a:lnTo>
                  <a:lnTo>
                    <a:pt x="79007" y="57313"/>
                  </a:lnTo>
                  <a:lnTo>
                    <a:pt x="78883" y="57189"/>
                  </a:lnTo>
                  <a:lnTo>
                    <a:pt x="78809" y="57016"/>
                  </a:lnTo>
                  <a:lnTo>
                    <a:pt x="78759" y="56868"/>
                  </a:lnTo>
                  <a:lnTo>
                    <a:pt x="78759" y="56695"/>
                  </a:lnTo>
                  <a:lnTo>
                    <a:pt x="78759" y="56522"/>
                  </a:lnTo>
                  <a:lnTo>
                    <a:pt x="78809" y="56373"/>
                  </a:lnTo>
                  <a:lnTo>
                    <a:pt x="78883" y="56225"/>
                  </a:lnTo>
                  <a:lnTo>
                    <a:pt x="79007" y="56076"/>
                  </a:lnTo>
                  <a:lnTo>
                    <a:pt x="79130" y="55977"/>
                  </a:lnTo>
                  <a:lnTo>
                    <a:pt x="79304" y="55878"/>
                  </a:lnTo>
                  <a:lnTo>
                    <a:pt x="79452" y="55829"/>
                  </a:lnTo>
                  <a:close/>
                  <a:moveTo>
                    <a:pt x="12046" y="55977"/>
                  </a:moveTo>
                  <a:lnTo>
                    <a:pt x="12220" y="56002"/>
                  </a:lnTo>
                  <a:lnTo>
                    <a:pt x="12393" y="56052"/>
                  </a:lnTo>
                  <a:lnTo>
                    <a:pt x="12541" y="56126"/>
                  </a:lnTo>
                  <a:lnTo>
                    <a:pt x="12690" y="56249"/>
                  </a:lnTo>
                  <a:lnTo>
                    <a:pt x="12813" y="56398"/>
                  </a:lnTo>
                  <a:lnTo>
                    <a:pt x="12887" y="56546"/>
                  </a:lnTo>
                  <a:lnTo>
                    <a:pt x="12937" y="56719"/>
                  </a:lnTo>
                  <a:lnTo>
                    <a:pt x="12962" y="56893"/>
                  </a:lnTo>
                  <a:lnTo>
                    <a:pt x="12937" y="57066"/>
                  </a:lnTo>
                  <a:lnTo>
                    <a:pt x="12887" y="57214"/>
                  </a:lnTo>
                  <a:lnTo>
                    <a:pt x="12813" y="57387"/>
                  </a:lnTo>
                  <a:lnTo>
                    <a:pt x="12690" y="57536"/>
                  </a:lnTo>
                  <a:lnTo>
                    <a:pt x="12541" y="57635"/>
                  </a:lnTo>
                  <a:lnTo>
                    <a:pt x="12393" y="57734"/>
                  </a:lnTo>
                  <a:lnTo>
                    <a:pt x="12220" y="57783"/>
                  </a:lnTo>
                  <a:lnTo>
                    <a:pt x="11873" y="57783"/>
                  </a:lnTo>
                  <a:lnTo>
                    <a:pt x="11725" y="57734"/>
                  </a:lnTo>
                  <a:lnTo>
                    <a:pt x="11552" y="57635"/>
                  </a:lnTo>
                  <a:lnTo>
                    <a:pt x="11403" y="57536"/>
                  </a:lnTo>
                  <a:lnTo>
                    <a:pt x="11304" y="57387"/>
                  </a:lnTo>
                  <a:lnTo>
                    <a:pt x="11205" y="57214"/>
                  </a:lnTo>
                  <a:lnTo>
                    <a:pt x="11156" y="57066"/>
                  </a:lnTo>
                  <a:lnTo>
                    <a:pt x="11156" y="56893"/>
                  </a:lnTo>
                  <a:lnTo>
                    <a:pt x="11156" y="56719"/>
                  </a:lnTo>
                  <a:lnTo>
                    <a:pt x="11205" y="56546"/>
                  </a:lnTo>
                  <a:lnTo>
                    <a:pt x="11304" y="56398"/>
                  </a:lnTo>
                  <a:lnTo>
                    <a:pt x="11403" y="56249"/>
                  </a:lnTo>
                  <a:lnTo>
                    <a:pt x="11552" y="56126"/>
                  </a:lnTo>
                  <a:lnTo>
                    <a:pt x="11725" y="56052"/>
                  </a:lnTo>
                  <a:lnTo>
                    <a:pt x="11873" y="56002"/>
                  </a:lnTo>
                  <a:lnTo>
                    <a:pt x="12046" y="55977"/>
                  </a:lnTo>
                  <a:close/>
                  <a:moveTo>
                    <a:pt x="53356" y="57066"/>
                  </a:moveTo>
                  <a:lnTo>
                    <a:pt x="53504" y="57091"/>
                  </a:lnTo>
                  <a:lnTo>
                    <a:pt x="53578" y="57115"/>
                  </a:lnTo>
                  <a:lnTo>
                    <a:pt x="53628" y="57189"/>
                  </a:lnTo>
                  <a:lnTo>
                    <a:pt x="53677" y="57239"/>
                  </a:lnTo>
                  <a:lnTo>
                    <a:pt x="53727" y="57313"/>
                  </a:lnTo>
                  <a:lnTo>
                    <a:pt x="53751" y="57462"/>
                  </a:lnTo>
                  <a:lnTo>
                    <a:pt x="53727" y="57610"/>
                  </a:lnTo>
                  <a:lnTo>
                    <a:pt x="53677" y="57659"/>
                  </a:lnTo>
                  <a:lnTo>
                    <a:pt x="53628" y="57734"/>
                  </a:lnTo>
                  <a:lnTo>
                    <a:pt x="53578" y="57783"/>
                  </a:lnTo>
                  <a:lnTo>
                    <a:pt x="53504" y="57808"/>
                  </a:lnTo>
                  <a:lnTo>
                    <a:pt x="53356" y="57857"/>
                  </a:lnTo>
                  <a:lnTo>
                    <a:pt x="53207" y="57808"/>
                  </a:lnTo>
                  <a:lnTo>
                    <a:pt x="53133" y="57783"/>
                  </a:lnTo>
                  <a:lnTo>
                    <a:pt x="53083" y="57734"/>
                  </a:lnTo>
                  <a:lnTo>
                    <a:pt x="53034" y="57659"/>
                  </a:lnTo>
                  <a:lnTo>
                    <a:pt x="52984" y="57610"/>
                  </a:lnTo>
                  <a:lnTo>
                    <a:pt x="52960" y="57462"/>
                  </a:lnTo>
                  <a:lnTo>
                    <a:pt x="52984" y="57313"/>
                  </a:lnTo>
                  <a:lnTo>
                    <a:pt x="53034" y="57239"/>
                  </a:lnTo>
                  <a:lnTo>
                    <a:pt x="53083" y="57189"/>
                  </a:lnTo>
                  <a:lnTo>
                    <a:pt x="53133" y="57115"/>
                  </a:lnTo>
                  <a:lnTo>
                    <a:pt x="53207" y="57091"/>
                  </a:lnTo>
                  <a:lnTo>
                    <a:pt x="53356" y="57066"/>
                  </a:lnTo>
                  <a:close/>
                  <a:moveTo>
                    <a:pt x="98424" y="55310"/>
                  </a:moveTo>
                  <a:lnTo>
                    <a:pt x="98672" y="55384"/>
                  </a:lnTo>
                  <a:lnTo>
                    <a:pt x="98894" y="55507"/>
                  </a:lnTo>
                  <a:lnTo>
                    <a:pt x="99117" y="55681"/>
                  </a:lnTo>
                  <a:lnTo>
                    <a:pt x="99265" y="55878"/>
                  </a:lnTo>
                  <a:lnTo>
                    <a:pt x="99389" y="56101"/>
                  </a:lnTo>
                  <a:lnTo>
                    <a:pt x="99463" y="56348"/>
                  </a:lnTo>
                  <a:lnTo>
                    <a:pt x="99488" y="56596"/>
                  </a:lnTo>
                  <a:lnTo>
                    <a:pt x="99463" y="56843"/>
                  </a:lnTo>
                  <a:lnTo>
                    <a:pt x="99389" y="57091"/>
                  </a:lnTo>
                  <a:lnTo>
                    <a:pt x="99265" y="57313"/>
                  </a:lnTo>
                  <a:lnTo>
                    <a:pt x="99117" y="57511"/>
                  </a:lnTo>
                  <a:lnTo>
                    <a:pt x="98894" y="57684"/>
                  </a:lnTo>
                  <a:lnTo>
                    <a:pt x="98672" y="57808"/>
                  </a:lnTo>
                  <a:lnTo>
                    <a:pt x="98424" y="57882"/>
                  </a:lnTo>
                  <a:lnTo>
                    <a:pt x="98177" y="57907"/>
                  </a:lnTo>
                  <a:lnTo>
                    <a:pt x="97930" y="57882"/>
                  </a:lnTo>
                  <a:lnTo>
                    <a:pt x="97707" y="57808"/>
                  </a:lnTo>
                  <a:lnTo>
                    <a:pt x="97460" y="57684"/>
                  </a:lnTo>
                  <a:lnTo>
                    <a:pt x="97262" y="57511"/>
                  </a:lnTo>
                  <a:lnTo>
                    <a:pt x="97089" y="57313"/>
                  </a:lnTo>
                  <a:lnTo>
                    <a:pt x="96990" y="57091"/>
                  </a:lnTo>
                  <a:lnTo>
                    <a:pt x="96916" y="56843"/>
                  </a:lnTo>
                  <a:lnTo>
                    <a:pt x="96891" y="56596"/>
                  </a:lnTo>
                  <a:lnTo>
                    <a:pt x="96916" y="56348"/>
                  </a:lnTo>
                  <a:lnTo>
                    <a:pt x="96990" y="56101"/>
                  </a:lnTo>
                  <a:lnTo>
                    <a:pt x="97089" y="55878"/>
                  </a:lnTo>
                  <a:lnTo>
                    <a:pt x="97262" y="55681"/>
                  </a:lnTo>
                  <a:lnTo>
                    <a:pt x="97460" y="55507"/>
                  </a:lnTo>
                  <a:lnTo>
                    <a:pt x="97707" y="55384"/>
                  </a:lnTo>
                  <a:lnTo>
                    <a:pt x="97930" y="55310"/>
                  </a:lnTo>
                  <a:close/>
                  <a:moveTo>
                    <a:pt x="84622" y="55928"/>
                  </a:moveTo>
                  <a:lnTo>
                    <a:pt x="84820" y="55953"/>
                  </a:lnTo>
                  <a:lnTo>
                    <a:pt x="85018" y="56002"/>
                  </a:lnTo>
                  <a:lnTo>
                    <a:pt x="85191" y="56101"/>
                  </a:lnTo>
                  <a:lnTo>
                    <a:pt x="85339" y="56225"/>
                  </a:lnTo>
                  <a:lnTo>
                    <a:pt x="85463" y="56373"/>
                  </a:lnTo>
                  <a:lnTo>
                    <a:pt x="85562" y="56546"/>
                  </a:lnTo>
                  <a:lnTo>
                    <a:pt x="85611" y="56744"/>
                  </a:lnTo>
                  <a:lnTo>
                    <a:pt x="85636" y="56917"/>
                  </a:lnTo>
                  <a:lnTo>
                    <a:pt x="85611" y="57115"/>
                  </a:lnTo>
                  <a:lnTo>
                    <a:pt x="85562" y="57313"/>
                  </a:lnTo>
                  <a:lnTo>
                    <a:pt x="85463" y="57486"/>
                  </a:lnTo>
                  <a:lnTo>
                    <a:pt x="85339" y="57635"/>
                  </a:lnTo>
                  <a:lnTo>
                    <a:pt x="85191" y="57758"/>
                  </a:lnTo>
                  <a:lnTo>
                    <a:pt x="85018" y="57857"/>
                  </a:lnTo>
                  <a:lnTo>
                    <a:pt x="84820" y="57907"/>
                  </a:lnTo>
                  <a:lnTo>
                    <a:pt x="84622" y="57932"/>
                  </a:lnTo>
                  <a:lnTo>
                    <a:pt x="84449" y="57907"/>
                  </a:lnTo>
                  <a:lnTo>
                    <a:pt x="84251" y="57857"/>
                  </a:lnTo>
                  <a:lnTo>
                    <a:pt x="84078" y="57758"/>
                  </a:lnTo>
                  <a:lnTo>
                    <a:pt x="83929" y="57635"/>
                  </a:lnTo>
                  <a:lnTo>
                    <a:pt x="83805" y="57486"/>
                  </a:lnTo>
                  <a:lnTo>
                    <a:pt x="83707" y="57313"/>
                  </a:lnTo>
                  <a:lnTo>
                    <a:pt x="83657" y="57115"/>
                  </a:lnTo>
                  <a:lnTo>
                    <a:pt x="83632" y="56917"/>
                  </a:lnTo>
                  <a:lnTo>
                    <a:pt x="83657" y="56744"/>
                  </a:lnTo>
                  <a:lnTo>
                    <a:pt x="83707" y="56546"/>
                  </a:lnTo>
                  <a:lnTo>
                    <a:pt x="83805" y="56373"/>
                  </a:lnTo>
                  <a:lnTo>
                    <a:pt x="83929" y="56225"/>
                  </a:lnTo>
                  <a:lnTo>
                    <a:pt x="84078" y="56101"/>
                  </a:lnTo>
                  <a:lnTo>
                    <a:pt x="84251" y="56002"/>
                  </a:lnTo>
                  <a:lnTo>
                    <a:pt x="84449" y="55953"/>
                  </a:lnTo>
                  <a:lnTo>
                    <a:pt x="84622" y="55928"/>
                  </a:lnTo>
                  <a:close/>
                  <a:moveTo>
                    <a:pt x="93898" y="55532"/>
                  </a:moveTo>
                  <a:lnTo>
                    <a:pt x="94145" y="55557"/>
                  </a:lnTo>
                  <a:lnTo>
                    <a:pt x="94368" y="55631"/>
                  </a:lnTo>
                  <a:lnTo>
                    <a:pt x="94566" y="55730"/>
                  </a:lnTo>
                  <a:lnTo>
                    <a:pt x="94764" y="55878"/>
                  </a:lnTo>
                  <a:lnTo>
                    <a:pt x="94912" y="56076"/>
                  </a:lnTo>
                  <a:lnTo>
                    <a:pt x="95036" y="56274"/>
                  </a:lnTo>
                  <a:lnTo>
                    <a:pt x="95085" y="56522"/>
                  </a:lnTo>
                  <a:lnTo>
                    <a:pt x="95110" y="56744"/>
                  </a:lnTo>
                  <a:lnTo>
                    <a:pt x="95085" y="56967"/>
                  </a:lnTo>
                  <a:lnTo>
                    <a:pt x="95036" y="57189"/>
                  </a:lnTo>
                  <a:lnTo>
                    <a:pt x="94912" y="57412"/>
                  </a:lnTo>
                  <a:lnTo>
                    <a:pt x="94764" y="57585"/>
                  </a:lnTo>
                  <a:lnTo>
                    <a:pt x="94566" y="57758"/>
                  </a:lnTo>
                  <a:lnTo>
                    <a:pt x="94368" y="57857"/>
                  </a:lnTo>
                  <a:lnTo>
                    <a:pt x="94145" y="57932"/>
                  </a:lnTo>
                  <a:lnTo>
                    <a:pt x="93898" y="57956"/>
                  </a:lnTo>
                  <a:lnTo>
                    <a:pt x="93675" y="57932"/>
                  </a:lnTo>
                  <a:lnTo>
                    <a:pt x="93453" y="57857"/>
                  </a:lnTo>
                  <a:lnTo>
                    <a:pt x="93230" y="57758"/>
                  </a:lnTo>
                  <a:lnTo>
                    <a:pt x="93057" y="57585"/>
                  </a:lnTo>
                  <a:lnTo>
                    <a:pt x="92908" y="57412"/>
                  </a:lnTo>
                  <a:lnTo>
                    <a:pt x="92785" y="57189"/>
                  </a:lnTo>
                  <a:lnTo>
                    <a:pt x="92710" y="56967"/>
                  </a:lnTo>
                  <a:lnTo>
                    <a:pt x="92686" y="56744"/>
                  </a:lnTo>
                  <a:lnTo>
                    <a:pt x="92710" y="56522"/>
                  </a:lnTo>
                  <a:lnTo>
                    <a:pt x="92785" y="56274"/>
                  </a:lnTo>
                  <a:lnTo>
                    <a:pt x="92908" y="56076"/>
                  </a:lnTo>
                  <a:lnTo>
                    <a:pt x="93057" y="55878"/>
                  </a:lnTo>
                  <a:lnTo>
                    <a:pt x="93230" y="55730"/>
                  </a:lnTo>
                  <a:lnTo>
                    <a:pt x="93453" y="55631"/>
                  </a:lnTo>
                  <a:lnTo>
                    <a:pt x="93675" y="55557"/>
                  </a:lnTo>
                  <a:lnTo>
                    <a:pt x="93898" y="55532"/>
                  </a:lnTo>
                  <a:close/>
                  <a:moveTo>
                    <a:pt x="16078" y="56670"/>
                  </a:moveTo>
                  <a:lnTo>
                    <a:pt x="16227" y="56695"/>
                  </a:lnTo>
                  <a:lnTo>
                    <a:pt x="16375" y="56744"/>
                  </a:lnTo>
                  <a:lnTo>
                    <a:pt x="16524" y="56818"/>
                  </a:lnTo>
                  <a:lnTo>
                    <a:pt x="16647" y="56917"/>
                  </a:lnTo>
                  <a:lnTo>
                    <a:pt x="16746" y="57041"/>
                  </a:lnTo>
                  <a:lnTo>
                    <a:pt x="16820" y="57165"/>
                  </a:lnTo>
                  <a:lnTo>
                    <a:pt x="16845" y="57313"/>
                  </a:lnTo>
                  <a:lnTo>
                    <a:pt x="16870" y="57462"/>
                  </a:lnTo>
                  <a:lnTo>
                    <a:pt x="16845" y="57610"/>
                  </a:lnTo>
                  <a:lnTo>
                    <a:pt x="16820" y="57758"/>
                  </a:lnTo>
                  <a:lnTo>
                    <a:pt x="16746" y="57907"/>
                  </a:lnTo>
                  <a:lnTo>
                    <a:pt x="16647" y="58030"/>
                  </a:lnTo>
                  <a:lnTo>
                    <a:pt x="16524" y="58129"/>
                  </a:lnTo>
                  <a:lnTo>
                    <a:pt x="16375" y="58204"/>
                  </a:lnTo>
                  <a:lnTo>
                    <a:pt x="16227" y="58253"/>
                  </a:lnTo>
                  <a:lnTo>
                    <a:pt x="15930" y="58253"/>
                  </a:lnTo>
                  <a:lnTo>
                    <a:pt x="15782" y="58204"/>
                  </a:lnTo>
                  <a:lnTo>
                    <a:pt x="15633" y="58129"/>
                  </a:lnTo>
                  <a:lnTo>
                    <a:pt x="15509" y="58030"/>
                  </a:lnTo>
                  <a:lnTo>
                    <a:pt x="15411" y="57907"/>
                  </a:lnTo>
                  <a:lnTo>
                    <a:pt x="15336" y="57758"/>
                  </a:lnTo>
                  <a:lnTo>
                    <a:pt x="15312" y="57610"/>
                  </a:lnTo>
                  <a:lnTo>
                    <a:pt x="15287" y="57462"/>
                  </a:lnTo>
                  <a:lnTo>
                    <a:pt x="15312" y="57313"/>
                  </a:lnTo>
                  <a:lnTo>
                    <a:pt x="15336" y="57165"/>
                  </a:lnTo>
                  <a:lnTo>
                    <a:pt x="15411" y="57041"/>
                  </a:lnTo>
                  <a:lnTo>
                    <a:pt x="15509" y="56917"/>
                  </a:lnTo>
                  <a:lnTo>
                    <a:pt x="15633" y="56818"/>
                  </a:lnTo>
                  <a:lnTo>
                    <a:pt x="15782" y="56744"/>
                  </a:lnTo>
                  <a:lnTo>
                    <a:pt x="15930" y="56695"/>
                  </a:lnTo>
                  <a:lnTo>
                    <a:pt x="16078" y="56670"/>
                  </a:lnTo>
                  <a:close/>
                  <a:moveTo>
                    <a:pt x="20135" y="56992"/>
                  </a:moveTo>
                  <a:lnTo>
                    <a:pt x="20259" y="57041"/>
                  </a:lnTo>
                  <a:lnTo>
                    <a:pt x="20382" y="57091"/>
                  </a:lnTo>
                  <a:lnTo>
                    <a:pt x="20481" y="57189"/>
                  </a:lnTo>
                  <a:lnTo>
                    <a:pt x="20580" y="57288"/>
                  </a:lnTo>
                  <a:lnTo>
                    <a:pt x="20630" y="57412"/>
                  </a:lnTo>
                  <a:lnTo>
                    <a:pt x="20679" y="57536"/>
                  </a:lnTo>
                  <a:lnTo>
                    <a:pt x="20679" y="57659"/>
                  </a:lnTo>
                  <a:lnTo>
                    <a:pt x="20679" y="57783"/>
                  </a:lnTo>
                  <a:lnTo>
                    <a:pt x="20630" y="57907"/>
                  </a:lnTo>
                  <a:lnTo>
                    <a:pt x="20580" y="58030"/>
                  </a:lnTo>
                  <a:lnTo>
                    <a:pt x="20481" y="58129"/>
                  </a:lnTo>
                  <a:lnTo>
                    <a:pt x="20382" y="58228"/>
                  </a:lnTo>
                  <a:lnTo>
                    <a:pt x="20259" y="58278"/>
                  </a:lnTo>
                  <a:lnTo>
                    <a:pt x="20135" y="58327"/>
                  </a:lnTo>
                  <a:lnTo>
                    <a:pt x="19888" y="58327"/>
                  </a:lnTo>
                  <a:lnTo>
                    <a:pt x="19764" y="58278"/>
                  </a:lnTo>
                  <a:lnTo>
                    <a:pt x="19640" y="58228"/>
                  </a:lnTo>
                  <a:lnTo>
                    <a:pt x="19541" y="58129"/>
                  </a:lnTo>
                  <a:lnTo>
                    <a:pt x="19442" y="58030"/>
                  </a:lnTo>
                  <a:lnTo>
                    <a:pt x="19393" y="57907"/>
                  </a:lnTo>
                  <a:lnTo>
                    <a:pt x="19344" y="57783"/>
                  </a:lnTo>
                  <a:lnTo>
                    <a:pt x="19344" y="57659"/>
                  </a:lnTo>
                  <a:lnTo>
                    <a:pt x="19344" y="57536"/>
                  </a:lnTo>
                  <a:lnTo>
                    <a:pt x="19393" y="57412"/>
                  </a:lnTo>
                  <a:lnTo>
                    <a:pt x="19442" y="57288"/>
                  </a:lnTo>
                  <a:lnTo>
                    <a:pt x="19541" y="57189"/>
                  </a:lnTo>
                  <a:lnTo>
                    <a:pt x="19640" y="57091"/>
                  </a:lnTo>
                  <a:lnTo>
                    <a:pt x="19764" y="57041"/>
                  </a:lnTo>
                  <a:lnTo>
                    <a:pt x="19888" y="56992"/>
                  </a:lnTo>
                  <a:close/>
                  <a:moveTo>
                    <a:pt x="24192" y="57585"/>
                  </a:moveTo>
                  <a:lnTo>
                    <a:pt x="24291" y="57610"/>
                  </a:lnTo>
                  <a:lnTo>
                    <a:pt x="24390" y="57635"/>
                  </a:lnTo>
                  <a:lnTo>
                    <a:pt x="24489" y="57684"/>
                  </a:lnTo>
                  <a:lnTo>
                    <a:pt x="24588" y="57758"/>
                  </a:lnTo>
                  <a:lnTo>
                    <a:pt x="24662" y="57833"/>
                  </a:lnTo>
                  <a:lnTo>
                    <a:pt x="24711" y="57932"/>
                  </a:lnTo>
                  <a:lnTo>
                    <a:pt x="24736" y="58030"/>
                  </a:lnTo>
                  <a:lnTo>
                    <a:pt x="24736" y="58154"/>
                  </a:lnTo>
                  <a:lnTo>
                    <a:pt x="24736" y="58253"/>
                  </a:lnTo>
                  <a:lnTo>
                    <a:pt x="24711" y="58352"/>
                  </a:lnTo>
                  <a:lnTo>
                    <a:pt x="24662" y="58451"/>
                  </a:lnTo>
                  <a:lnTo>
                    <a:pt x="24588" y="58550"/>
                  </a:lnTo>
                  <a:lnTo>
                    <a:pt x="24489" y="58599"/>
                  </a:lnTo>
                  <a:lnTo>
                    <a:pt x="24390" y="58674"/>
                  </a:lnTo>
                  <a:lnTo>
                    <a:pt x="24291" y="58698"/>
                  </a:lnTo>
                  <a:lnTo>
                    <a:pt x="24093" y="58698"/>
                  </a:lnTo>
                  <a:lnTo>
                    <a:pt x="23969" y="58674"/>
                  </a:lnTo>
                  <a:lnTo>
                    <a:pt x="23870" y="58599"/>
                  </a:lnTo>
                  <a:lnTo>
                    <a:pt x="23796" y="58550"/>
                  </a:lnTo>
                  <a:lnTo>
                    <a:pt x="23722" y="58451"/>
                  </a:lnTo>
                  <a:lnTo>
                    <a:pt x="23672" y="58352"/>
                  </a:lnTo>
                  <a:lnTo>
                    <a:pt x="23648" y="58253"/>
                  </a:lnTo>
                  <a:lnTo>
                    <a:pt x="23623" y="58154"/>
                  </a:lnTo>
                  <a:lnTo>
                    <a:pt x="23648" y="58030"/>
                  </a:lnTo>
                  <a:lnTo>
                    <a:pt x="23672" y="57932"/>
                  </a:lnTo>
                  <a:lnTo>
                    <a:pt x="23722" y="57833"/>
                  </a:lnTo>
                  <a:lnTo>
                    <a:pt x="23796" y="57758"/>
                  </a:lnTo>
                  <a:lnTo>
                    <a:pt x="23870" y="57684"/>
                  </a:lnTo>
                  <a:lnTo>
                    <a:pt x="23969" y="57635"/>
                  </a:lnTo>
                  <a:lnTo>
                    <a:pt x="24093" y="57610"/>
                  </a:lnTo>
                  <a:lnTo>
                    <a:pt x="24192" y="57585"/>
                  </a:lnTo>
                  <a:close/>
                  <a:moveTo>
                    <a:pt x="69904" y="57313"/>
                  </a:moveTo>
                  <a:lnTo>
                    <a:pt x="70028" y="57363"/>
                  </a:lnTo>
                  <a:lnTo>
                    <a:pt x="70151" y="57412"/>
                  </a:lnTo>
                  <a:lnTo>
                    <a:pt x="70275" y="57511"/>
                  </a:lnTo>
                  <a:lnTo>
                    <a:pt x="70349" y="57635"/>
                  </a:lnTo>
                  <a:lnTo>
                    <a:pt x="70423" y="57758"/>
                  </a:lnTo>
                  <a:lnTo>
                    <a:pt x="70473" y="57882"/>
                  </a:lnTo>
                  <a:lnTo>
                    <a:pt x="70473" y="58006"/>
                  </a:lnTo>
                  <a:lnTo>
                    <a:pt x="70473" y="58154"/>
                  </a:lnTo>
                  <a:lnTo>
                    <a:pt x="70423" y="58278"/>
                  </a:lnTo>
                  <a:lnTo>
                    <a:pt x="70349" y="58402"/>
                  </a:lnTo>
                  <a:lnTo>
                    <a:pt x="70275" y="58525"/>
                  </a:lnTo>
                  <a:lnTo>
                    <a:pt x="70151" y="58599"/>
                  </a:lnTo>
                  <a:lnTo>
                    <a:pt x="70028" y="58674"/>
                  </a:lnTo>
                  <a:lnTo>
                    <a:pt x="69904" y="58698"/>
                  </a:lnTo>
                  <a:lnTo>
                    <a:pt x="69755" y="58723"/>
                  </a:lnTo>
                  <a:lnTo>
                    <a:pt x="69632" y="58698"/>
                  </a:lnTo>
                  <a:lnTo>
                    <a:pt x="69508" y="58674"/>
                  </a:lnTo>
                  <a:lnTo>
                    <a:pt x="69384" y="58599"/>
                  </a:lnTo>
                  <a:lnTo>
                    <a:pt x="69261" y="58525"/>
                  </a:lnTo>
                  <a:lnTo>
                    <a:pt x="69162" y="58402"/>
                  </a:lnTo>
                  <a:lnTo>
                    <a:pt x="69112" y="58278"/>
                  </a:lnTo>
                  <a:lnTo>
                    <a:pt x="69063" y="58154"/>
                  </a:lnTo>
                  <a:lnTo>
                    <a:pt x="69063" y="58006"/>
                  </a:lnTo>
                  <a:lnTo>
                    <a:pt x="69063" y="57882"/>
                  </a:lnTo>
                  <a:lnTo>
                    <a:pt x="69112" y="57758"/>
                  </a:lnTo>
                  <a:lnTo>
                    <a:pt x="69162" y="57635"/>
                  </a:lnTo>
                  <a:lnTo>
                    <a:pt x="69261" y="57511"/>
                  </a:lnTo>
                  <a:lnTo>
                    <a:pt x="69384" y="57412"/>
                  </a:lnTo>
                  <a:lnTo>
                    <a:pt x="69508" y="57363"/>
                  </a:lnTo>
                  <a:lnTo>
                    <a:pt x="69632" y="57313"/>
                  </a:lnTo>
                  <a:close/>
                  <a:moveTo>
                    <a:pt x="47839" y="58327"/>
                  </a:moveTo>
                  <a:lnTo>
                    <a:pt x="47963" y="58352"/>
                  </a:lnTo>
                  <a:lnTo>
                    <a:pt x="48062" y="58402"/>
                  </a:lnTo>
                  <a:lnTo>
                    <a:pt x="48111" y="58500"/>
                  </a:lnTo>
                  <a:lnTo>
                    <a:pt x="48136" y="58624"/>
                  </a:lnTo>
                  <a:lnTo>
                    <a:pt x="48111" y="58723"/>
                  </a:lnTo>
                  <a:lnTo>
                    <a:pt x="48062" y="58822"/>
                  </a:lnTo>
                  <a:lnTo>
                    <a:pt x="47963" y="58896"/>
                  </a:lnTo>
                  <a:lnTo>
                    <a:pt x="47839" y="58921"/>
                  </a:lnTo>
                  <a:lnTo>
                    <a:pt x="47740" y="58896"/>
                  </a:lnTo>
                  <a:lnTo>
                    <a:pt x="47641" y="58822"/>
                  </a:lnTo>
                  <a:lnTo>
                    <a:pt x="47567" y="58723"/>
                  </a:lnTo>
                  <a:lnTo>
                    <a:pt x="47543" y="58624"/>
                  </a:lnTo>
                  <a:lnTo>
                    <a:pt x="47567" y="58500"/>
                  </a:lnTo>
                  <a:lnTo>
                    <a:pt x="47641" y="58402"/>
                  </a:lnTo>
                  <a:lnTo>
                    <a:pt x="47740" y="58352"/>
                  </a:lnTo>
                  <a:lnTo>
                    <a:pt x="47839" y="58327"/>
                  </a:lnTo>
                  <a:close/>
                  <a:moveTo>
                    <a:pt x="56546" y="57981"/>
                  </a:moveTo>
                  <a:lnTo>
                    <a:pt x="56645" y="58006"/>
                  </a:lnTo>
                  <a:lnTo>
                    <a:pt x="56720" y="58030"/>
                  </a:lnTo>
                  <a:lnTo>
                    <a:pt x="56819" y="58055"/>
                  </a:lnTo>
                  <a:lnTo>
                    <a:pt x="56893" y="58129"/>
                  </a:lnTo>
                  <a:lnTo>
                    <a:pt x="56942" y="58204"/>
                  </a:lnTo>
                  <a:lnTo>
                    <a:pt x="56992" y="58278"/>
                  </a:lnTo>
                  <a:lnTo>
                    <a:pt x="57016" y="58377"/>
                  </a:lnTo>
                  <a:lnTo>
                    <a:pt x="57016" y="58476"/>
                  </a:lnTo>
                  <a:lnTo>
                    <a:pt x="57016" y="58550"/>
                  </a:lnTo>
                  <a:lnTo>
                    <a:pt x="56992" y="58649"/>
                  </a:lnTo>
                  <a:lnTo>
                    <a:pt x="56942" y="58723"/>
                  </a:lnTo>
                  <a:lnTo>
                    <a:pt x="56893" y="58797"/>
                  </a:lnTo>
                  <a:lnTo>
                    <a:pt x="56819" y="58872"/>
                  </a:lnTo>
                  <a:lnTo>
                    <a:pt x="56720" y="58921"/>
                  </a:lnTo>
                  <a:lnTo>
                    <a:pt x="56645" y="58946"/>
                  </a:lnTo>
                  <a:lnTo>
                    <a:pt x="56448" y="58946"/>
                  </a:lnTo>
                  <a:lnTo>
                    <a:pt x="56373" y="58921"/>
                  </a:lnTo>
                  <a:lnTo>
                    <a:pt x="56274" y="58872"/>
                  </a:lnTo>
                  <a:lnTo>
                    <a:pt x="56200" y="58797"/>
                  </a:lnTo>
                  <a:lnTo>
                    <a:pt x="56151" y="58723"/>
                  </a:lnTo>
                  <a:lnTo>
                    <a:pt x="56101" y="58649"/>
                  </a:lnTo>
                  <a:lnTo>
                    <a:pt x="56076" y="58550"/>
                  </a:lnTo>
                  <a:lnTo>
                    <a:pt x="56052" y="58476"/>
                  </a:lnTo>
                  <a:lnTo>
                    <a:pt x="56076" y="58377"/>
                  </a:lnTo>
                  <a:lnTo>
                    <a:pt x="56101" y="58278"/>
                  </a:lnTo>
                  <a:lnTo>
                    <a:pt x="56151" y="58204"/>
                  </a:lnTo>
                  <a:lnTo>
                    <a:pt x="56200" y="58129"/>
                  </a:lnTo>
                  <a:lnTo>
                    <a:pt x="56274" y="58055"/>
                  </a:lnTo>
                  <a:lnTo>
                    <a:pt x="56373" y="58030"/>
                  </a:lnTo>
                  <a:lnTo>
                    <a:pt x="56448" y="58006"/>
                  </a:lnTo>
                  <a:lnTo>
                    <a:pt x="56546" y="57981"/>
                  </a:lnTo>
                  <a:close/>
                  <a:moveTo>
                    <a:pt x="28545" y="58129"/>
                  </a:moveTo>
                  <a:lnTo>
                    <a:pt x="28620" y="58154"/>
                  </a:lnTo>
                  <a:lnTo>
                    <a:pt x="28694" y="58204"/>
                  </a:lnTo>
                  <a:lnTo>
                    <a:pt x="28768" y="58253"/>
                  </a:lnTo>
                  <a:lnTo>
                    <a:pt x="28817" y="58327"/>
                  </a:lnTo>
                  <a:lnTo>
                    <a:pt x="28867" y="58402"/>
                  </a:lnTo>
                  <a:lnTo>
                    <a:pt x="28892" y="58476"/>
                  </a:lnTo>
                  <a:lnTo>
                    <a:pt x="28892" y="58550"/>
                  </a:lnTo>
                  <a:lnTo>
                    <a:pt x="28892" y="58649"/>
                  </a:lnTo>
                  <a:lnTo>
                    <a:pt x="28867" y="58723"/>
                  </a:lnTo>
                  <a:lnTo>
                    <a:pt x="28817" y="58797"/>
                  </a:lnTo>
                  <a:lnTo>
                    <a:pt x="28768" y="58872"/>
                  </a:lnTo>
                  <a:lnTo>
                    <a:pt x="28694" y="58921"/>
                  </a:lnTo>
                  <a:lnTo>
                    <a:pt x="28620" y="58946"/>
                  </a:lnTo>
                  <a:lnTo>
                    <a:pt x="28545" y="58970"/>
                  </a:lnTo>
                  <a:lnTo>
                    <a:pt x="28471" y="58995"/>
                  </a:lnTo>
                  <a:lnTo>
                    <a:pt x="28372" y="58970"/>
                  </a:lnTo>
                  <a:lnTo>
                    <a:pt x="28298" y="58946"/>
                  </a:lnTo>
                  <a:lnTo>
                    <a:pt x="28224" y="58921"/>
                  </a:lnTo>
                  <a:lnTo>
                    <a:pt x="28150" y="58872"/>
                  </a:lnTo>
                  <a:lnTo>
                    <a:pt x="28100" y="58797"/>
                  </a:lnTo>
                  <a:lnTo>
                    <a:pt x="28075" y="58723"/>
                  </a:lnTo>
                  <a:lnTo>
                    <a:pt x="28051" y="58649"/>
                  </a:lnTo>
                  <a:lnTo>
                    <a:pt x="28026" y="58550"/>
                  </a:lnTo>
                  <a:lnTo>
                    <a:pt x="28051" y="58476"/>
                  </a:lnTo>
                  <a:lnTo>
                    <a:pt x="28075" y="58402"/>
                  </a:lnTo>
                  <a:lnTo>
                    <a:pt x="28100" y="58327"/>
                  </a:lnTo>
                  <a:lnTo>
                    <a:pt x="28150" y="58253"/>
                  </a:lnTo>
                  <a:lnTo>
                    <a:pt x="28224" y="58204"/>
                  </a:lnTo>
                  <a:lnTo>
                    <a:pt x="28298" y="58154"/>
                  </a:lnTo>
                  <a:lnTo>
                    <a:pt x="28372" y="58129"/>
                  </a:lnTo>
                  <a:close/>
                  <a:moveTo>
                    <a:pt x="32750" y="58377"/>
                  </a:moveTo>
                  <a:lnTo>
                    <a:pt x="32849" y="58402"/>
                  </a:lnTo>
                  <a:lnTo>
                    <a:pt x="32948" y="58476"/>
                  </a:lnTo>
                  <a:lnTo>
                    <a:pt x="33023" y="58575"/>
                  </a:lnTo>
                  <a:lnTo>
                    <a:pt x="33047" y="58698"/>
                  </a:lnTo>
                  <a:lnTo>
                    <a:pt x="33023" y="58797"/>
                  </a:lnTo>
                  <a:lnTo>
                    <a:pt x="32948" y="58896"/>
                  </a:lnTo>
                  <a:lnTo>
                    <a:pt x="32849" y="58970"/>
                  </a:lnTo>
                  <a:lnTo>
                    <a:pt x="32750" y="58995"/>
                  </a:lnTo>
                  <a:lnTo>
                    <a:pt x="32627" y="58970"/>
                  </a:lnTo>
                  <a:lnTo>
                    <a:pt x="32528" y="58896"/>
                  </a:lnTo>
                  <a:lnTo>
                    <a:pt x="32454" y="58797"/>
                  </a:lnTo>
                  <a:lnTo>
                    <a:pt x="32429" y="58698"/>
                  </a:lnTo>
                  <a:lnTo>
                    <a:pt x="32454" y="58575"/>
                  </a:lnTo>
                  <a:lnTo>
                    <a:pt x="32528" y="58476"/>
                  </a:lnTo>
                  <a:lnTo>
                    <a:pt x="32627" y="58402"/>
                  </a:lnTo>
                  <a:lnTo>
                    <a:pt x="32750" y="58377"/>
                  </a:lnTo>
                  <a:close/>
                  <a:moveTo>
                    <a:pt x="37302" y="58723"/>
                  </a:moveTo>
                  <a:lnTo>
                    <a:pt x="37351" y="58748"/>
                  </a:lnTo>
                  <a:lnTo>
                    <a:pt x="37401" y="58773"/>
                  </a:lnTo>
                  <a:lnTo>
                    <a:pt x="37450" y="58822"/>
                  </a:lnTo>
                  <a:lnTo>
                    <a:pt x="37450" y="58896"/>
                  </a:lnTo>
                  <a:lnTo>
                    <a:pt x="37450" y="58946"/>
                  </a:lnTo>
                  <a:lnTo>
                    <a:pt x="37401" y="58995"/>
                  </a:lnTo>
                  <a:lnTo>
                    <a:pt x="37351" y="59045"/>
                  </a:lnTo>
                  <a:lnTo>
                    <a:pt x="37228" y="59045"/>
                  </a:lnTo>
                  <a:lnTo>
                    <a:pt x="37178" y="58995"/>
                  </a:lnTo>
                  <a:lnTo>
                    <a:pt x="37153" y="58946"/>
                  </a:lnTo>
                  <a:lnTo>
                    <a:pt x="37129" y="58896"/>
                  </a:lnTo>
                  <a:lnTo>
                    <a:pt x="37153" y="58822"/>
                  </a:lnTo>
                  <a:lnTo>
                    <a:pt x="37178" y="58773"/>
                  </a:lnTo>
                  <a:lnTo>
                    <a:pt x="37228" y="58748"/>
                  </a:lnTo>
                  <a:lnTo>
                    <a:pt x="37302" y="58723"/>
                  </a:lnTo>
                  <a:close/>
                  <a:moveTo>
                    <a:pt x="101640" y="56249"/>
                  </a:moveTo>
                  <a:lnTo>
                    <a:pt x="101912" y="56274"/>
                  </a:lnTo>
                  <a:lnTo>
                    <a:pt x="102160" y="56348"/>
                  </a:lnTo>
                  <a:lnTo>
                    <a:pt x="102407" y="56472"/>
                  </a:lnTo>
                  <a:lnTo>
                    <a:pt x="102630" y="56645"/>
                  </a:lnTo>
                  <a:lnTo>
                    <a:pt x="102827" y="56868"/>
                  </a:lnTo>
                  <a:lnTo>
                    <a:pt x="102951" y="57115"/>
                  </a:lnTo>
                  <a:lnTo>
                    <a:pt x="103025" y="57387"/>
                  </a:lnTo>
                  <a:lnTo>
                    <a:pt x="103050" y="57659"/>
                  </a:lnTo>
                  <a:lnTo>
                    <a:pt x="103025" y="57932"/>
                  </a:lnTo>
                  <a:lnTo>
                    <a:pt x="102951" y="58179"/>
                  </a:lnTo>
                  <a:lnTo>
                    <a:pt x="102827" y="58426"/>
                  </a:lnTo>
                  <a:lnTo>
                    <a:pt x="102630" y="58649"/>
                  </a:lnTo>
                  <a:lnTo>
                    <a:pt x="102407" y="58822"/>
                  </a:lnTo>
                  <a:lnTo>
                    <a:pt x="102160" y="58946"/>
                  </a:lnTo>
                  <a:lnTo>
                    <a:pt x="101912" y="59045"/>
                  </a:lnTo>
                  <a:lnTo>
                    <a:pt x="101640" y="59069"/>
                  </a:lnTo>
                  <a:lnTo>
                    <a:pt x="101368" y="59045"/>
                  </a:lnTo>
                  <a:lnTo>
                    <a:pt x="101121" y="58946"/>
                  </a:lnTo>
                  <a:lnTo>
                    <a:pt x="100873" y="58822"/>
                  </a:lnTo>
                  <a:lnTo>
                    <a:pt x="100651" y="58649"/>
                  </a:lnTo>
                  <a:lnTo>
                    <a:pt x="100453" y="58426"/>
                  </a:lnTo>
                  <a:lnTo>
                    <a:pt x="100329" y="58179"/>
                  </a:lnTo>
                  <a:lnTo>
                    <a:pt x="100255" y="57932"/>
                  </a:lnTo>
                  <a:lnTo>
                    <a:pt x="100230" y="57659"/>
                  </a:lnTo>
                  <a:lnTo>
                    <a:pt x="100255" y="57387"/>
                  </a:lnTo>
                  <a:lnTo>
                    <a:pt x="100329" y="57115"/>
                  </a:lnTo>
                  <a:lnTo>
                    <a:pt x="100453" y="56868"/>
                  </a:lnTo>
                  <a:lnTo>
                    <a:pt x="100651" y="56645"/>
                  </a:lnTo>
                  <a:lnTo>
                    <a:pt x="100873" y="56472"/>
                  </a:lnTo>
                  <a:lnTo>
                    <a:pt x="101121" y="56348"/>
                  </a:lnTo>
                  <a:lnTo>
                    <a:pt x="101368" y="56274"/>
                  </a:lnTo>
                  <a:lnTo>
                    <a:pt x="101640" y="56249"/>
                  </a:lnTo>
                  <a:close/>
                  <a:moveTo>
                    <a:pt x="42521" y="58970"/>
                  </a:moveTo>
                  <a:lnTo>
                    <a:pt x="42571" y="58995"/>
                  </a:lnTo>
                  <a:lnTo>
                    <a:pt x="42620" y="59020"/>
                  </a:lnTo>
                  <a:lnTo>
                    <a:pt x="42670" y="59069"/>
                  </a:lnTo>
                  <a:lnTo>
                    <a:pt x="42670" y="59144"/>
                  </a:lnTo>
                  <a:lnTo>
                    <a:pt x="42670" y="59193"/>
                  </a:lnTo>
                  <a:lnTo>
                    <a:pt x="42620" y="59243"/>
                  </a:lnTo>
                  <a:lnTo>
                    <a:pt x="42571" y="59292"/>
                  </a:lnTo>
                  <a:lnTo>
                    <a:pt x="42447" y="59292"/>
                  </a:lnTo>
                  <a:lnTo>
                    <a:pt x="42397" y="59243"/>
                  </a:lnTo>
                  <a:lnTo>
                    <a:pt x="42373" y="59193"/>
                  </a:lnTo>
                  <a:lnTo>
                    <a:pt x="42348" y="59144"/>
                  </a:lnTo>
                  <a:lnTo>
                    <a:pt x="42373" y="59069"/>
                  </a:lnTo>
                  <a:lnTo>
                    <a:pt x="42397" y="59020"/>
                  </a:lnTo>
                  <a:lnTo>
                    <a:pt x="42447" y="58995"/>
                  </a:lnTo>
                  <a:lnTo>
                    <a:pt x="42521" y="58970"/>
                  </a:lnTo>
                  <a:close/>
                  <a:moveTo>
                    <a:pt x="88258" y="57091"/>
                  </a:moveTo>
                  <a:lnTo>
                    <a:pt x="88481" y="57115"/>
                  </a:lnTo>
                  <a:lnTo>
                    <a:pt x="88678" y="57165"/>
                  </a:lnTo>
                  <a:lnTo>
                    <a:pt x="88876" y="57264"/>
                  </a:lnTo>
                  <a:lnTo>
                    <a:pt x="89050" y="57412"/>
                  </a:lnTo>
                  <a:lnTo>
                    <a:pt x="89173" y="57585"/>
                  </a:lnTo>
                  <a:lnTo>
                    <a:pt x="89272" y="57783"/>
                  </a:lnTo>
                  <a:lnTo>
                    <a:pt x="89346" y="57981"/>
                  </a:lnTo>
                  <a:lnTo>
                    <a:pt x="89371" y="58204"/>
                  </a:lnTo>
                  <a:lnTo>
                    <a:pt x="89346" y="58402"/>
                  </a:lnTo>
                  <a:lnTo>
                    <a:pt x="89272" y="58624"/>
                  </a:lnTo>
                  <a:lnTo>
                    <a:pt x="89173" y="58797"/>
                  </a:lnTo>
                  <a:lnTo>
                    <a:pt x="89050" y="58970"/>
                  </a:lnTo>
                  <a:lnTo>
                    <a:pt x="88876" y="59119"/>
                  </a:lnTo>
                  <a:lnTo>
                    <a:pt x="88678" y="59218"/>
                  </a:lnTo>
                  <a:lnTo>
                    <a:pt x="88481" y="59292"/>
                  </a:lnTo>
                  <a:lnTo>
                    <a:pt x="88035" y="59292"/>
                  </a:lnTo>
                  <a:lnTo>
                    <a:pt x="87837" y="59218"/>
                  </a:lnTo>
                  <a:lnTo>
                    <a:pt x="87640" y="59119"/>
                  </a:lnTo>
                  <a:lnTo>
                    <a:pt x="87466" y="58970"/>
                  </a:lnTo>
                  <a:lnTo>
                    <a:pt x="87343" y="58797"/>
                  </a:lnTo>
                  <a:lnTo>
                    <a:pt x="87244" y="58624"/>
                  </a:lnTo>
                  <a:lnTo>
                    <a:pt x="87170" y="58402"/>
                  </a:lnTo>
                  <a:lnTo>
                    <a:pt x="87145" y="58204"/>
                  </a:lnTo>
                  <a:lnTo>
                    <a:pt x="87170" y="57981"/>
                  </a:lnTo>
                  <a:lnTo>
                    <a:pt x="87244" y="57783"/>
                  </a:lnTo>
                  <a:lnTo>
                    <a:pt x="87343" y="57585"/>
                  </a:lnTo>
                  <a:lnTo>
                    <a:pt x="87466" y="57412"/>
                  </a:lnTo>
                  <a:lnTo>
                    <a:pt x="87640" y="57264"/>
                  </a:lnTo>
                  <a:lnTo>
                    <a:pt x="87837" y="57165"/>
                  </a:lnTo>
                  <a:lnTo>
                    <a:pt x="88035" y="57115"/>
                  </a:lnTo>
                  <a:lnTo>
                    <a:pt x="88258" y="57091"/>
                  </a:lnTo>
                  <a:close/>
                  <a:moveTo>
                    <a:pt x="66515" y="58129"/>
                  </a:moveTo>
                  <a:lnTo>
                    <a:pt x="66639" y="58154"/>
                  </a:lnTo>
                  <a:lnTo>
                    <a:pt x="66762" y="58179"/>
                  </a:lnTo>
                  <a:lnTo>
                    <a:pt x="66886" y="58253"/>
                  </a:lnTo>
                  <a:lnTo>
                    <a:pt x="66985" y="58327"/>
                  </a:lnTo>
                  <a:lnTo>
                    <a:pt x="67084" y="58426"/>
                  </a:lnTo>
                  <a:lnTo>
                    <a:pt x="67133" y="58550"/>
                  </a:lnTo>
                  <a:lnTo>
                    <a:pt x="67183" y="58674"/>
                  </a:lnTo>
                  <a:lnTo>
                    <a:pt x="67183" y="58797"/>
                  </a:lnTo>
                  <a:lnTo>
                    <a:pt x="67183" y="58921"/>
                  </a:lnTo>
                  <a:lnTo>
                    <a:pt x="67133" y="59069"/>
                  </a:lnTo>
                  <a:lnTo>
                    <a:pt x="67084" y="59168"/>
                  </a:lnTo>
                  <a:lnTo>
                    <a:pt x="66985" y="59267"/>
                  </a:lnTo>
                  <a:lnTo>
                    <a:pt x="66886" y="59366"/>
                  </a:lnTo>
                  <a:lnTo>
                    <a:pt x="66762" y="59416"/>
                  </a:lnTo>
                  <a:lnTo>
                    <a:pt x="66639" y="59465"/>
                  </a:lnTo>
                  <a:lnTo>
                    <a:pt x="66391" y="59465"/>
                  </a:lnTo>
                  <a:lnTo>
                    <a:pt x="66268" y="59416"/>
                  </a:lnTo>
                  <a:lnTo>
                    <a:pt x="66144" y="59366"/>
                  </a:lnTo>
                  <a:lnTo>
                    <a:pt x="66045" y="59267"/>
                  </a:lnTo>
                  <a:lnTo>
                    <a:pt x="65946" y="59168"/>
                  </a:lnTo>
                  <a:lnTo>
                    <a:pt x="65897" y="59069"/>
                  </a:lnTo>
                  <a:lnTo>
                    <a:pt x="65847" y="58921"/>
                  </a:lnTo>
                  <a:lnTo>
                    <a:pt x="65847" y="58797"/>
                  </a:lnTo>
                  <a:lnTo>
                    <a:pt x="65847" y="58674"/>
                  </a:lnTo>
                  <a:lnTo>
                    <a:pt x="65897" y="58550"/>
                  </a:lnTo>
                  <a:lnTo>
                    <a:pt x="65946" y="58426"/>
                  </a:lnTo>
                  <a:lnTo>
                    <a:pt x="66045" y="58327"/>
                  </a:lnTo>
                  <a:lnTo>
                    <a:pt x="66144" y="58253"/>
                  </a:lnTo>
                  <a:lnTo>
                    <a:pt x="66268" y="58179"/>
                  </a:lnTo>
                  <a:lnTo>
                    <a:pt x="66391" y="58154"/>
                  </a:lnTo>
                  <a:lnTo>
                    <a:pt x="66515" y="58129"/>
                  </a:lnTo>
                  <a:close/>
                  <a:moveTo>
                    <a:pt x="76830" y="57758"/>
                  </a:moveTo>
                  <a:lnTo>
                    <a:pt x="77003" y="57783"/>
                  </a:lnTo>
                  <a:lnTo>
                    <a:pt x="77176" y="57833"/>
                  </a:lnTo>
                  <a:lnTo>
                    <a:pt x="77325" y="57907"/>
                  </a:lnTo>
                  <a:lnTo>
                    <a:pt x="77448" y="58006"/>
                  </a:lnTo>
                  <a:lnTo>
                    <a:pt x="77572" y="58154"/>
                  </a:lnTo>
                  <a:lnTo>
                    <a:pt x="77646" y="58303"/>
                  </a:lnTo>
                  <a:lnTo>
                    <a:pt x="77696" y="58451"/>
                  </a:lnTo>
                  <a:lnTo>
                    <a:pt x="77696" y="58624"/>
                  </a:lnTo>
                  <a:lnTo>
                    <a:pt x="77696" y="58797"/>
                  </a:lnTo>
                  <a:lnTo>
                    <a:pt x="77646" y="58946"/>
                  </a:lnTo>
                  <a:lnTo>
                    <a:pt x="77572" y="59094"/>
                  </a:lnTo>
                  <a:lnTo>
                    <a:pt x="77448" y="59243"/>
                  </a:lnTo>
                  <a:lnTo>
                    <a:pt x="77325" y="59341"/>
                  </a:lnTo>
                  <a:lnTo>
                    <a:pt x="77176" y="59416"/>
                  </a:lnTo>
                  <a:lnTo>
                    <a:pt x="77003" y="59465"/>
                  </a:lnTo>
                  <a:lnTo>
                    <a:pt x="76830" y="59490"/>
                  </a:lnTo>
                  <a:lnTo>
                    <a:pt x="76682" y="59465"/>
                  </a:lnTo>
                  <a:lnTo>
                    <a:pt x="76508" y="59416"/>
                  </a:lnTo>
                  <a:lnTo>
                    <a:pt x="76360" y="59341"/>
                  </a:lnTo>
                  <a:lnTo>
                    <a:pt x="76236" y="59243"/>
                  </a:lnTo>
                  <a:lnTo>
                    <a:pt x="76113" y="59094"/>
                  </a:lnTo>
                  <a:lnTo>
                    <a:pt x="76038" y="58946"/>
                  </a:lnTo>
                  <a:lnTo>
                    <a:pt x="75989" y="58797"/>
                  </a:lnTo>
                  <a:lnTo>
                    <a:pt x="75989" y="58624"/>
                  </a:lnTo>
                  <a:lnTo>
                    <a:pt x="75989" y="58451"/>
                  </a:lnTo>
                  <a:lnTo>
                    <a:pt x="76038" y="58303"/>
                  </a:lnTo>
                  <a:lnTo>
                    <a:pt x="76113" y="58154"/>
                  </a:lnTo>
                  <a:lnTo>
                    <a:pt x="76236" y="58006"/>
                  </a:lnTo>
                  <a:lnTo>
                    <a:pt x="76360" y="57907"/>
                  </a:lnTo>
                  <a:lnTo>
                    <a:pt x="76508" y="57833"/>
                  </a:lnTo>
                  <a:lnTo>
                    <a:pt x="76682" y="57783"/>
                  </a:lnTo>
                  <a:lnTo>
                    <a:pt x="76830" y="57758"/>
                  </a:lnTo>
                  <a:close/>
                  <a:moveTo>
                    <a:pt x="59935" y="58476"/>
                  </a:moveTo>
                  <a:lnTo>
                    <a:pt x="60059" y="58525"/>
                  </a:lnTo>
                  <a:lnTo>
                    <a:pt x="60158" y="58575"/>
                  </a:lnTo>
                  <a:lnTo>
                    <a:pt x="60232" y="58649"/>
                  </a:lnTo>
                  <a:lnTo>
                    <a:pt x="60306" y="58723"/>
                  </a:lnTo>
                  <a:lnTo>
                    <a:pt x="60356" y="58822"/>
                  </a:lnTo>
                  <a:lnTo>
                    <a:pt x="60381" y="58921"/>
                  </a:lnTo>
                  <a:lnTo>
                    <a:pt x="60405" y="59020"/>
                  </a:lnTo>
                  <a:lnTo>
                    <a:pt x="60381" y="59144"/>
                  </a:lnTo>
                  <a:lnTo>
                    <a:pt x="60356" y="59243"/>
                  </a:lnTo>
                  <a:lnTo>
                    <a:pt x="60306" y="59341"/>
                  </a:lnTo>
                  <a:lnTo>
                    <a:pt x="60232" y="59416"/>
                  </a:lnTo>
                  <a:lnTo>
                    <a:pt x="60158" y="59490"/>
                  </a:lnTo>
                  <a:lnTo>
                    <a:pt x="60059" y="59539"/>
                  </a:lnTo>
                  <a:lnTo>
                    <a:pt x="59935" y="59589"/>
                  </a:lnTo>
                  <a:lnTo>
                    <a:pt x="59737" y="59589"/>
                  </a:lnTo>
                  <a:lnTo>
                    <a:pt x="59638" y="59539"/>
                  </a:lnTo>
                  <a:lnTo>
                    <a:pt x="59539" y="59490"/>
                  </a:lnTo>
                  <a:lnTo>
                    <a:pt x="59441" y="59416"/>
                  </a:lnTo>
                  <a:lnTo>
                    <a:pt x="59366" y="59341"/>
                  </a:lnTo>
                  <a:lnTo>
                    <a:pt x="59317" y="59243"/>
                  </a:lnTo>
                  <a:lnTo>
                    <a:pt x="59292" y="59144"/>
                  </a:lnTo>
                  <a:lnTo>
                    <a:pt x="59292" y="59020"/>
                  </a:lnTo>
                  <a:lnTo>
                    <a:pt x="59292" y="58921"/>
                  </a:lnTo>
                  <a:lnTo>
                    <a:pt x="59317" y="58822"/>
                  </a:lnTo>
                  <a:lnTo>
                    <a:pt x="59366" y="58723"/>
                  </a:lnTo>
                  <a:lnTo>
                    <a:pt x="59441" y="58649"/>
                  </a:lnTo>
                  <a:lnTo>
                    <a:pt x="59539" y="58575"/>
                  </a:lnTo>
                  <a:lnTo>
                    <a:pt x="59638" y="58525"/>
                  </a:lnTo>
                  <a:lnTo>
                    <a:pt x="59737" y="58476"/>
                  </a:lnTo>
                  <a:close/>
                  <a:moveTo>
                    <a:pt x="1484" y="57437"/>
                  </a:moveTo>
                  <a:lnTo>
                    <a:pt x="1707" y="57462"/>
                  </a:lnTo>
                  <a:lnTo>
                    <a:pt x="1905" y="57511"/>
                  </a:lnTo>
                  <a:lnTo>
                    <a:pt x="2103" y="57635"/>
                  </a:lnTo>
                  <a:lnTo>
                    <a:pt x="2276" y="57758"/>
                  </a:lnTo>
                  <a:lnTo>
                    <a:pt x="2424" y="57956"/>
                  </a:lnTo>
                  <a:lnTo>
                    <a:pt x="2548" y="58154"/>
                  </a:lnTo>
                  <a:lnTo>
                    <a:pt x="2597" y="58352"/>
                  </a:lnTo>
                  <a:lnTo>
                    <a:pt x="2622" y="58575"/>
                  </a:lnTo>
                  <a:lnTo>
                    <a:pt x="2597" y="58797"/>
                  </a:lnTo>
                  <a:lnTo>
                    <a:pt x="2548" y="58995"/>
                  </a:lnTo>
                  <a:lnTo>
                    <a:pt x="2424" y="59218"/>
                  </a:lnTo>
                  <a:lnTo>
                    <a:pt x="2276" y="59391"/>
                  </a:lnTo>
                  <a:lnTo>
                    <a:pt x="2103" y="59539"/>
                  </a:lnTo>
                  <a:lnTo>
                    <a:pt x="1905" y="59638"/>
                  </a:lnTo>
                  <a:lnTo>
                    <a:pt x="1707" y="59688"/>
                  </a:lnTo>
                  <a:lnTo>
                    <a:pt x="1484" y="59713"/>
                  </a:lnTo>
                  <a:lnTo>
                    <a:pt x="1262" y="59688"/>
                  </a:lnTo>
                  <a:lnTo>
                    <a:pt x="1039" y="59638"/>
                  </a:lnTo>
                  <a:lnTo>
                    <a:pt x="841" y="59539"/>
                  </a:lnTo>
                  <a:lnTo>
                    <a:pt x="668" y="59391"/>
                  </a:lnTo>
                  <a:lnTo>
                    <a:pt x="519" y="59218"/>
                  </a:lnTo>
                  <a:lnTo>
                    <a:pt x="421" y="58995"/>
                  </a:lnTo>
                  <a:lnTo>
                    <a:pt x="346" y="58797"/>
                  </a:lnTo>
                  <a:lnTo>
                    <a:pt x="346" y="58575"/>
                  </a:lnTo>
                  <a:lnTo>
                    <a:pt x="346" y="58352"/>
                  </a:lnTo>
                  <a:lnTo>
                    <a:pt x="421" y="58154"/>
                  </a:lnTo>
                  <a:lnTo>
                    <a:pt x="519" y="57956"/>
                  </a:lnTo>
                  <a:lnTo>
                    <a:pt x="668" y="57758"/>
                  </a:lnTo>
                  <a:lnTo>
                    <a:pt x="841" y="57635"/>
                  </a:lnTo>
                  <a:lnTo>
                    <a:pt x="1039" y="57511"/>
                  </a:lnTo>
                  <a:lnTo>
                    <a:pt x="1262" y="57462"/>
                  </a:lnTo>
                  <a:lnTo>
                    <a:pt x="1484" y="57437"/>
                  </a:lnTo>
                  <a:close/>
                  <a:moveTo>
                    <a:pt x="63176" y="58525"/>
                  </a:moveTo>
                  <a:lnTo>
                    <a:pt x="63299" y="58550"/>
                  </a:lnTo>
                  <a:lnTo>
                    <a:pt x="63423" y="58575"/>
                  </a:lnTo>
                  <a:lnTo>
                    <a:pt x="63522" y="58624"/>
                  </a:lnTo>
                  <a:lnTo>
                    <a:pt x="63621" y="58698"/>
                  </a:lnTo>
                  <a:lnTo>
                    <a:pt x="63695" y="58797"/>
                  </a:lnTo>
                  <a:lnTo>
                    <a:pt x="63769" y="58921"/>
                  </a:lnTo>
                  <a:lnTo>
                    <a:pt x="63794" y="59020"/>
                  </a:lnTo>
                  <a:lnTo>
                    <a:pt x="63794" y="59144"/>
                  </a:lnTo>
                  <a:lnTo>
                    <a:pt x="63794" y="59267"/>
                  </a:lnTo>
                  <a:lnTo>
                    <a:pt x="63769" y="59366"/>
                  </a:lnTo>
                  <a:lnTo>
                    <a:pt x="63695" y="59490"/>
                  </a:lnTo>
                  <a:lnTo>
                    <a:pt x="63621" y="59589"/>
                  </a:lnTo>
                  <a:lnTo>
                    <a:pt x="63522" y="59663"/>
                  </a:lnTo>
                  <a:lnTo>
                    <a:pt x="63423" y="59713"/>
                  </a:lnTo>
                  <a:lnTo>
                    <a:pt x="63299" y="59762"/>
                  </a:lnTo>
                  <a:lnTo>
                    <a:pt x="63077" y="59762"/>
                  </a:lnTo>
                  <a:lnTo>
                    <a:pt x="62953" y="59713"/>
                  </a:lnTo>
                  <a:lnTo>
                    <a:pt x="62854" y="59663"/>
                  </a:lnTo>
                  <a:lnTo>
                    <a:pt x="62755" y="59589"/>
                  </a:lnTo>
                  <a:lnTo>
                    <a:pt x="62656" y="59490"/>
                  </a:lnTo>
                  <a:lnTo>
                    <a:pt x="62607" y="59366"/>
                  </a:lnTo>
                  <a:lnTo>
                    <a:pt x="62582" y="59267"/>
                  </a:lnTo>
                  <a:lnTo>
                    <a:pt x="62557" y="59144"/>
                  </a:lnTo>
                  <a:lnTo>
                    <a:pt x="62582" y="59020"/>
                  </a:lnTo>
                  <a:lnTo>
                    <a:pt x="62607" y="58921"/>
                  </a:lnTo>
                  <a:lnTo>
                    <a:pt x="62656" y="58797"/>
                  </a:lnTo>
                  <a:lnTo>
                    <a:pt x="62755" y="58698"/>
                  </a:lnTo>
                  <a:lnTo>
                    <a:pt x="62854" y="58624"/>
                  </a:lnTo>
                  <a:lnTo>
                    <a:pt x="62953" y="58575"/>
                  </a:lnTo>
                  <a:lnTo>
                    <a:pt x="63077" y="58550"/>
                  </a:lnTo>
                  <a:lnTo>
                    <a:pt x="63176" y="58525"/>
                  </a:lnTo>
                  <a:close/>
                  <a:moveTo>
                    <a:pt x="109160" y="56893"/>
                  </a:moveTo>
                  <a:lnTo>
                    <a:pt x="109481" y="56917"/>
                  </a:lnTo>
                  <a:lnTo>
                    <a:pt x="109630" y="56942"/>
                  </a:lnTo>
                  <a:lnTo>
                    <a:pt x="109778" y="56992"/>
                  </a:lnTo>
                  <a:lnTo>
                    <a:pt x="109902" y="57066"/>
                  </a:lnTo>
                  <a:lnTo>
                    <a:pt x="110050" y="57140"/>
                  </a:lnTo>
                  <a:lnTo>
                    <a:pt x="110174" y="57239"/>
                  </a:lnTo>
                  <a:lnTo>
                    <a:pt x="110298" y="57363"/>
                  </a:lnTo>
                  <a:lnTo>
                    <a:pt x="110421" y="57486"/>
                  </a:lnTo>
                  <a:lnTo>
                    <a:pt x="110520" y="57610"/>
                  </a:lnTo>
                  <a:lnTo>
                    <a:pt x="110595" y="57734"/>
                  </a:lnTo>
                  <a:lnTo>
                    <a:pt x="110644" y="57882"/>
                  </a:lnTo>
                  <a:lnTo>
                    <a:pt x="110718" y="58030"/>
                  </a:lnTo>
                  <a:lnTo>
                    <a:pt x="110743" y="58179"/>
                  </a:lnTo>
                  <a:lnTo>
                    <a:pt x="110768" y="58500"/>
                  </a:lnTo>
                  <a:lnTo>
                    <a:pt x="110743" y="58797"/>
                  </a:lnTo>
                  <a:lnTo>
                    <a:pt x="110718" y="58946"/>
                  </a:lnTo>
                  <a:lnTo>
                    <a:pt x="110644" y="59094"/>
                  </a:lnTo>
                  <a:lnTo>
                    <a:pt x="110595" y="59243"/>
                  </a:lnTo>
                  <a:lnTo>
                    <a:pt x="110520" y="59366"/>
                  </a:lnTo>
                  <a:lnTo>
                    <a:pt x="110421" y="59515"/>
                  </a:lnTo>
                  <a:lnTo>
                    <a:pt x="110298" y="59638"/>
                  </a:lnTo>
                  <a:lnTo>
                    <a:pt x="110174" y="59737"/>
                  </a:lnTo>
                  <a:lnTo>
                    <a:pt x="110050" y="59836"/>
                  </a:lnTo>
                  <a:lnTo>
                    <a:pt x="109902" y="59910"/>
                  </a:lnTo>
                  <a:lnTo>
                    <a:pt x="109778" y="59985"/>
                  </a:lnTo>
                  <a:lnTo>
                    <a:pt x="109630" y="60034"/>
                  </a:lnTo>
                  <a:lnTo>
                    <a:pt x="109481" y="60059"/>
                  </a:lnTo>
                  <a:lnTo>
                    <a:pt x="109160" y="60108"/>
                  </a:lnTo>
                  <a:lnTo>
                    <a:pt x="108863" y="60059"/>
                  </a:lnTo>
                  <a:lnTo>
                    <a:pt x="108715" y="60034"/>
                  </a:lnTo>
                  <a:lnTo>
                    <a:pt x="108566" y="59985"/>
                  </a:lnTo>
                  <a:lnTo>
                    <a:pt x="108418" y="59910"/>
                  </a:lnTo>
                  <a:lnTo>
                    <a:pt x="108269" y="59836"/>
                  </a:lnTo>
                  <a:lnTo>
                    <a:pt x="108146" y="59737"/>
                  </a:lnTo>
                  <a:lnTo>
                    <a:pt x="108022" y="59638"/>
                  </a:lnTo>
                  <a:lnTo>
                    <a:pt x="107923" y="59515"/>
                  </a:lnTo>
                  <a:lnTo>
                    <a:pt x="107824" y="59366"/>
                  </a:lnTo>
                  <a:lnTo>
                    <a:pt x="107750" y="59243"/>
                  </a:lnTo>
                  <a:lnTo>
                    <a:pt x="107676" y="59094"/>
                  </a:lnTo>
                  <a:lnTo>
                    <a:pt x="107626" y="58946"/>
                  </a:lnTo>
                  <a:lnTo>
                    <a:pt x="107577" y="58797"/>
                  </a:lnTo>
                  <a:lnTo>
                    <a:pt x="107552" y="58500"/>
                  </a:lnTo>
                  <a:lnTo>
                    <a:pt x="107577" y="58179"/>
                  </a:lnTo>
                  <a:lnTo>
                    <a:pt x="107626" y="58030"/>
                  </a:lnTo>
                  <a:lnTo>
                    <a:pt x="107676" y="57882"/>
                  </a:lnTo>
                  <a:lnTo>
                    <a:pt x="107750" y="57734"/>
                  </a:lnTo>
                  <a:lnTo>
                    <a:pt x="107824" y="57610"/>
                  </a:lnTo>
                  <a:lnTo>
                    <a:pt x="107923" y="57486"/>
                  </a:lnTo>
                  <a:lnTo>
                    <a:pt x="108022" y="57363"/>
                  </a:lnTo>
                  <a:lnTo>
                    <a:pt x="108146" y="57239"/>
                  </a:lnTo>
                  <a:lnTo>
                    <a:pt x="108269" y="57140"/>
                  </a:lnTo>
                  <a:lnTo>
                    <a:pt x="108418" y="57066"/>
                  </a:lnTo>
                  <a:lnTo>
                    <a:pt x="108566" y="56992"/>
                  </a:lnTo>
                  <a:lnTo>
                    <a:pt x="108715" y="56942"/>
                  </a:lnTo>
                  <a:lnTo>
                    <a:pt x="108863" y="56917"/>
                  </a:lnTo>
                  <a:lnTo>
                    <a:pt x="109160" y="56893"/>
                  </a:lnTo>
                  <a:close/>
                  <a:moveTo>
                    <a:pt x="82371" y="58154"/>
                  </a:moveTo>
                  <a:lnTo>
                    <a:pt x="82544" y="58228"/>
                  </a:lnTo>
                  <a:lnTo>
                    <a:pt x="82717" y="58303"/>
                  </a:lnTo>
                  <a:lnTo>
                    <a:pt x="82890" y="58426"/>
                  </a:lnTo>
                  <a:lnTo>
                    <a:pt x="83014" y="58599"/>
                  </a:lnTo>
                  <a:lnTo>
                    <a:pt x="83088" y="58773"/>
                  </a:lnTo>
                  <a:lnTo>
                    <a:pt x="83162" y="58946"/>
                  </a:lnTo>
                  <a:lnTo>
                    <a:pt x="83162" y="59144"/>
                  </a:lnTo>
                  <a:lnTo>
                    <a:pt x="83162" y="59317"/>
                  </a:lnTo>
                  <a:lnTo>
                    <a:pt x="83088" y="59515"/>
                  </a:lnTo>
                  <a:lnTo>
                    <a:pt x="83014" y="59688"/>
                  </a:lnTo>
                  <a:lnTo>
                    <a:pt x="82890" y="59836"/>
                  </a:lnTo>
                  <a:lnTo>
                    <a:pt x="82717" y="59960"/>
                  </a:lnTo>
                  <a:lnTo>
                    <a:pt x="82544" y="60059"/>
                  </a:lnTo>
                  <a:lnTo>
                    <a:pt x="82371" y="60108"/>
                  </a:lnTo>
                  <a:lnTo>
                    <a:pt x="82173" y="60133"/>
                  </a:lnTo>
                  <a:lnTo>
                    <a:pt x="82000" y="60108"/>
                  </a:lnTo>
                  <a:lnTo>
                    <a:pt x="81802" y="60059"/>
                  </a:lnTo>
                  <a:lnTo>
                    <a:pt x="81629" y="59960"/>
                  </a:lnTo>
                  <a:lnTo>
                    <a:pt x="81480" y="59836"/>
                  </a:lnTo>
                  <a:lnTo>
                    <a:pt x="81357" y="59688"/>
                  </a:lnTo>
                  <a:lnTo>
                    <a:pt x="81258" y="59515"/>
                  </a:lnTo>
                  <a:lnTo>
                    <a:pt x="81208" y="59317"/>
                  </a:lnTo>
                  <a:lnTo>
                    <a:pt x="81183" y="59144"/>
                  </a:lnTo>
                  <a:lnTo>
                    <a:pt x="81208" y="58946"/>
                  </a:lnTo>
                  <a:lnTo>
                    <a:pt x="81258" y="58773"/>
                  </a:lnTo>
                  <a:lnTo>
                    <a:pt x="81357" y="58599"/>
                  </a:lnTo>
                  <a:lnTo>
                    <a:pt x="81480" y="58426"/>
                  </a:lnTo>
                  <a:lnTo>
                    <a:pt x="81629" y="58303"/>
                  </a:lnTo>
                  <a:lnTo>
                    <a:pt x="81802" y="58228"/>
                  </a:lnTo>
                  <a:lnTo>
                    <a:pt x="82000" y="58154"/>
                  </a:lnTo>
                  <a:close/>
                  <a:moveTo>
                    <a:pt x="105103" y="57165"/>
                  </a:moveTo>
                  <a:lnTo>
                    <a:pt x="105375" y="57189"/>
                  </a:lnTo>
                  <a:lnTo>
                    <a:pt x="105672" y="57264"/>
                  </a:lnTo>
                  <a:lnTo>
                    <a:pt x="105796" y="57338"/>
                  </a:lnTo>
                  <a:lnTo>
                    <a:pt x="105919" y="57412"/>
                  </a:lnTo>
                  <a:lnTo>
                    <a:pt x="106043" y="57511"/>
                  </a:lnTo>
                  <a:lnTo>
                    <a:pt x="106167" y="57610"/>
                  </a:lnTo>
                  <a:lnTo>
                    <a:pt x="106266" y="57709"/>
                  </a:lnTo>
                  <a:lnTo>
                    <a:pt x="106365" y="57833"/>
                  </a:lnTo>
                  <a:lnTo>
                    <a:pt x="106439" y="57981"/>
                  </a:lnTo>
                  <a:lnTo>
                    <a:pt x="106488" y="58105"/>
                  </a:lnTo>
                  <a:lnTo>
                    <a:pt x="106587" y="58377"/>
                  </a:lnTo>
                  <a:lnTo>
                    <a:pt x="106612" y="58674"/>
                  </a:lnTo>
                  <a:lnTo>
                    <a:pt x="106587" y="58970"/>
                  </a:lnTo>
                  <a:lnTo>
                    <a:pt x="106488" y="59243"/>
                  </a:lnTo>
                  <a:lnTo>
                    <a:pt x="106439" y="59366"/>
                  </a:lnTo>
                  <a:lnTo>
                    <a:pt x="106365" y="59515"/>
                  </a:lnTo>
                  <a:lnTo>
                    <a:pt x="106266" y="59614"/>
                  </a:lnTo>
                  <a:lnTo>
                    <a:pt x="106167" y="59737"/>
                  </a:lnTo>
                  <a:lnTo>
                    <a:pt x="106043" y="59836"/>
                  </a:lnTo>
                  <a:lnTo>
                    <a:pt x="105919" y="59935"/>
                  </a:lnTo>
                  <a:lnTo>
                    <a:pt x="105796" y="60009"/>
                  </a:lnTo>
                  <a:lnTo>
                    <a:pt x="105672" y="60084"/>
                  </a:lnTo>
                  <a:lnTo>
                    <a:pt x="105375" y="60158"/>
                  </a:lnTo>
                  <a:lnTo>
                    <a:pt x="105103" y="60183"/>
                  </a:lnTo>
                  <a:lnTo>
                    <a:pt x="104806" y="60158"/>
                  </a:lnTo>
                  <a:lnTo>
                    <a:pt x="104534" y="60084"/>
                  </a:lnTo>
                  <a:lnTo>
                    <a:pt x="104386" y="60009"/>
                  </a:lnTo>
                  <a:lnTo>
                    <a:pt x="104262" y="59935"/>
                  </a:lnTo>
                  <a:lnTo>
                    <a:pt x="104138" y="59836"/>
                  </a:lnTo>
                  <a:lnTo>
                    <a:pt x="104015" y="59737"/>
                  </a:lnTo>
                  <a:lnTo>
                    <a:pt x="103916" y="59614"/>
                  </a:lnTo>
                  <a:lnTo>
                    <a:pt x="103842" y="59515"/>
                  </a:lnTo>
                  <a:lnTo>
                    <a:pt x="103767" y="59366"/>
                  </a:lnTo>
                  <a:lnTo>
                    <a:pt x="103693" y="59243"/>
                  </a:lnTo>
                  <a:lnTo>
                    <a:pt x="103619" y="58970"/>
                  </a:lnTo>
                  <a:lnTo>
                    <a:pt x="103594" y="58674"/>
                  </a:lnTo>
                  <a:lnTo>
                    <a:pt x="103619" y="58377"/>
                  </a:lnTo>
                  <a:lnTo>
                    <a:pt x="103693" y="58105"/>
                  </a:lnTo>
                  <a:lnTo>
                    <a:pt x="103767" y="57981"/>
                  </a:lnTo>
                  <a:lnTo>
                    <a:pt x="103842" y="57833"/>
                  </a:lnTo>
                  <a:lnTo>
                    <a:pt x="103916" y="57709"/>
                  </a:lnTo>
                  <a:lnTo>
                    <a:pt x="104015" y="57610"/>
                  </a:lnTo>
                  <a:lnTo>
                    <a:pt x="104138" y="57511"/>
                  </a:lnTo>
                  <a:lnTo>
                    <a:pt x="104262" y="57412"/>
                  </a:lnTo>
                  <a:lnTo>
                    <a:pt x="104386" y="57338"/>
                  </a:lnTo>
                  <a:lnTo>
                    <a:pt x="104534" y="57264"/>
                  </a:lnTo>
                  <a:lnTo>
                    <a:pt x="104806" y="57189"/>
                  </a:lnTo>
                  <a:lnTo>
                    <a:pt x="105103" y="57165"/>
                  </a:lnTo>
                  <a:close/>
                  <a:moveTo>
                    <a:pt x="5442" y="58154"/>
                  </a:moveTo>
                  <a:lnTo>
                    <a:pt x="5640" y="58179"/>
                  </a:lnTo>
                  <a:lnTo>
                    <a:pt x="5813" y="58228"/>
                  </a:lnTo>
                  <a:lnTo>
                    <a:pt x="5986" y="58327"/>
                  </a:lnTo>
                  <a:lnTo>
                    <a:pt x="6159" y="58476"/>
                  </a:lnTo>
                  <a:lnTo>
                    <a:pt x="6283" y="58624"/>
                  </a:lnTo>
                  <a:lnTo>
                    <a:pt x="6382" y="58797"/>
                  </a:lnTo>
                  <a:lnTo>
                    <a:pt x="6431" y="58995"/>
                  </a:lnTo>
                  <a:lnTo>
                    <a:pt x="6456" y="59193"/>
                  </a:lnTo>
                  <a:lnTo>
                    <a:pt x="6431" y="59391"/>
                  </a:lnTo>
                  <a:lnTo>
                    <a:pt x="6382" y="59564"/>
                  </a:lnTo>
                  <a:lnTo>
                    <a:pt x="6283" y="59762"/>
                  </a:lnTo>
                  <a:lnTo>
                    <a:pt x="6159" y="59910"/>
                  </a:lnTo>
                  <a:lnTo>
                    <a:pt x="5986" y="60034"/>
                  </a:lnTo>
                  <a:lnTo>
                    <a:pt x="5813" y="60133"/>
                  </a:lnTo>
                  <a:lnTo>
                    <a:pt x="5640" y="60207"/>
                  </a:lnTo>
                  <a:lnTo>
                    <a:pt x="5244" y="60207"/>
                  </a:lnTo>
                  <a:lnTo>
                    <a:pt x="5046" y="60133"/>
                  </a:lnTo>
                  <a:lnTo>
                    <a:pt x="4873" y="60034"/>
                  </a:lnTo>
                  <a:lnTo>
                    <a:pt x="4700" y="59910"/>
                  </a:lnTo>
                  <a:lnTo>
                    <a:pt x="4576" y="59762"/>
                  </a:lnTo>
                  <a:lnTo>
                    <a:pt x="4477" y="59564"/>
                  </a:lnTo>
                  <a:lnTo>
                    <a:pt x="4428" y="59391"/>
                  </a:lnTo>
                  <a:lnTo>
                    <a:pt x="4403" y="59193"/>
                  </a:lnTo>
                  <a:lnTo>
                    <a:pt x="4428" y="58995"/>
                  </a:lnTo>
                  <a:lnTo>
                    <a:pt x="4477" y="58797"/>
                  </a:lnTo>
                  <a:lnTo>
                    <a:pt x="4576" y="58624"/>
                  </a:lnTo>
                  <a:lnTo>
                    <a:pt x="4700" y="58476"/>
                  </a:lnTo>
                  <a:lnTo>
                    <a:pt x="4873" y="58327"/>
                  </a:lnTo>
                  <a:lnTo>
                    <a:pt x="5046" y="58228"/>
                  </a:lnTo>
                  <a:lnTo>
                    <a:pt x="5244" y="58179"/>
                  </a:lnTo>
                  <a:lnTo>
                    <a:pt x="5442" y="58154"/>
                  </a:lnTo>
                  <a:close/>
                  <a:moveTo>
                    <a:pt x="9276" y="58451"/>
                  </a:moveTo>
                  <a:lnTo>
                    <a:pt x="9449" y="58476"/>
                  </a:lnTo>
                  <a:lnTo>
                    <a:pt x="9622" y="58525"/>
                  </a:lnTo>
                  <a:lnTo>
                    <a:pt x="9795" y="58624"/>
                  </a:lnTo>
                  <a:lnTo>
                    <a:pt x="9944" y="58723"/>
                  </a:lnTo>
                  <a:lnTo>
                    <a:pt x="10068" y="58872"/>
                  </a:lnTo>
                  <a:lnTo>
                    <a:pt x="10142" y="59045"/>
                  </a:lnTo>
                  <a:lnTo>
                    <a:pt x="10191" y="59218"/>
                  </a:lnTo>
                  <a:lnTo>
                    <a:pt x="10216" y="59391"/>
                  </a:lnTo>
                  <a:lnTo>
                    <a:pt x="10191" y="59564"/>
                  </a:lnTo>
                  <a:lnTo>
                    <a:pt x="10142" y="59737"/>
                  </a:lnTo>
                  <a:lnTo>
                    <a:pt x="10068" y="59886"/>
                  </a:lnTo>
                  <a:lnTo>
                    <a:pt x="9944" y="60034"/>
                  </a:lnTo>
                  <a:lnTo>
                    <a:pt x="9795" y="60158"/>
                  </a:lnTo>
                  <a:lnTo>
                    <a:pt x="9622" y="60257"/>
                  </a:lnTo>
                  <a:lnTo>
                    <a:pt x="9449" y="60306"/>
                  </a:lnTo>
                  <a:lnTo>
                    <a:pt x="9103" y="60306"/>
                  </a:lnTo>
                  <a:lnTo>
                    <a:pt x="8930" y="60257"/>
                  </a:lnTo>
                  <a:lnTo>
                    <a:pt x="8781" y="60158"/>
                  </a:lnTo>
                  <a:lnTo>
                    <a:pt x="8633" y="60034"/>
                  </a:lnTo>
                  <a:lnTo>
                    <a:pt x="8509" y="59886"/>
                  </a:lnTo>
                  <a:lnTo>
                    <a:pt x="8435" y="59737"/>
                  </a:lnTo>
                  <a:lnTo>
                    <a:pt x="8385" y="59564"/>
                  </a:lnTo>
                  <a:lnTo>
                    <a:pt x="8361" y="59391"/>
                  </a:lnTo>
                  <a:lnTo>
                    <a:pt x="8385" y="59218"/>
                  </a:lnTo>
                  <a:lnTo>
                    <a:pt x="8435" y="59045"/>
                  </a:lnTo>
                  <a:lnTo>
                    <a:pt x="8509" y="58872"/>
                  </a:lnTo>
                  <a:lnTo>
                    <a:pt x="8633" y="58723"/>
                  </a:lnTo>
                  <a:lnTo>
                    <a:pt x="8781" y="58624"/>
                  </a:lnTo>
                  <a:lnTo>
                    <a:pt x="8930" y="58525"/>
                  </a:lnTo>
                  <a:lnTo>
                    <a:pt x="9103" y="58476"/>
                  </a:lnTo>
                  <a:lnTo>
                    <a:pt x="9276" y="58451"/>
                  </a:lnTo>
                  <a:close/>
                  <a:moveTo>
                    <a:pt x="50931" y="59787"/>
                  </a:moveTo>
                  <a:lnTo>
                    <a:pt x="51006" y="59811"/>
                  </a:lnTo>
                  <a:lnTo>
                    <a:pt x="51055" y="59861"/>
                  </a:lnTo>
                  <a:lnTo>
                    <a:pt x="51129" y="59910"/>
                  </a:lnTo>
                  <a:lnTo>
                    <a:pt x="51179" y="59960"/>
                  </a:lnTo>
                  <a:lnTo>
                    <a:pt x="51228" y="60034"/>
                  </a:lnTo>
                  <a:lnTo>
                    <a:pt x="51253" y="60108"/>
                  </a:lnTo>
                  <a:lnTo>
                    <a:pt x="51253" y="60207"/>
                  </a:lnTo>
                  <a:lnTo>
                    <a:pt x="51253" y="60281"/>
                  </a:lnTo>
                  <a:lnTo>
                    <a:pt x="51228" y="60356"/>
                  </a:lnTo>
                  <a:lnTo>
                    <a:pt x="51179" y="60430"/>
                  </a:lnTo>
                  <a:lnTo>
                    <a:pt x="51129" y="60479"/>
                  </a:lnTo>
                  <a:lnTo>
                    <a:pt x="51055" y="60529"/>
                  </a:lnTo>
                  <a:lnTo>
                    <a:pt x="51006" y="60578"/>
                  </a:lnTo>
                  <a:lnTo>
                    <a:pt x="50931" y="60603"/>
                  </a:lnTo>
                  <a:lnTo>
                    <a:pt x="50758" y="60603"/>
                  </a:lnTo>
                  <a:lnTo>
                    <a:pt x="50684" y="60578"/>
                  </a:lnTo>
                  <a:lnTo>
                    <a:pt x="50610" y="60529"/>
                  </a:lnTo>
                  <a:lnTo>
                    <a:pt x="50560" y="60479"/>
                  </a:lnTo>
                  <a:lnTo>
                    <a:pt x="50511" y="60430"/>
                  </a:lnTo>
                  <a:lnTo>
                    <a:pt x="50461" y="60356"/>
                  </a:lnTo>
                  <a:lnTo>
                    <a:pt x="50437" y="60281"/>
                  </a:lnTo>
                  <a:lnTo>
                    <a:pt x="50437" y="60207"/>
                  </a:lnTo>
                  <a:lnTo>
                    <a:pt x="50437" y="60108"/>
                  </a:lnTo>
                  <a:lnTo>
                    <a:pt x="50461" y="60034"/>
                  </a:lnTo>
                  <a:lnTo>
                    <a:pt x="50511" y="59960"/>
                  </a:lnTo>
                  <a:lnTo>
                    <a:pt x="50560" y="59910"/>
                  </a:lnTo>
                  <a:lnTo>
                    <a:pt x="50610" y="59861"/>
                  </a:lnTo>
                  <a:lnTo>
                    <a:pt x="50684" y="59811"/>
                  </a:lnTo>
                  <a:lnTo>
                    <a:pt x="50758" y="59787"/>
                  </a:lnTo>
                  <a:close/>
                  <a:moveTo>
                    <a:pt x="91845" y="58179"/>
                  </a:moveTo>
                  <a:lnTo>
                    <a:pt x="92092" y="58204"/>
                  </a:lnTo>
                  <a:lnTo>
                    <a:pt x="92315" y="58278"/>
                  </a:lnTo>
                  <a:lnTo>
                    <a:pt x="92513" y="58402"/>
                  </a:lnTo>
                  <a:lnTo>
                    <a:pt x="92710" y="58550"/>
                  </a:lnTo>
                  <a:lnTo>
                    <a:pt x="92859" y="58748"/>
                  </a:lnTo>
                  <a:lnTo>
                    <a:pt x="92983" y="58946"/>
                  </a:lnTo>
                  <a:lnTo>
                    <a:pt x="93057" y="59168"/>
                  </a:lnTo>
                  <a:lnTo>
                    <a:pt x="93057" y="59416"/>
                  </a:lnTo>
                  <a:lnTo>
                    <a:pt x="93057" y="59638"/>
                  </a:lnTo>
                  <a:lnTo>
                    <a:pt x="92983" y="59861"/>
                  </a:lnTo>
                  <a:lnTo>
                    <a:pt x="92859" y="60084"/>
                  </a:lnTo>
                  <a:lnTo>
                    <a:pt x="92710" y="60257"/>
                  </a:lnTo>
                  <a:lnTo>
                    <a:pt x="92513" y="60430"/>
                  </a:lnTo>
                  <a:lnTo>
                    <a:pt x="92315" y="60529"/>
                  </a:lnTo>
                  <a:lnTo>
                    <a:pt x="92092" y="60603"/>
                  </a:lnTo>
                  <a:lnTo>
                    <a:pt x="91845" y="60628"/>
                  </a:lnTo>
                  <a:lnTo>
                    <a:pt x="91622" y="60603"/>
                  </a:lnTo>
                  <a:lnTo>
                    <a:pt x="91399" y="60529"/>
                  </a:lnTo>
                  <a:lnTo>
                    <a:pt x="91177" y="60430"/>
                  </a:lnTo>
                  <a:lnTo>
                    <a:pt x="91004" y="60257"/>
                  </a:lnTo>
                  <a:lnTo>
                    <a:pt x="90831" y="60084"/>
                  </a:lnTo>
                  <a:lnTo>
                    <a:pt x="90732" y="59861"/>
                  </a:lnTo>
                  <a:lnTo>
                    <a:pt x="90657" y="59638"/>
                  </a:lnTo>
                  <a:lnTo>
                    <a:pt x="90633" y="59416"/>
                  </a:lnTo>
                  <a:lnTo>
                    <a:pt x="90657" y="59168"/>
                  </a:lnTo>
                  <a:lnTo>
                    <a:pt x="90732" y="58946"/>
                  </a:lnTo>
                  <a:lnTo>
                    <a:pt x="90831" y="58748"/>
                  </a:lnTo>
                  <a:lnTo>
                    <a:pt x="91004" y="58550"/>
                  </a:lnTo>
                  <a:lnTo>
                    <a:pt x="91177" y="58402"/>
                  </a:lnTo>
                  <a:lnTo>
                    <a:pt x="91399" y="58278"/>
                  </a:lnTo>
                  <a:lnTo>
                    <a:pt x="91622" y="58204"/>
                  </a:lnTo>
                  <a:lnTo>
                    <a:pt x="91845" y="58179"/>
                  </a:lnTo>
                  <a:close/>
                  <a:moveTo>
                    <a:pt x="96347" y="58030"/>
                  </a:moveTo>
                  <a:lnTo>
                    <a:pt x="96594" y="58055"/>
                  </a:lnTo>
                  <a:lnTo>
                    <a:pt x="96841" y="58129"/>
                  </a:lnTo>
                  <a:lnTo>
                    <a:pt x="97064" y="58253"/>
                  </a:lnTo>
                  <a:lnTo>
                    <a:pt x="97287" y="58402"/>
                  </a:lnTo>
                  <a:lnTo>
                    <a:pt x="97460" y="58624"/>
                  </a:lnTo>
                  <a:lnTo>
                    <a:pt x="97583" y="58847"/>
                  </a:lnTo>
                  <a:lnTo>
                    <a:pt x="97633" y="59094"/>
                  </a:lnTo>
                  <a:lnTo>
                    <a:pt x="97658" y="59341"/>
                  </a:lnTo>
                  <a:lnTo>
                    <a:pt x="97633" y="59589"/>
                  </a:lnTo>
                  <a:lnTo>
                    <a:pt x="97583" y="59836"/>
                  </a:lnTo>
                  <a:lnTo>
                    <a:pt x="97460" y="60059"/>
                  </a:lnTo>
                  <a:lnTo>
                    <a:pt x="97287" y="60281"/>
                  </a:lnTo>
                  <a:lnTo>
                    <a:pt x="97064" y="60455"/>
                  </a:lnTo>
                  <a:lnTo>
                    <a:pt x="96841" y="60554"/>
                  </a:lnTo>
                  <a:lnTo>
                    <a:pt x="96594" y="60628"/>
                  </a:lnTo>
                  <a:lnTo>
                    <a:pt x="96347" y="60652"/>
                  </a:lnTo>
                  <a:lnTo>
                    <a:pt x="96099" y="60628"/>
                  </a:lnTo>
                  <a:lnTo>
                    <a:pt x="95852" y="60554"/>
                  </a:lnTo>
                  <a:lnTo>
                    <a:pt x="95629" y="60455"/>
                  </a:lnTo>
                  <a:lnTo>
                    <a:pt x="95407" y="60281"/>
                  </a:lnTo>
                  <a:lnTo>
                    <a:pt x="95258" y="60059"/>
                  </a:lnTo>
                  <a:lnTo>
                    <a:pt x="95135" y="59836"/>
                  </a:lnTo>
                  <a:lnTo>
                    <a:pt x="95060" y="59589"/>
                  </a:lnTo>
                  <a:lnTo>
                    <a:pt x="95036" y="59341"/>
                  </a:lnTo>
                  <a:lnTo>
                    <a:pt x="95060" y="59094"/>
                  </a:lnTo>
                  <a:lnTo>
                    <a:pt x="95135" y="58847"/>
                  </a:lnTo>
                  <a:lnTo>
                    <a:pt x="95258" y="58624"/>
                  </a:lnTo>
                  <a:lnTo>
                    <a:pt x="95407" y="58402"/>
                  </a:lnTo>
                  <a:lnTo>
                    <a:pt x="95629" y="58253"/>
                  </a:lnTo>
                  <a:lnTo>
                    <a:pt x="95852" y="58129"/>
                  </a:lnTo>
                  <a:lnTo>
                    <a:pt x="96099" y="58055"/>
                  </a:lnTo>
                  <a:lnTo>
                    <a:pt x="96347" y="58030"/>
                  </a:lnTo>
                  <a:close/>
                  <a:moveTo>
                    <a:pt x="13357" y="59144"/>
                  </a:moveTo>
                  <a:lnTo>
                    <a:pt x="13506" y="59168"/>
                  </a:lnTo>
                  <a:lnTo>
                    <a:pt x="13654" y="59193"/>
                  </a:lnTo>
                  <a:lnTo>
                    <a:pt x="13778" y="59267"/>
                  </a:lnTo>
                  <a:lnTo>
                    <a:pt x="13902" y="59391"/>
                  </a:lnTo>
                  <a:lnTo>
                    <a:pt x="14025" y="59515"/>
                  </a:lnTo>
                  <a:lnTo>
                    <a:pt x="14100" y="59638"/>
                  </a:lnTo>
                  <a:lnTo>
                    <a:pt x="14124" y="59787"/>
                  </a:lnTo>
                  <a:lnTo>
                    <a:pt x="14149" y="59935"/>
                  </a:lnTo>
                  <a:lnTo>
                    <a:pt x="14124" y="60108"/>
                  </a:lnTo>
                  <a:lnTo>
                    <a:pt x="14100" y="60232"/>
                  </a:lnTo>
                  <a:lnTo>
                    <a:pt x="14025" y="60380"/>
                  </a:lnTo>
                  <a:lnTo>
                    <a:pt x="13902" y="60504"/>
                  </a:lnTo>
                  <a:lnTo>
                    <a:pt x="13778" y="60603"/>
                  </a:lnTo>
                  <a:lnTo>
                    <a:pt x="13654" y="60677"/>
                  </a:lnTo>
                  <a:lnTo>
                    <a:pt x="13506" y="60727"/>
                  </a:lnTo>
                  <a:lnTo>
                    <a:pt x="13357" y="60751"/>
                  </a:lnTo>
                  <a:lnTo>
                    <a:pt x="13184" y="60727"/>
                  </a:lnTo>
                  <a:lnTo>
                    <a:pt x="13036" y="60677"/>
                  </a:lnTo>
                  <a:lnTo>
                    <a:pt x="12912" y="60603"/>
                  </a:lnTo>
                  <a:lnTo>
                    <a:pt x="12789" y="60504"/>
                  </a:lnTo>
                  <a:lnTo>
                    <a:pt x="12690" y="60380"/>
                  </a:lnTo>
                  <a:lnTo>
                    <a:pt x="12615" y="60232"/>
                  </a:lnTo>
                  <a:lnTo>
                    <a:pt x="12566" y="60108"/>
                  </a:lnTo>
                  <a:lnTo>
                    <a:pt x="12541" y="59935"/>
                  </a:lnTo>
                  <a:lnTo>
                    <a:pt x="12566" y="59787"/>
                  </a:lnTo>
                  <a:lnTo>
                    <a:pt x="12615" y="59638"/>
                  </a:lnTo>
                  <a:lnTo>
                    <a:pt x="12690" y="59515"/>
                  </a:lnTo>
                  <a:lnTo>
                    <a:pt x="12789" y="59391"/>
                  </a:lnTo>
                  <a:lnTo>
                    <a:pt x="12912" y="59267"/>
                  </a:lnTo>
                  <a:lnTo>
                    <a:pt x="13036" y="59193"/>
                  </a:lnTo>
                  <a:lnTo>
                    <a:pt x="13184" y="59168"/>
                  </a:lnTo>
                  <a:lnTo>
                    <a:pt x="13357" y="59144"/>
                  </a:lnTo>
                  <a:close/>
                  <a:moveTo>
                    <a:pt x="73837" y="59341"/>
                  </a:moveTo>
                  <a:lnTo>
                    <a:pt x="74010" y="59366"/>
                  </a:lnTo>
                  <a:lnTo>
                    <a:pt x="74158" y="59416"/>
                  </a:lnTo>
                  <a:lnTo>
                    <a:pt x="74307" y="59490"/>
                  </a:lnTo>
                  <a:lnTo>
                    <a:pt x="74455" y="59589"/>
                  </a:lnTo>
                  <a:lnTo>
                    <a:pt x="74554" y="59737"/>
                  </a:lnTo>
                  <a:lnTo>
                    <a:pt x="74628" y="59886"/>
                  </a:lnTo>
                  <a:lnTo>
                    <a:pt x="74678" y="60034"/>
                  </a:lnTo>
                  <a:lnTo>
                    <a:pt x="74703" y="60207"/>
                  </a:lnTo>
                  <a:lnTo>
                    <a:pt x="74678" y="60356"/>
                  </a:lnTo>
                  <a:lnTo>
                    <a:pt x="74628" y="60529"/>
                  </a:lnTo>
                  <a:lnTo>
                    <a:pt x="74554" y="60677"/>
                  </a:lnTo>
                  <a:lnTo>
                    <a:pt x="74455" y="60801"/>
                  </a:lnTo>
                  <a:lnTo>
                    <a:pt x="74307" y="60900"/>
                  </a:lnTo>
                  <a:lnTo>
                    <a:pt x="74158" y="60974"/>
                  </a:lnTo>
                  <a:lnTo>
                    <a:pt x="74010" y="61024"/>
                  </a:lnTo>
                  <a:lnTo>
                    <a:pt x="73837" y="61048"/>
                  </a:lnTo>
                  <a:lnTo>
                    <a:pt x="73688" y="61024"/>
                  </a:lnTo>
                  <a:lnTo>
                    <a:pt x="73515" y="60974"/>
                  </a:lnTo>
                  <a:lnTo>
                    <a:pt x="73367" y="60900"/>
                  </a:lnTo>
                  <a:lnTo>
                    <a:pt x="73243" y="60801"/>
                  </a:lnTo>
                  <a:lnTo>
                    <a:pt x="73144" y="60677"/>
                  </a:lnTo>
                  <a:lnTo>
                    <a:pt x="73045" y="60529"/>
                  </a:lnTo>
                  <a:lnTo>
                    <a:pt x="73021" y="60356"/>
                  </a:lnTo>
                  <a:lnTo>
                    <a:pt x="72996" y="60207"/>
                  </a:lnTo>
                  <a:lnTo>
                    <a:pt x="73021" y="60034"/>
                  </a:lnTo>
                  <a:lnTo>
                    <a:pt x="73045" y="59886"/>
                  </a:lnTo>
                  <a:lnTo>
                    <a:pt x="73144" y="59737"/>
                  </a:lnTo>
                  <a:lnTo>
                    <a:pt x="73243" y="59589"/>
                  </a:lnTo>
                  <a:lnTo>
                    <a:pt x="73367" y="59490"/>
                  </a:lnTo>
                  <a:lnTo>
                    <a:pt x="73515" y="59416"/>
                  </a:lnTo>
                  <a:lnTo>
                    <a:pt x="73688" y="59366"/>
                  </a:lnTo>
                  <a:lnTo>
                    <a:pt x="73837" y="59341"/>
                  </a:lnTo>
                  <a:close/>
                  <a:moveTo>
                    <a:pt x="17488" y="59762"/>
                  </a:moveTo>
                  <a:lnTo>
                    <a:pt x="17612" y="59787"/>
                  </a:lnTo>
                  <a:lnTo>
                    <a:pt x="17736" y="59836"/>
                  </a:lnTo>
                  <a:lnTo>
                    <a:pt x="17859" y="59886"/>
                  </a:lnTo>
                  <a:lnTo>
                    <a:pt x="17958" y="59985"/>
                  </a:lnTo>
                  <a:lnTo>
                    <a:pt x="18057" y="60084"/>
                  </a:lnTo>
                  <a:lnTo>
                    <a:pt x="18107" y="60207"/>
                  </a:lnTo>
                  <a:lnTo>
                    <a:pt x="18156" y="60331"/>
                  </a:lnTo>
                  <a:lnTo>
                    <a:pt x="18156" y="60455"/>
                  </a:lnTo>
                  <a:lnTo>
                    <a:pt x="18156" y="60578"/>
                  </a:lnTo>
                  <a:lnTo>
                    <a:pt x="18107" y="60702"/>
                  </a:lnTo>
                  <a:lnTo>
                    <a:pt x="18057" y="60826"/>
                  </a:lnTo>
                  <a:lnTo>
                    <a:pt x="17958" y="60925"/>
                  </a:lnTo>
                  <a:lnTo>
                    <a:pt x="17859" y="61024"/>
                  </a:lnTo>
                  <a:lnTo>
                    <a:pt x="17736" y="61073"/>
                  </a:lnTo>
                  <a:lnTo>
                    <a:pt x="17612" y="61122"/>
                  </a:lnTo>
                  <a:lnTo>
                    <a:pt x="17365" y="61122"/>
                  </a:lnTo>
                  <a:lnTo>
                    <a:pt x="17241" y="61073"/>
                  </a:lnTo>
                  <a:lnTo>
                    <a:pt x="17117" y="61024"/>
                  </a:lnTo>
                  <a:lnTo>
                    <a:pt x="17018" y="60925"/>
                  </a:lnTo>
                  <a:lnTo>
                    <a:pt x="16919" y="60826"/>
                  </a:lnTo>
                  <a:lnTo>
                    <a:pt x="16845" y="60702"/>
                  </a:lnTo>
                  <a:lnTo>
                    <a:pt x="16820" y="60578"/>
                  </a:lnTo>
                  <a:lnTo>
                    <a:pt x="16796" y="60455"/>
                  </a:lnTo>
                  <a:lnTo>
                    <a:pt x="16820" y="60331"/>
                  </a:lnTo>
                  <a:lnTo>
                    <a:pt x="16845" y="60207"/>
                  </a:lnTo>
                  <a:lnTo>
                    <a:pt x="16919" y="60084"/>
                  </a:lnTo>
                  <a:lnTo>
                    <a:pt x="17018" y="59985"/>
                  </a:lnTo>
                  <a:lnTo>
                    <a:pt x="17117" y="59886"/>
                  </a:lnTo>
                  <a:lnTo>
                    <a:pt x="17241" y="59836"/>
                  </a:lnTo>
                  <a:lnTo>
                    <a:pt x="17365" y="59787"/>
                  </a:lnTo>
                  <a:lnTo>
                    <a:pt x="17488" y="59762"/>
                  </a:lnTo>
                  <a:close/>
                  <a:moveTo>
                    <a:pt x="21545" y="60059"/>
                  </a:moveTo>
                  <a:lnTo>
                    <a:pt x="21669" y="60084"/>
                  </a:lnTo>
                  <a:lnTo>
                    <a:pt x="21768" y="60108"/>
                  </a:lnTo>
                  <a:lnTo>
                    <a:pt x="21867" y="60158"/>
                  </a:lnTo>
                  <a:lnTo>
                    <a:pt x="21966" y="60232"/>
                  </a:lnTo>
                  <a:lnTo>
                    <a:pt x="22015" y="60331"/>
                  </a:lnTo>
                  <a:lnTo>
                    <a:pt x="22089" y="60405"/>
                  </a:lnTo>
                  <a:lnTo>
                    <a:pt x="22114" y="60529"/>
                  </a:lnTo>
                  <a:lnTo>
                    <a:pt x="22114" y="60628"/>
                  </a:lnTo>
                  <a:lnTo>
                    <a:pt x="22114" y="60727"/>
                  </a:lnTo>
                  <a:lnTo>
                    <a:pt x="22089" y="60850"/>
                  </a:lnTo>
                  <a:lnTo>
                    <a:pt x="22015" y="60949"/>
                  </a:lnTo>
                  <a:lnTo>
                    <a:pt x="21966" y="61024"/>
                  </a:lnTo>
                  <a:lnTo>
                    <a:pt x="21867" y="61098"/>
                  </a:lnTo>
                  <a:lnTo>
                    <a:pt x="21768" y="61147"/>
                  </a:lnTo>
                  <a:lnTo>
                    <a:pt x="21669" y="61172"/>
                  </a:lnTo>
                  <a:lnTo>
                    <a:pt x="21545" y="61197"/>
                  </a:lnTo>
                  <a:lnTo>
                    <a:pt x="21446" y="61172"/>
                  </a:lnTo>
                  <a:lnTo>
                    <a:pt x="21347" y="61147"/>
                  </a:lnTo>
                  <a:lnTo>
                    <a:pt x="21248" y="61098"/>
                  </a:lnTo>
                  <a:lnTo>
                    <a:pt x="21149" y="61024"/>
                  </a:lnTo>
                  <a:lnTo>
                    <a:pt x="21075" y="60949"/>
                  </a:lnTo>
                  <a:lnTo>
                    <a:pt x="21026" y="60850"/>
                  </a:lnTo>
                  <a:lnTo>
                    <a:pt x="21001" y="60727"/>
                  </a:lnTo>
                  <a:lnTo>
                    <a:pt x="21001" y="60628"/>
                  </a:lnTo>
                  <a:lnTo>
                    <a:pt x="21001" y="60529"/>
                  </a:lnTo>
                  <a:lnTo>
                    <a:pt x="21026" y="60405"/>
                  </a:lnTo>
                  <a:lnTo>
                    <a:pt x="21075" y="60331"/>
                  </a:lnTo>
                  <a:lnTo>
                    <a:pt x="21149" y="60232"/>
                  </a:lnTo>
                  <a:lnTo>
                    <a:pt x="21248" y="60158"/>
                  </a:lnTo>
                  <a:lnTo>
                    <a:pt x="21347" y="60108"/>
                  </a:lnTo>
                  <a:lnTo>
                    <a:pt x="21446" y="60084"/>
                  </a:lnTo>
                  <a:lnTo>
                    <a:pt x="21545" y="60059"/>
                  </a:lnTo>
                  <a:close/>
                  <a:moveTo>
                    <a:pt x="45292" y="60801"/>
                  </a:moveTo>
                  <a:lnTo>
                    <a:pt x="45391" y="60875"/>
                  </a:lnTo>
                  <a:lnTo>
                    <a:pt x="45440" y="60974"/>
                  </a:lnTo>
                  <a:lnTo>
                    <a:pt x="45465" y="61073"/>
                  </a:lnTo>
                  <a:lnTo>
                    <a:pt x="45440" y="61197"/>
                  </a:lnTo>
                  <a:lnTo>
                    <a:pt x="45391" y="61296"/>
                  </a:lnTo>
                  <a:lnTo>
                    <a:pt x="45292" y="61345"/>
                  </a:lnTo>
                  <a:lnTo>
                    <a:pt x="45168" y="61370"/>
                  </a:lnTo>
                  <a:lnTo>
                    <a:pt x="45069" y="61345"/>
                  </a:lnTo>
                  <a:lnTo>
                    <a:pt x="44970" y="61296"/>
                  </a:lnTo>
                  <a:lnTo>
                    <a:pt x="44921" y="61197"/>
                  </a:lnTo>
                  <a:lnTo>
                    <a:pt x="44896" y="61073"/>
                  </a:lnTo>
                  <a:lnTo>
                    <a:pt x="44921" y="60974"/>
                  </a:lnTo>
                  <a:lnTo>
                    <a:pt x="44970" y="60875"/>
                  </a:lnTo>
                  <a:lnTo>
                    <a:pt x="45069" y="60801"/>
                  </a:lnTo>
                  <a:close/>
                  <a:moveTo>
                    <a:pt x="25948" y="60578"/>
                  </a:moveTo>
                  <a:lnTo>
                    <a:pt x="26047" y="60603"/>
                  </a:lnTo>
                  <a:lnTo>
                    <a:pt x="26121" y="60652"/>
                  </a:lnTo>
                  <a:lnTo>
                    <a:pt x="26171" y="60702"/>
                  </a:lnTo>
                  <a:lnTo>
                    <a:pt x="26245" y="60776"/>
                  </a:lnTo>
                  <a:lnTo>
                    <a:pt x="26270" y="60850"/>
                  </a:lnTo>
                  <a:lnTo>
                    <a:pt x="26294" y="60925"/>
                  </a:lnTo>
                  <a:lnTo>
                    <a:pt x="26319" y="61024"/>
                  </a:lnTo>
                  <a:lnTo>
                    <a:pt x="26294" y="61098"/>
                  </a:lnTo>
                  <a:lnTo>
                    <a:pt x="26270" y="61172"/>
                  </a:lnTo>
                  <a:lnTo>
                    <a:pt x="26245" y="61271"/>
                  </a:lnTo>
                  <a:lnTo>
                    <a:pt x="26171" y="61320"/>
                  </a:lnTo>
                  <a:lnTo>
                    <a:pt x="26121" y="61395"/>
                  </a:lnTo>
                  <a:lnTo>
                    <a:pt x="26047" y="61419"/>
                  </a:lnTo>
                  <a:lnTo>
                    <a:pt x="25948" y="61444"/>
                  </a:lnTo>
                  <a:lnTo>
                    <a:pt x="25874" y="61469"/>
                  </a:lnTo>
                  <a:lnTo>
                    <a:pt x="25775" y="61444"/>
                  </a:lnTo>
                  <a:lnTo>
                    <a:pt x="25701" y="61419"/>
                  </a:lnTo>
                  <a:lnTo>
                    <a:pt x="25626" y="61395"/>
                  </a:lnTo>
                  <a:lnTo>
                    <a:pt x="25552" y="61320"/>
                  </a:lnTo>
                  <a:lnTo>
                    <a:pt x="25503" y="61271"/>
                  </a:lnTo>
                  <a:lnTo>
                    <a:pt x="25453" y="61172"/>
                  </a:lnTo>
                  <a:lnTo>
                    <a:pt x="25429" y="61098"/>
                  </a:lnTo>
                  <a:lnTo>
                    <a:pt x="25429" y="61024"/>
                  </a:lnTo>
                  <a:lnTo>
                    <a:pt x="25429" y="60925"/>
                  </a:lnTo>
                  <a:lnTo>
                    <a:pt x="25453" y="60850"/>
                  </a:lnTo>
                  <a:lnTo>
                    <a:pt x="25503" y="60776"/>
                  </a:lnTo>
                  <a:lnTo>
                    <a:pt x="25552" y="60702"/>
                  </a:lnTo>
                  <a:lnTo>
                    <a:pt x="25626" y="60652"/>
                  </a:lnTo>
                  <a:lnTo>
                    <a:pt x="25701" y="60603"/>
                  </a:lnTo>
                  <a:lnTo>
                    <a:pt x="25775" y="60578"/>
                  </a:lnTo>
                  <a:close/>
                  <a:moveTo>
                    <a:pt x="34853" y="61197"/>
                  </a:moveTo>
                  <a:lnTo>
                    <a:pt x="34902" y="61246"/>
                  </a:lnTo>
                  <a:lnTo>
                    <a:pt x="34952" y="61296"/>
                  </a:lnTo>
                  <a:lnTo>
                    <a:pt x="34952" y="61345"/>
                  </a:lnTo>
                  <a:lnTo>
                    <a:pt x="34952" y="61419"/>
                  </a:lnTo>
                  <a:lnTo>
                    <a:pt x="34902" y="61469"/>
                  </a:lnTo>
                  <a:lnTo>
                    <a:pt x="34853" y="61494"/>
                  </a:lnTo>
                  <a:lnTo>
                    <a:pt x="34779" y="61518"/>
                  </a:lnTo>
                  <a:lnTo>
                    <a:pt x="34729" y="61494"/>
                  </a:lnTo>
                  <a:lnTo>
                    <a:pt x="34680" y="61469"/>
                  </a:lnTo>
                  <a:lnTo>
                    <a:pt x="34630" y="61419"/>
                  </a:lnTo>
                  <a:lnTo>
                    <a:pt x="34630" y="61345"/>
                  </a:lnTo>
                  <a:lnTo>
                    <a:pt x="34630" y="61296"/>
                  </a:lnTo>
                  <a:lnTo>
                    <a:pt x="34680" y="61246"/>
                  </a:lnTo>
                  <a:lnTo>
                    <a:pt x="34729" y="61197"/>
                  </a:lnTo>
                  <a:close/>
                  <a:moveTo>
                    <a:pt x="30302" y="60999"/>
                  </a:moveTo>
                  <a:lnTo>
                    <a:pt x="30425" y="61024"/>
                  </a:lnTo>
                  <a:lnTo>
                    <a:pt x="30524" y="61098"/>
                  </a:lnTo>
                  <a:lnTo>
                    <a:pt x="30574" y="61197"/>
                  </a:lnTo>
                  <a:lnTo>
                    <a:pt x="30598" y="61296"/>
                  </a:lnTo>
                  <a:lnTo>
                    <a:pt x="30574" y="61419"/>
                  </a:lnTo>
                  <a:lnTo>
                    <a:pt x="30524" y="61518"/>
                  </a:lnTo>
                  <a:lnTo>
                    <a:pt x="30425" y="61568"/>
                  </a:lnTo>
                  <a:lnTo>
                    <a:pt x="30302" y="61592"/>
                  </a:lnTo>
                  <a:lnTo>
                    <a:pt x="30178" y="61568"/>
                  </a:lnTo>
                  <a:lnTo>
                    <a:pt x="30079" y="61518"/>
                  </a:lnTo>
                  <a:lnTo>
                    <a:pt x="30029" y="61419"/>
                  </a:lnTo>
                  <a:lnTo>
                    <a:pt x="30005" y="61296"/>
                  </a:lnTo>
                  <a:lnTo>
                    <a:pt x="30029" y="61197"/>
                  </a:lnTo>
                  <a:lnTo>
                    <a:pt x="30079" y="61098"/>
                  </a:lnTo>
                  <a:lnTo>
                    <a:pt x="30178" y="61024"/>
                  </a:lnTo>
                  <a:lnTo>
                    <a:pt x="30302" y="60999"/>
                  </a:lnTo>
                  <a:close/>
                  <a:moveTo>
                    <a:pt x="85908" y="59440"/>
                  </a:moveTo>
                  <a:lnTo>
                    <a:pt x="86106" y="59465"/>
                  </a:lnTo>
                  <a:lnTo>
                    <a:pt x="86329" y="59539"/>
                  </a:lnTo>
                  <a:lnTo>
                    <a:pt x="86502" y="59638"/>
                  </a:lnTo>
                  <a:lnTo>
                    <a:pt x="86675" y="59762"/>
                  </a:lnTo>
                  <a:lnTo>
                    <a:pt x="86823" y="59935"/>
                  </a:lnTo>
                  <a:lnTo>
                    <a:pt x="86922" y="60133"/>
                  </a:lnTo>
                  <a:lnTo>
                    <a:pt x="86996" y="60331"/>
                  </a:lnTo>
                  <a:lnTo>
                    <a:pt x="86996" y="60554"/>
                  </a:lnTo>
                  <a:lnTo>
                    <a:pt x="86996" y="60776"/>
                  </a:lnTo>
                  <a:lnTo>
                    <a:pt x="86922" y="60974"/>
                  </a:lnTo>
                  <a:lnTo>
                    <a:pt x="86823" y="61172"/>
                  </a:lnTo>
                  <a:lnTo>
                    <a:pt x="86675" y="61345"/>
                  </a:lnTo>
                  <a:lnTo>
                    <a:pt x="86502" y="61469"/>
                  </a:lnTo>
                  <a:lnTo>
                    <a:pt x="86329" y="61568"/>
                  </a:lnTo>
                  <a:lnTo>
                    <a:pt x="86106" y="61642"/>
                  </a:lnTo>
                  <a:lnTo>
                    <a:pt x="85908" y="61667"/>
                  </a:lnTo>
                  <a:lnTo>
                    <a:pt x="85685" y="61642"/>
                  </a:lnTo>
                  <a:lnTo>
                    <a:pt x="85488" y="61568"/>
                  </a:lnTo>
                  <a:lnTo>
                    <a:pt x="85290" y="61469"/>
                  </a:lnTo>
                  <a:lnTo>
                    <a:pt x="85116" y="61345"/>
                  </a:lnTo>
                  <a:lnTo>
                    <a:pt x="84968" y="61172"/>
                  </a:lnTo>
                  <a:lnTo>
                    <a:pt x="84869" y="60974"/>
                  </a:lnTo>
                  <a:lnTo>
                    <a:pt x="84820" y="60776"/>
                  </a:lnTo>
                  <a:lnTo>
                    <a:pt x="84795" y="60554"/>
                  </a:lnTo>
                  <a:lnTo>
                    <a:pt x="84820" y="60331"/>
                  </a:lnTo>
                  <a:lnTo>
                    <a:pt x="84869" y="60133"/>
                  </a:lnTo>
                  <a:lnTo>
                    <a:pt x="84968" y="59935"/>
                  </a:lnTo>
                  <a:lnTo>
                    <a:pt x="85116" y="59762"/>
                  </a:lnTo>
                  <a:lnTo>
                    <a:pt x="85290" y="59638"/>
                  </a:lnTo>
                  <a:lnTo>
                    <a:pt x="85488" y="59539"/>
                  </a:lnTo>
                  <a:lnTo>
                    <a:pt x="85685" y="59465"/>
                  </a:lnTo>
                  <a:lnTo>
                    <a:pt x="85908" y="59440"/>
                  </a:lnTo>
                  <a:close/>
                  <a:moveTo>
                    <a:pt x="40122" y="61494"/>
                  </a:moveTo>
                  <a:lnTo>
                    <a:pt x="40171" y="61543"/>
                  </a:lnTo>
                  <a:lnTo>
                    <a:pt x="40196" y="61592"/>
                  </a:lnTo>
                  <a:lnTo>
                    <a:pt x="40221" y="61642"/>
                  </a:lnTo>
                  <a:lnTo>
                    <a:pt x="40196" y="61716"/>
                  </a:lnTo>
                  <a:lnTo>
                    <a:pt x="40171" y="61766"/>
                  </a:lnTo>
                  <a:lnTo>
                    <a:pt x="40122" y="61790"/>
                  </a:lnTo>
                  <a:lnTo>
                    <a:pt x="40048" y="61815"/>
                  </a:lnTo>
                  <a:lnTo>
                    <a:pt x="39998" y="61790"/>
                  </a:lnTo>
                  <a:lnTo>
                    <a:pt x="39949" y="61766"/>
                  </a:lnTo>
                  <a:lnTo>
                    <a:pt x="39899" y="61716"/>
                  </a:lnTo>
                  <a:lnTo>
                    <a:pt x="39899" y="61642"/>
                  </a:lnTo>
                  <a:lnTo>
                    <a:pt x="39899" y="61592"/>
                  </a:lnTo>
                  <a:lnTo>
                    <a:pt x="39949" y="61543"/>
                  </a:lnTo>
                  <a:lnTo>
                    <a:pt x="39998" y="61494"/>
                  </a:lnTo>
                  <a:close/>
                  <a:moveTo>
                    <a:pt x="54098" y="60900"/>
                  </a:moveTo>
                  <a:lnTo>
                    <a:pt x="54197" y="60925"/>
                  </a:lnTo>
                  <a:lnTo>
                    <a:pt x="54295" y="60974"/>
                  </a:lnTo>
                  <a:lnTo>
                    <a:pt x="54370" y="61048"/>
                  </a:lnTo>
                  <a:lnTo>
                    <a:pt x="54419" y="61122"/>
                  </a:lnTo>
                  <a:lnTo>
                    <a:pt x="54469" y="61197"/>
                  </a:lnTo>
                  <a:lnTo>
                    <a:pt x="54493" y="61296"/>
                  </a:lnTo>
                  <a:lnTo>
                    <a:pt x="54518" y="61395"/>
                  </a:lnTo>
                  <a:lnTo>
                    <a:pt x="54493" y="61494"/>
                  </a:lnTo>
                  <a:lnTo>
                    <a:pt x="54469" y="61592"/>
                  </a:lnTo>
                  <a:lnTo>
                    <a:pt x="54419" y="61667"/>
                  </a:lnTo>
                  <a:lnTo>
                    <a:pt x="54370" y="61741"/>
                  </a:lnTo>
                  <a:lnTo>
                    <a:pt x="54295" y="61815"/>
                  </a:lnTo>
                  <a:lnTo>
                    <a:pt x="54197" y="61865"/>
                  </a:lnTo>
                  <a:lnTo>
                    <a:pt x="54098" y="61889"/>
                  </a:lnTo>
                  <a:lnTo>
                    <a:pt x="53900" y="61889"/>
                  </a:lnTo>
                  <a:lnTo>
                    <a:pt x="53825" y="61865"/>
                  </a:lnTo>
                  <a:lnTo>
                    <a:pt x="53727" y="61815"/>
                  </a:lnTo>
                  <a:lnTo>
                    <a:pt x="53652" y="61741"/>
                  </a:lnTo>
                  <a:lnTo>
                    <a:pt x="53578" y="61667"/>
                  </a:lnTo>
                  <a:lnTo>
                    <a:pt x="53529" y="61592"/>
                  </a:lnTo>
                  <a:lnTo>
                    <a:pt x="53504" y="61494"/>
                  </a:lnTo>
                  <a:lnTo>
                    <a:pt x="53504" y="61395"/>
                  </a:lnTo>
                  <a:lnTo>
                    <a:pt x="53504" y="61296"/>
                  </a:lnTo>
                  <a:lnTo>
                    <a:pt x="53529" y="61197"/>
                  </a:lnTo>
                  <a:lnTo>
                    <a:pt x="53578" y="61122"/>
                  </a:lnTo>
                  <a:lnTo>
                    <a:pt x="53652" y="61048"/>
                  </a:lnTo>
                  <a:lnTo>
                    <a:pt x="53727" y="60974"/>
                  </a:lnTo>
                  <a:lnTo>
                    <a:pt x="53825" y="60925"/>
                  </a:lnTo>
                  <a:lnTo>
                    <a:pt x="53900" y="60900"/>
                  </a:lnTo>
                  <a:close/>
                  <a:moveTo>
                    <a:pt x="99859" y="59020"/>
                  </a:moveTo>
                  <a:lnTo>
                    <a:pt x="100131" y="59045"/>
                  </a:lnTo>
                  <a:lnTo>
                    <a:pt x="100379" y="59144"/>
                  </a:lnTo>
                  <a:lnTo>
                    <a:pt x="100626" y="59267"/>
                  </a:lnTo>
                  <a:lnTo>
                    <a:pt x="100873" y="59440"/>
                  </a:lnTo>
                  <a:lnTo>
                    <a:pt x="101046" y="59663"/>
                  </a:lnTo>
                  <a:lnTo>
                    <a:pt x="101170" y="59910"/>
                  </a:lnTo>
                  <a:lnTo>
                    <a:pt x="101244" y="60183"/>
                  </a:lnTo>
                  <a:lnTo>
                    <a:pt x="101269" y="60455"/>
                  </a:lnTo>
                  <a:lnTo>
                    <a:pt x="101244" y="60727"/>
                  </a:lnTo>
                  <a:lnTo>
                    <a:pt x="101170" y="60999"/>
                  </a:lnTo>
                  <a:lnTo>
                    <a:pt x="101046" y="61246"/>
                  </a:lnTo>
                  <a:lnTo>
                    <a:pt x="100873" y="61469"/>
                  </a:lnTo>
                  <a:lnTo>
                    <a:pt x="100626" y="61642"/>
                  </a:lnTo>
                  <a:lnTo>
                    <a:pt x="100379" y="61766"/>
                  </a:lnTo>
                  <a:lnTo>
                    <a:pt x="100131" y="61865"/>
                  </a:lnTo>
                  <a:lnTo>
                    <a:pt x="99859" y="61889"/>
                  </a:lnTo>
                  <a:lnTo>
                    <a:pt x="99587" y="61865"/>
                  </a:lnTo>
                  <a:lnTo>
                    <a:pt x="99315" y="61766"/>
                  </a:lnTo>
                  <a:lnTo>
                    <a:pt x="99068" y="61642"/>
                  </a:lnTo>
                  <a:lnTo>
                    <a:pt x="98845" y="61469"/>
                  </a:lnTo>
                  <a:lnTo>
                    <a:pt x="98672" y="61246"/>
                  </a:lnTo>
                  <a:lnTo>
                    <a:pt x="98523" y="60999"/>
                  </a:lnTo>
                  <a:lnTo>
                    <a:pt x="98449" y="60727"/>
                  </a:lnTo>
                  <a:lnTo>
                    <a:pt x="98424" y="60455"/>
                  </a:lnTo>
                  <a:lnTo>
                    <a:pt x="98449" y="60183"/>
                  </a:lnTo>
                  <a:lnTo>
                    <a:pt x="98523" y="59910"/>
                  </a:lnTo>
                  <a:lnTo>
                    <a:pt x="98672" y="59663"/>
                  </a:lnTo>
                  <a:lnTo>
                    <a:pt x="98845" y="59440"/>
                  </a:lnTo>
                  <a:lnTo>
                    <a:pt x="99068" y="59267"/>
                  </a:lnTo>
                  <a:lnTo>
                    <a:pt x="99315" y="59144"/>
                  </a:lnTo>
                  <a:lnTo>
                    <a:pt x="99587" y="59045"/>
                  </a:lnTo>
                  <a:lnTo>
                    <a:pt x="99859" y="59020"/>
                  </a:lnTo>
                  <a:close/>
                  <a:moveTo>
                    <a:pt x="79699" y="60108"/>
                  </a:moveTo>
                  <a:lnTo>
                    <a:pt x="79872" y="60183"/>
                  </a:lnTo>
                  <a:lnTo>
                    <a:pt x="80046" y="60257"/>
                  </a:lnTo>
                  <a:lnTo>
                    <a:pt x="80219" y="60380"/>
                  </a:lnTo>
                  <a:lnTo>
                    <a:pt x="80342" y="60529"/>
                  </a:lnTo>
                  <a:lnTo>
                    <a:pt x="80417" y="60702"/>
                  </a:lnTo>
                  <a:lnTo>
                    <a:pt x="80466" y="60900"/>
                  </a:lnTo>
                  <a:lnTo>
                    <a:pt x="80491" y="61073"/>
                  </a:lnTo>
                  <a:lnTo>
                    <a:pt x="80466" y="61271"/>
                  </a:lnTo>
                  <a:lnTo>
                    <a:pt x="80417" y="61444"/>
                  </a:lnTo>
                  <a:lnTo>
                    <a:pt x="80342" y="61617"/>
                  </a:lnTo>
                  <a:lnTo>
                    <a:pt x="80219" y="61766"/>
                  </a:lnTo>
                  <a:lnTo>
                    <a:pt x="80046" y="61889"/>
                  </a:lnTo>
                  <a:lnTo>
                    <a:pt x="79872" y="61988"/>
                  </a:lnTo>
                  <a:lnTo>
                    <a:pt x="79699" y="62038"/>
                  </a:lnTo>
                  <a:lnTo>
                    <a:pt x="79501" y="62062"/>
                  </a:lnTo>
                  <a:lnTo>
                    <a:pt x="79328" y="62038"/>
                  </a:lnTo>
                  <a:lnTo>
                    <a:pt x="79155" y="61988"/>
                  </a:lnTo>
                  <a:lnTo>
                    <a:pt x="78982" y="61889"/>
                  </a:lnTo>
                  <a:lnTo>
                    <a:pt x="78809" y="61766"/>
                  </a:lnTo>
                  <a:lnTo>
                    <a:pt x="78685" y="61617"/>
                  </a:lnTo>
                  <a:lnTo>
                    <a:pt x="78611" y="61444"/>
                  </a:lnTo>
                  <a:lnTo>
                    <a:pt x="78561" y="61271"/>
                  </a:lnTo>
                  <a:lnTo>
                    <a:pt x="78537" y="61073"/>
                  </a:lnTo>
                  <a:lnTo>
                    <a:pt x="78561" y="60900"/>
                  </a:lnTo>
                  <a:lnTo>
                    <a:pt x="78611" y="60702"/>
                  </a:lnTo>
                  <a:lnTo>
                    <a:pt x="78685" y="60529"/>
                  </a:lnTo>
                  <a:lnTo>
                    <a:pt x="78809" y="60380"/>
                  </a:lnTo>
                  <a:lnTo>
                    <a:pt x="78982" y="60257"/>
                  </a:lnTo>
                  <a:lnTo>
                    <a:pt x="79155" y="60183"/>
                  </a:lnTo>
                  <a:lnTo>
                    <a:pt x="79328" y="60108"/>
                  </a:lnTo>
                  <a:close/>
                  <a:moveTo>
                    <a:pt x="70671" y="60578"/>
                  </a:moveTo>
                  <a:lnTo>
                    <a:pt x="70844" y="60603"/>
                  </a:lnTo>
                  <a:lnTo>
                    <a:pt x="70992" y="60652"/>
                  </a:lnTo>
                  <a:lnTo>
                    <a:pt x="71116" y="60727"/>
                  </a:lnTo>
                  <a:lnTo>
                    <a:pt x="71264" y="60826"/>
                  </a:lnTo>
                  <a:lnTo>
                    <a:pt x="71363" y="60949"/>
                  </a:lnTo>
                  <a:lnTo>
                    <a:pt x="71438" y="61098"/>
                  </a:lnTo>
                  <a:lnTo>
                    <a:pt x="71487" y="61246"/>
                  </a:lnTo>
                  <a:lnTo>
                    <a:pt x="71487" y="61395"/>
                  </a:lnTo>
                  <a:lnTo>
                    <a:pt x="71487" y="61543"/>
                  </a:lnTo>
                  <a:lnTo>
                    <a:pt x="71438" y="61691"/>
                  </a:lnTo>
                  <a:lnTo>
                    <a:pt x="71363" y="61840"/>
                  </a:lnTo>
                  <a:lnTo>
                    <a:pt x="71264" y="61963"/>
                  </a:lnTo>
                  <a:lnTo>
                    <a:pt x="71116" y="62087"/>
                  </a:lnTo>
                  <a:lnTo>
                    <a:pt x="70992" y="62161"/>
                  </a:lnTo>
                  <a:lnTo>
                    <a:pt x="70844" y="62186"/>
                  </a:lnTo>
                  <a:lnTo>
                    <a:pt x="70671" y="62211"/>
                  </a:lnTo>
                  <a:lnTo>
                    <a:pt x="70522" y="62186"/>
                  </a:lnTo>
                  <a:lnTo>
                    <a:pt x="70374" y="62161"/>
                  </a:lnTo>
                  <a:lnTo>
                    <a:pt x="70225" y="62087"/>
                  </a:lnTo>
                  <a:lnTo>
                    <a:pt x="70102" y="61963"/>
                  </a:lnTo>
                  <a:lnTo>
                    <a:pt x="70003" y="61840"/>
                  </a:lnTo>
                  <a:lnTo>
                    <a:pt x="69929" y="61691"/>
                  </a:lnTo>
                  <a:lnTo>
                    <a:pt x="69879" y="61543"/>
                  </a:lnTo>
                  <a:lnTo>
                    <a:pt x="69879" y="61395"/>
                  </a:lnTo>
                  <a:lnTo>
                    <a:pt x="69879" y="61246"/>
                  </a:lnTo>
                  <a:lnTo>
                    <a:pt x="69929" y="61098"/>
                  </a:lnTo>
                  <a:lnTo>
                    <a:pt x="70003" y="60949"/>
                  </a:lnTo>
                  <a:lnTo>
                    <a:pt x="70102" y="60826"/>
                  </a:lnTo>
                  <a:lnTo>
                    <a:pt x="70225" y="60727"/>
                  </a:lnTo>
                  <a:lnTo>
                    <a:pt x="70374" y="60652"/>
                  </a:lnTo>
                  <a:lnTo>
                    <a:pt x="70522" y="60603"/>
                  </a:lnTo>
                  <a:lnTo>
                    <a:pt x="70671" y="60578"/>
                  </a:lnTo>
                  <a:close/>
                  <a:moveTo>
                    <a:pt x="2647" y="60628"/>
                  </a:moveTo>
                  <a:lnTo>
                    <a:pt x="2845" y="60652"/>
                  </a:lnTo>
                  <a:lnTo>
                    <a:pt x="3043" y="60702"/>
                  </a:lnTo>
                  <a:lnTo>
                    <a:pt x="3240" y="60801"/>
                  </a:lnTo>
                  <a:lnTo>
                    <a:pt x="3389" y="60949"/>
                  </a:lnTo>
                  <a:lnTo>
                    <a:pt x="3537" y="61098"/>
                  </a:lnTo>
                  <a:lnTo>
                    <a:pt x="3636" y="61296"/>
                  </a:lnTo>
                  <a:lnTo>
                    <a:pt x="3686" y="61469"/>
                  </a:lnTo>
                  <a:lnTo>
                    <a:pt x="3710" y="61691"/>
                  </a:lnTo>
                  <a:lnTo>
                    <a:pt x="3686" y="61889"/>
                  </a:lnTo>
                  <a:lnTo>
                    <a:pt x="3636" y="62087"/>
                  </a:lnTo>
                  <a:lnTo>
                    <a:pt x="3537" y="62260"/>
                  </a:lnTo>
                  <a:lnTo>
                    <a:pt x="3389" y="62433"/>
                  </a:lnTo>
                  <a:lnTo>
                    <a:pt x="3240" y="62557"/>
                  </a:lnTo>
                  <a:lnTo>
                    <a:pt x="3043" y="62656"/>
                  </a:lnTo>
                  <a:lnTo>
                    <a:pt x="2845" y="62706"/>
                  </a:lnTo>
                  <a:lnTo>
                    <a:pt x="2647" y="62730"/>
                  </a:lnTo>
                  <a:lnTo>
                    <a:pt x="2449" y="62706"/>
                  </a:lnTo>
                  <a:lnTo>
                    <a:pt x="2251" y="62656"/>
                  </a:lnTo>
                  <a:lnTo>
                    <a:pt x="2078" y="62557"/>
                  </a:lnTo>
                  <a:lnTo>
                    <a:pt x="1905" y="62433"/>
                  </a:lnTo>
                  <a:lnTo>
                    <a:pt x="1781" y="62260"/>
                  </a:lnTo>
                  <a:lnTo>
                    <a:pt x="1682" y="62087"/>
                  </a:lnTo>
                  <a:lnTo>
                    <a:pt x="1633" y="61889"/>
                  </a:lnTo>
                  <a:lnTo>
                    <a:pt x="1608" y="61691"/>
                  </a:lnTo>
                  <a:lnTo>
                    <a:pt x="1633" y="61469"/>
                  </a:lnTo>
                  <a:lnTo>
                    <a:pt x="1682" y="61296"/>
                  </a:lnTo>
                  <a:lnTo>
                    <a:pt x="1781" y="61098"/>
                  </a:lnTo>
                  <a:lnTo>
                    <a:pt x="1905" y="60949"/>
                  </a:lnTo>
                  <a:lnTo>
                    <a:pt x="2078" y="60801"/>
                  </a:lnTo>
                  <a:lnTo>
                    <a:pt x="2251" y="60702"/>
                  </a:lnTo>
                  <a:lnTo>
                    <a:pt x="2449" y="60652"/>
                  </a:lnTo>
                  <a:lnTo>
                    <a:pt x="2647" y="60628"/>
                  </a:lnTo>
                  <a:close/>
                  <a:moveTo>
                    <a:pt x="57412" y="61617"/>
                  </a:moveTo>
                  <a:lnTo>
                    <a:pt x="57511" y="61667"/>
                  </a:lnTo>
                  <a:lnTo>
                    <a:pt x="57610" y="61716"/>
                  </a:lnTo>
                  <a:lnTo>
                    <a:pt x="57709" y="61790"/>
                  </a:lnTo>
                  <a:lnTo>
                    <a:pt x="57783" y="61889"/>
                  </a:lnTo>
                  <a:lnTo>
                    <a:pt x="57833" y="61988"/>
                  </a:lnTo>
                  <a:lnTo>
                    <a:pt x="57882" y="62087"/>
                  </a:lnTo>
                  <a:lnTo>
                    <a:pt x="57882" y="62211"/>
                  </a:lnTo>
                  <a:lnTo>
                    <a:pt x="57882" y="62310"/>
                  </a:lnTo>
                  <a:lnTo>
                    <a:pt x="57833" y="62433"/>
                  </a:lnTo>
                  <a:lnTo>
                    <a:pt x="57783" y="62532"/>
                  </a:lnTo>
                  <a:lnTo>
                    <a:pt x="57709" y="62631"/>
                  </a:lnTo>
                  <a:lnTo>
                    <a:pt x="57610" y="62706"/>
                  </a:lnTo>
                  <a:lnTo>
                    <a:pt x="57511" y="62755"/>
                  </a:lnTo>
                  <a:lnTo>
                    <a:pt x="57412" y="62780"/>
                  </a:lnTo>
                  <a:lnTo>
                    <a:pt x="57289" y="62805"/>
                  </a:lnTo>
                  <a:lnTo>
                    <a:pt x="57190" y="62780"/>
                  </a:lnTo>
                  <a:lnTo>
                    <a:pt x="57066" y="62755"/>
                  </a:lnTo>
                  <a:lnTo>
                    <a:pt x="56967" y="62706"/>
                  </a:lnTo>
                  <a:lnTo>
                    <a:pt x="56868" y="62631"/>
                  </a:lnTo>
                  <a:lnTo>
                    <a:pt x="56794" y="62532"/>
                  </a:lnTo>
                  <a:lnTo>
                    <a:pt x="56744" y="62433"/>
                  </a:lnTo>
                  <a:lnTo>
                    <a:pt x="56720" y="62310"/>
                  </a:lnTo>
                  <a:lnTo>
                    <a:pt x="56695" y="62211"/>
                  </a:lnTo>
                  <a:lnTo>
                    <a:pt x="56720" y="62087"/>
                  </a:lnTo>
                  <a:lnTo>
                    <a:pt x="56744" y="61988"/>
                  </a:lnTo>
                  <a:lnTo>
                    <a:pt x="56794" y="61889"/>
                  </a:lnTo>
                  <a:lnTo>
                    <a:pt x="56868" y="61790"/>
                  </a:lnTo>
                  <a:lnTo>
                    <a:pt x="56967" y="61716"/>
                  </a:lnTo>
                  <a:lnTo>
                    <a:pt x="57066" y="61667"/>
                  </a:lnTo>
                  <a:lnTo>
                    <a:pt x="57190" y="61617"/>
                  </a:lnTo>
                  <a:close/>
                  <a:moveTo>
                    <a:pt x="67554" y="61444"/>
                  </a:moveTo>
                  <a:lnTo>
                    <a:pt x="67678" y="61494"/>
                  </a:lnTo>
                  <a:lnTo>
                    <a:pt x="67826" y="61568"/>
                  </a:lnTo>
                  <a:lnTo>
                    <a:pt x="67950" y="61667"/>
                  </a:lnTo>
                  <a:lnTo>
                    <a:pt x="68049" y="61790"/>
                  </a:lnTo>
                  <a:lnTo>
                    <a:pt x="68123" y="61914"/>
                  </a:lnTo>
                  <a:lnTo>
                    <a:pt x="68148" y="62062"/>
                  </a:lnTo>
                  <a:lnTo>
                    <a:pt x="68172" y="62211"/>
                  </a:lnTo>
                  <a:lnTo>
                    <a:pt x="68148" y="62359"/>
                  </a:lnTo>
                  <a:lnTo>
                    <a:pt x="68123" y="62508"/>
                  </a:lnTo>
                  <a:lnTo>
                    <a:pt x="68049" y="62631"/>
                  </a:lnTo>
                  <a:lnTo>
                    <a:pt x="67950" y="62755"/>
                  </a:lnTo>
                  <a:lnTo>
                    <a:pt x="67826" y="62854"/>
                  </a:lnTo>
                  <a:lnTo>
                    <a:pt x="67678" y="62928"/>
                  </a:lnTo>
                  <a:lnTo>
                    <a:pt x="67554" y="62953"/>
                  </a:lnTo>
                  <a:lnTo>
                    <a:pt x="67406" y="62978"/>
                  </a:lnTo>
                  <a:lnTo>
                    <a:pt x="67257" y="62953"/>
                  </a:lnTo>
                  <a:lnTo>
                    <a:pt x="67109" y="62928"/>
                  </a:lnTo>
                  <a:lnTo>
                    <a:pt x="66960" y="62854"/>
                  </a:lnTo>
                  <a:lnTo>
                    <a:pt x="66837" y="62755"/>
                  </a:lnTo>
                  <a:lnTo>
                    <a:pt x="66738" y="62631"/>
                  </a:lnTo>
                  <a:lnTo>
                    <a:pt x="66688" y="62508"/>
                  </a:lnTo>
                  <a:lnTo>
                    <a:pt x="66639" y="62359"/>
                  </a:lnTo>
                  <a:lnTo>
                    <a:pt x="66614" y="62211"/>
                  </a:lnTo>
                  <a:lnTo>
                    <a:pt x="66639" y="62062"/>
                  </a:lnTo>
                  <a:lnTo>
                    <a:pt x="66688" y="61914"/>
                  </a:lnTo>
                  <a:lnTo>
                    <a:pt x="66738" y="61790"/>
                  </a:lnTo>
                  <a:lnTo>
                    <a:pt x="66837" y="61667"/>
                  </a:lnTo>
                  <a:lnTo>
                    <a:pt x="66960" y="61568"/>
                  </a:lnTo>
                  <a:lnTo>
                    <a:pt x="67109" y="61494"/>
                  </a:lnTo>
                  <a:lnTo>
                    <a:pt x="67257" y="61444"/>
                  </a:lnTo>
                  <a:close/>
                  <a:moveTo>
                    <a:pt x="107725" y="59762"/>
                  </a:moveTo>
                  <a:lnTo>
                    <a:pt x="107874" y="59787"/>
                  </a:lnTo>
                  <a:lnTo>
                    <a:pt x="108047" y="59811"/>
                  </a:lnTo>
                  <a:lnTo>
                    <a:pt x="108195" y="59886"/>
                  </a:lnTo>
                  <a:lnTo>
                    <a:pt x="108319" y="59935"/>
                  </a:lnTo>
                  <a:lnTo>
                    <a:pt x="108467" y="60034"/>
                  </a:lnTo>
                  <a:lnTo>
                    <a:pt x="108591" y="60133"/>
                  </a:lnTo>
                  <a:lnTo>
                    <a:pt x="108715" y="60232"/>
                  </a:lnTo>
                  <a:lnTo>
                    <a:pt x="108838" y="60356"/>
                  </a:lnTo>
                  <a:lnTo>
                    <a:pt x="108937" y="60479"/>
                  </a:lnTo>
                  <a:lnTo>
                    <a:pt x="109011" y="60628"/>
                  </a:lnTo>
                  <a:lnTo>
                    <a:pt x="109086" y="60776"/>
                  </a:lnTo>
                  <a:lnTo>
                    <a:pt x="109135" y="60925"/>
                  </a:lnTo>
                  <a:lnTo>
                    <a:pt x="109160" y="61073"/>
                  </a:lnTo>
                  <a:lnTo>
                    <a:pt x="109185" y="61221"/>
                  </a:lnTo>
                  <a:lnTo>
                    <a:pt x="109209" y="61395"/>
                  </a:lnTo>
                  <a:lnTo>
                    <a:pt x="109185" y="61543"/>
                  </a:lnTo>
                  <a:lnTo>
                    <a:pt x="109160" y="61691"/>
                  </a:lnTo>
                  <a:lnTo>
                    <a:pt x="109135" y="61840"/>
                  </a:lnTo>
                  <a:lnTo>
                    <a:pt x="109086" y="61988"/>
                  </a:lnTo>
                  <a:lnTo>
                    <a:pt x="109011" y="62137"/>
                  </a:lnTo>
                  <a:lnTo>
                    <a:pt x="108937" y="62285"/>
                  </a:lnTo>
                  <a:lnTo>
                    <a:pt x="108838" y="62409"/>
                  </a:lnTo>
                  <a:lnTo>
                    <a:pt x="108715" y="62532"/>
                  </a:lnTo>
                  <a:lnTo>
                    <a:pt x="108591" y="62656"/>
                  </a:lnTo>
                  <a:lnTo>
                    <a:pt x="108467" y="62730"/>
                  </a:lnTo>
                  <a:lnTo>
                    <a:pt x="108319" y="62829"/>
                  </a:lnTo>
                  <a:lnTo>
                    <a:pt x="108195" y="62879"/>
                  </a:lnTo>
                  <a:lnTo>
                    <a:pt x="108047" y="62953"/>
                  </a:lnTo>
                  <a:lnTo>
                    <a:pt x="107874" y="62978"/>
                  </a:lnTo>
                  <a:lnTo>
                    <a:pt x="107725" y="63002"/>
                  </a:lnTo>
                  <a:lnTo>
                    <a:pt x="107428" y="63002"/>
                  </a:lnTo>
                  <a:lnTo>
                    <a:pt x="107255" y="62978"/>
                  </a:lnTo>
                  <a:lnTo>
                    <a:pt x="107107" y="62953"/>
                  </a:lnTo>
                  <a:lnTo>
                    <a:pt x="106958" y="62879"/>
                  </a:lnTo>
                  <a:lnTo>
                    <a:pt x="106810" y="62829"/>
                  </a:lnTo>
                  <a:lnTo>
                    <a:pt x="106686" y="62730"/>
                  </a:lnTo>
                  <a:lnTo>
                    <a:pt x="106538" y="62656"/>
                  </a:lnTo>
                  <a:lnTo>
                    <a:pt x="106414" y="62532"/>
                  </a:lnTo>
                  <a:lnTo>
                    <a:pt x="106315" y="62409"/>
                  </a:lnTo>
                  <a:lnTo>
                    <a:pt x="106216" y="62285"/>
                  </a:lnTo>
                  <a:lnTo>
                    <a:pt x="106142" y="62137"/>
                  </a:lnTo>
                  <a:lnTo>
                    <a:pt x="106068" y="61988"/>
                  </a:lnTo>
                  <a:lnTo>
                    <a:pt x="106018" y="61840"/>
                  </a:lnTo>
                  <a:lnTo>
                    <a:pt x="105969" y="61691"/>
                  </a:lnTo>
                  <a:lnTo>
                    <a:pt x="105944" y="61543"/>
                  </a:lnTo>
                  <a:lnTo>
                    <a:pt x="105944" y="61395"/>
                  </a:lnTo>
                  <a:lnTo>
                    <a:pt x="105944" y="61221"/>
                  </a:lnTo>
                  <a:lnTo>
                    <a:pt x="105969" y="61073"/>
                  </a:lnTo>
                  <a:lnTo>
                    <a:pt x="106018" y="60925"/>
                  </a:lnTo>
                  <a:lnTo>
                    <a:pt x="106068" y="60776"/>
                  </a:lnTo>
                  <a:lnTo>
                    <a:pt x="106142" y="60628"/>
                  </a:lnTo>
                  <a:lnTo>
                    <a:pt x="106216" y="60479"/>
                  </a:lnTo>
                  <a:lnTo>
                    <a:pt x="106315" y="60356"/>
                  </a:lnTo>
                  <a:lnTo>
                    <a:pt x="106414" y="60232"/>
                  </a:lnTo>
                  <a:lnTo>
                    <a:pt x="106538" y="60133"/>
                  </a:lnTo>
                  <a:lnTo>
                    <a:pt x="106686" y="60034"/>
                  </a:lnTo>
                  <a:lnTo>
                    <a:pt x="106810" y="59935"/>
                  </a:lnTo>
                  <a:lnTo>
                    <a:pt x="106958" y="59886"/>
                  </a:lnTo>
                  <a:lnTo>
                    <a:pt x="107107" y="59811"/>
                  </a:lnTo>
                  <a:lnTo>
                    <a:pt x="107255" y="59787"/>
                  </a:lnTo>
                  <a:lnTo>
                    <a:pt x="107428" y="59762"/>
                  </a:lnTo>
                  <a:close/>
                  <a:moveTo>
                    <a:pt x="103347" y="60009"/>
                  </a:moveTo>
                  <a:lnTo>
                    <a:pt x="103644" y="60034"/>
                  </a:lnTo>
                  <a:lnTo>
                    <a:pt x="103916" y="60108"/>
                  </a:lnTo>
                  <a:lnTo>
                    <a:pt x="104064" y="60183"/>
                  </a:lnTo>
                  <a:lnTo>
                    <a:pt x="104188" y="60257"/>
                  </a:lnTo>
                  <a:lnTo>
                    <a:pt x="104312" y="60356"/>
                  </a:lnTo>
                  <a:lnTo>
                    <a:pt x="104435" y="60455"/>
                  </a:lnTo>
                  <a:lnTo>
                    <a:pt x="104534" y="60554"/>
                  </a:lnTo>
                  <a:lnTo>
                    <a:pt x="104633" y="60677"/>
                  </a:lnTo>
                  <a:lnTo>
                    <a:pt x="104707" y="60826"/>
                  </a:lnTo>
                  <a:lnTo>
                    <a:pt x="104757" y="60949"/>
                  </a:lnTo>
                  <a:lnTo>
                    <a:pt x="104856" y="61246"/>
                  </a:lnTo>
                  <a:lnTo>
                    <a:pt x="104881" y="61518"/>
                  </a:lnTo>
                  <a:lnTo>
                    <a:pt x="104856" y="61815"/>
                  </a:lnTo>
                  <a:lnTo>
                    <a:pt x="104757" y="62112"/>
                  </a:lnTo>
                  <a:lnTo>
                    <a:pt x="104707" y="62236"/>
                  </a:lnTo>
                  <a:lnTo>
                    <a:pt x="104633" y="62359"/>
                  </a:lnTo>
                  <a:lnTo>
                    <a:pt x="104534" y="62508"/>
                  </a:lnTo>
                  <a:lnTo>
                    <a:pt x="104435" y="62607"/>
                  </a:lnTo>
                  <a:lnTo>
                    <a:pt x="104312" y="62706"/>
                  </a:lnTo>
                  <a:lnTo>
                    <a:pt x="104188" y="62805"/>
                  </a:lnTo>
                  <a:lnTo>
                    <a:pt x="104064" y="62879"/>
                  </a:lnTo>
                  <a:lnTo>
                    <a:pt x="103916" y="62953"/>
                  </a:lnTo>
                  <a:lnTo>
                    <a:pt x="103644" y="63027"/>
                  </a:lnTo>
                  <a:lnTo>
                    <a:pt x="103347" y="63052"/>
                  </a:lnTo>
                  <a:lnTo>
                    <a:pt x="103050" y="63027"/>
                  </a:lnTo>
                  <a:lnTo>
                    <a:pt x="102778" y="62953"/>
                  </a:lnTo>
                  <a:lnTo>
                    <a:pt x="102630" y="62879"/>
                  </a:lnTo>
                  <a:lnTo>
                    <a:pt x="102506" y="62805"/>
                  </a:lnTo>
                  <a:lnTo>
                    <a:pt x="102382" y="62706"/>
                  </a:lnTo>
                  <a:lnTo>
                    <a:pt x="102283" y="62607"/>
                  </a:lnTo>
                  <a:lnTo>
                    <a:pt x="102160" y="62508"/>
                  </a:lnTo>
                  <a:lnTo>
                    <a:pt x="102085" y="62359"/>
                  </a:lnTo>
                  <a:lnTo>
                    <a:pt x="101986" y="62236"/>
                  </a:lnTo>
                  <a:lnTo>
                    <a:pt x="101937" y="62112"/>
                  </a:lnTo>
                  <a:lnTo>
                    <a:pt x="101863" y="61815"/>
                  </a:lnTo>
                  <a:lnTo>
                    <a:pt x="101813" y="61518"/>
                  </a:lnTo>
                  <a:lnTo>
                    <a:pt x="101863" y="61246"/>
                  </a:lnTo>
                  <a:lnTo>
                    <a:pt x="101937" y="60949"/>
                  </a:lnTo>
                  <a:lnTo>
                    <a:pt x="101986" y="60826"/>
                  </a:lnTo>
                  <a:lnTo>
                    <a:pt x="102085" y="60677"/>
                  </a:lnTo>
                  <a:lnTo>
                    <a:pt x="102160" y="60554"/>
                  </a:lnTo>
                  <a:lnTo>
                    <a:pt x="102283" y="60455"/>
                  </a:lnTo>
                  <a:lnTo>
                    <a:pt x="102382" y="60356"/>
                  </a:lnTo>
                  <a:lnTo>
                    <a:pt x="102506" y="60257"/>
                  </a:lnTo>
                  <a:lnTo>
                    <a:pt x="102630" y="60183"/>
                  </a:lnTo>
                  <a:lnTo>
                    <a:pt x="102778" y="60108"/>
                  </a:lnTo>
                  <a:lnTo>
                    <a:pt x="103050" y="60034"/>
                  </a:lnTo>
                  <a:lnTo>
                    <a:pt x="103347" y="60009"/>
                  </a:lnTo>
                  <a:close/>
                  <a:moveTo>
                    <a:pt x="89569" y="60652"/>
                  </a:moveTo>
                  <a:lnTo>
                    <a:pt x="89816" y="60677"/>
                  </a:lnTo>
                  <a:lnTo>
                    <a:pt x="90039" y="60751"/>
                  </a:lnTo>
                  <a:lnTo>
                    <a:pt x="90262" y="60850"/>
                  </a:lnTo>
                  <a:lnTo>
                    <a:pt x="90435" y="61024"/>
                  </a:lnTo>
                  <a:lnTo>
                    <a:pt x="90608" y="61221"/>
                  </a:lnTo>
                  <a:lnTo>
                    <a:pt x="90707" y="61419"/>
                  </a:lnTo>
                  <a:lnTo>
                    <a:pt x="90781" y="61642"/>
                  </a:lnTo>
                  <a:lnTo>
                    <a:pt x="90806" y="61889"/>
                  </a:lnTo>
                  <a:lnTo>
                    <a:pt x="90781" y="62112"/>
                  </a:lnTo>
                  <a:lnTo>
                    <a:pt x="90707" y="62335"/>
                  </a:lnTo>
                  <a:lnTo>
                    <a:pt x="90608" y="62557"/>
                  </a:lnTo>
                  <a:lnTo>
                    <a:pt x="90435" y="62755"/>
                  </a:lnTo>
                  <a:lnTo>
                    <a:pt x="90262" y="62903"/>
                  </a:lnTo>
                  <a:lnTo>
                    <a:pt x="90039" y="63002"/>
                  </a:lnTo>
                  <a:lnTo>
                    <a:pt x="89816" y="63077"/>
                  </a:lnTo>
                  <a:lnTo>
                    <a:pt x="89569" y="63101"/>
                  </a:lnTo>
                  <a:lnTo>
                    <a:pt x="89346" y="63077"/>
                  </a:lnTo>
                  <a:lnTo>
                    <a:pt x="89124" y="63002"/>
                  </a:lnTo>
                  <a:lnTo>
                    <a:pt x="88901" y="62903"/>
                  </a:lnTo>
                  <a:lnTo>
                    <a:pt x="88728" y="62755"/>
                  </a:lnTo>
                  <a:lnTo>
                    <a:pt x="88555" y="62557"/>
                  </a:lnTo>
                  <a:lnTo>
                    <a:pt x="88456" y="62335"/>
                  </a:lnTo>
                  <a:lnTo>
                    <a:pt x="88382" y="62112"/>
                  </a:lnTo>
                  <a:lnTo>
                    <a:pt x="88357" y="61889"/>
                  </a:lnTo>
                  <a:lnTo>
                    <a:pt x="88382" y="61642"/>
                  </a:lnTo>
                  <a:lnTo>
                    <a:pt x="88456" y="61419"/>
                  </a:lnTo>
                  <a:lnTo>
                    <a:pt x="88555" y="61221"/>
                  </a:lnTo>
                  <a:lnTo>
                    <a:pt x="88728" y="61024"/>
                  </a:lnTo>
                  <a:lnTo>
                    <a:pt x="88901" y="60850"/>
                  </a:lnTo>
                  <a:lnTo>
                    <a:pt x="89124" y="60751"/>
                  </a:lnTo>
                  <a:lnTo>
                    <a:pt x="89346" y="60677"/>
                  </a:lnTo>
                  <a:lnTo>
                    <a:pt x="89569" y="60652"/>
                  </a:lnTo>
                  <a:close/>
                  <a:moveTo>
                    <a:pt x="6703" y="61320"/>
                  </a:moveTo>
                  <a:lnTo>
                    <a:pt x="6877" y="61345"/>
                  </a:lnTo>
                  <a:lnTo>
                    <a:pt x="7050" y="61395"/>
                  </a:lnTo>
                  <a:lnTo>
                    <a:pt x="7198" y="61469"/>
                  </a:lnTo>
                  <a:lnTo>
                    <a:pt x="7347" y="61592"/>
                  </a:lnTo>
                  <a:lnTo>
                    <a:pt x="7470" y="61741"/>
                  </a:lnTo>
                  <a:lnTo>
                    <a:pt x="7544" y="61889"/>
                  </a:lnTo>
                  <a:lnTo>
                    <a:pt x="7594" y="62062"/>
                  </a:lnTo>
                  <a:lnTo>
                    <a:pt x="7619" y="62236"/>
                  </a:lnTo>
                  <a:lnTo>
                    <a:pt x="7594" y="62409"/>
                  </a:lnTo>
                  <a:lnTo>
                    <a:pt x="7544" y="62582"/>
                  </a:lnTo>
                  <a:lnTo>
                    <a:pt x="7470" y="62755"/>
                  </a:lnTo>
                  <a:lnTo>
                    <a:pt x="7347" y="62879"/>
                  </a:lnTo>
                  <a:lnTo>
                    <a:pt x="7198" y="63002"/>
                  </a:lnTo>
                  <a:lnTo>
                    <a:pt x="7050" y="63101"/>
                  </a:lnTo>
                  <a:lnTo>
                    <a:pt x="6877" y="63151"/>
                  </a:lnTo>
                  <a:lnTo>
                    <a:pt x="6530" y="63151"/>
                  </a:lnTo>
                  <a:lnTo>
                    <a:pt x="6357" y="63101"/>
                  </a:lnTo>
                  <a:lnTo>
                    <a:pt x="6184" y="63002"/>
                  </a:lnTo>
                  <a:lnTo>
                    <a:pt x="6036" y="62879"/>
                  </a:lnTo>
                  <a:lnTo>
                    <a:pt x="5937" y="62755"/>
                  </a:lnTo>
                  <a:lnTo>
                    <a:pt x="5838" y="62582"/>
                  </a:lnTo>
                  <a:lnTo>
                    <a:pt x="5788" y="62409"/>
                  </a:lnTo>
                  <a:lnTo>
                    <a:pt x="5788" y="62236"/>
                  </a:lnTo>
                  <a:lnTo>
                    <a:pt x="5788" y="62062"/>
                  </a:lnTo>
                  <a:lnTo>
                    <a:pt x="5838" y="61889"/>
                  </a:lnTo>
                  <a:lnTo>
                    <a:pt x="5937" y="61741"/>
                  </a:lnTo>
                  <a:lnTo>
                    <a:pt x="6036" y="61592"/>
                  </a:lnTo>
                  <a:lnTo>
                    <a:pt x="6184" y="61469"/>
                  </a:lnTo>
                  <a:lnTo>
                    <a:pt x="6357" y="61395"/>
                  </a:lnTo>
                  <a:lnTo>
                    <a:pt x="6530" y="61345"/>
                  </a:lnTo>
                  <a:lnTo>
                    <a:pt x="6703" y="61320"/>
                  </a:lnTo>
                  <a:close/>
                  <a:moveTo>
                    <a:pt x="48111" y="62335"/>
                  </a:moveTo>
                  <a:lnTo>
                    <a:pt x="48186" y="62359"/>
                  </a:lnTo>
                  <a:lnTo>
                    <a:pt x="48260" y="62384"/>
                  </a:lnTo>
                  <a:lnTo>
                    <a:pt x="48334" y="62458"/>
                  </a:lnTo>
                  <a:lnTo>
                    <a:pt x="48384" y="62508"/>
                  </a:lnTo>
                  <a:lnTo>
                    <a:pt x="48408" y="62582"/>
                  </a:lnTo>
                  <a:lnTo>
                    <a:pt x="48433" y="62656"/>
                  </a:lnTo>
                  <a:lnTo>
                    <a:pt x="48433" y="62730"/>
                  </a:lnTo>
                  <a:lnTo>
                    <a:pt x="48433" y="62805"/>
                  </a:lnTo>
                  <a:lnTo>
                    <a:pt x="48408" y="62879"/>
                  </a:lnTo>
                  <a:lnTo>
                    <a:pt x="48384" y="62953"/>
                  </a:lnTo>
                  <a:lnTo>
                    <a:pt x="48334" y="63027"/>
                  </a:lnTo>
                  <a:lnTo>
                    <a:pt x="48260" y="63077"/>
                  </a:lnTo>
                  <a:lnTo>
                    <a:pt x="48186" y="63101"/>
                  </a:lnTo>
                  <a:lnTo>
                    <a:pt x="48111" y="63126"/>
                  </a:lnTo>
                  <a:lnTo>
                    <a:pt x="48037" y="63151"/>
                  </a:lnTo>
                  <a:lnTo>
                    <a:pt x="47963" y="63126"/>
                  </a:lnTo>
                  <a:lnTo>
                    <a:pt x="47889" y="63101"/>
                  </a:lnTo>
                  <a:lnTo>
                    <a:pt x="47815" y="63077"/>
                  </a:lnTo>
                  <a:lnTo>
                    <a:pt x="47740" y="63027"/>
                  </a:lnTo>
                  <a:lnTo>
                    <a:pt x="47691" y="62953"/>
                  </a:lnTo>
                  <a:lnTo>
                    <a:pt x="47666" y="62879"/>
                  </a:lnTo>
                  <a:lnTo>
                    <a:pt x="47641" y="62805"/>
                  </a:lnTo>
                  <a:lnTo>
                    <a:pt x="47641" y="62730"/>
                  </a:lnTo>
                  <a:lnTo>
                    <a:pt x="47641" y="62656"/>
                  </a:lnTo>
                  <a:lnTo>
                    <a:pt x="47666" y="62582"/>
                  </a:lnTo>
                  <a:lnTo>
                    <a:pt x="47691" y="62508"/>
                  </a:lnTo>
                  <a:lnTo>
                    <a:pt x="47740" y="62458"/>
                  </a:lnTo>
                  <a:lnTo>
                    <a:pt x="47815" y="62384"/>
                  </a:lnTo>
                  <a:lnTo>
                    <a:pt x="47889" y="62359"/>
                  </a:lnTo>
                  <a:lnTo>
                    <a:pt x="47963" y="62335"/>
                  </a:lnTo>
                  <a:close/>
                  <a:moveTo>
                    <a:pt x="10661" y="61617"/>
                  </a:moveTo>
                  <a:lnTo>
                    <a:pt x="10810" y="61642"/>
                  </a:lnTo>
                  <a:lnTo>
                    <a:pt x="10958" y="61691"/>
                  </a:lnTo>
                  <a:lnTo>
                    <a:pt x="11106" y="61766"/>
                  </a:lnTo>
                  <a:lnTo>
                    <a:pt x="11230" y="61865"/>
                  </a:lnTo>
                  <a:lnTo>
                    <a:pt x="11329" y="61988"/>
                  </a:lnTo>
                  <a:lnTo>
                    <a:pt x="11403" y="62137"/>
                  </a:lnTo>
                  <a:lnTo>
                    <a:pt x="11453" y="62285"/>
                  </a:lnTo>
                  <a:lnTo>
                    <a:pt x="11453" y="62433"/>
                  </a:lnTo>
                  <a:lnTo>
                    <a:pt x="11453" y="62582"/>
                  </a:lnTo>
                  <a:lnTo>
                    <a:pt x="11403" y="62730"/>
                  </a:lnTo>
                  <a:lnTo>
                    <a:pt x="11329" y="62879"/>
                  </a:lnTo>
                  <a:lnTo>
                    <a:pt x="11230" y="63002"/>
                  </a:lnTo>
                  <a:lnTo>
                    <a:pt x="11106" y="63126"/>
                  </a:lnTo>
                  <a:lnTo>
                    <a:pt x="10958" y="63200"/>
                  </a:lnTo>
                  <a:lnTo>
                    <a:pt x="10810" y="63225"/>
                  </a:lnTo>
                  <a:lnTo>
                    <a:pt x="10661" y="63250"/>
                  </a:lnTo>
                  <a:lnTo>
                    <a:pt x="10488" y="63225"/>
                  </a:lnTo>
                  <a:lnTo>
                    <a:pt x="10340" y="63200"/>
                  </a:lnTo>
                  <a:lnTo>
                    <a:pt x="10191" y="63126"/>
                  </a:lnTo>
                  <a:lnTo>
                    <a:pt x="10068" y="63002"/>
                  </a:lnTo>
                  <a:lnTo>
                    <a:pt x="9969" y="62879"/>
                  </a:lnTo>
                  <a:lnTo>
                    <a:pt x="9894" y="62730"/>
                  </a:lnTo>
                  <a:lnTo>
                    <a:pt x="9845" y="62582"/>
                  </a:lnTo>
                  <a:lnTo>
                    <a:pt x="9845" y="62433"/>
                  </a:lnTo>
                  <a:lnTo>
                    <a:pt x="9845" y="62285"/>
                  </a:lnTo>
                  <a:lnTo>
                    <a:pt x="9894" y="62137"/>
                  </a:lnTo>
                  <a:lnTo>
                    <a:pt x="9969" y="61988"/>
                  </a:lnTo>
                  <a:lnTo>
                    <a:pt x="10068" y="61865"/>
                  </a:lnTo>
                  <a:lnTo>
                    <a:pt x="10191" y="61766"/>
                  </a:lnTo>
                  <a:lnTo>
                    <a:pt x="10340" y="61691"/>
                  </a:lnTo>
                  <a:lnTo>
                    <a:pt x="10488" y="61642"/>
                  </a:lnTo>
                  <a:lnTo>
                    <a:pt x="10661" y="61617"/>
                  </a:lnTo>
                  <a:close/>
                  <a:moveTo>
                    <a:pt x="94294" y="60603"/>
                  </a:moveTo>
                  <a:lnTo>
                    <a:pt x="94566" y="60628"/>
                  </a:lnTo>
                  <a:lnTo>
                    <a:pt x="94813" y="60702"/>
                  </a:lnTo>
                  <a:lnTo>
                    <a:pt x="95036" y="60826"/>
                  </a:lnTo>
                  <a:lnTo>
                    <a:pt x="95234" y="60999"/>
                  </a:lnTo>
                  <a:lnTo>
                    <a:pt x="95407" y="61197"/>
                  </a:lnTo>
                  <a:lnTo>
                    <a:pt x="95530" y="61444"/>
                  </a:lnTo>
                  <a:lnTo>
                    <a:pt x="95605" y="61667"/>
                  </a:lnTo>
                  <a:lnTo>
                    <a:pt x="95629" y="61939"/>
                  </a:lnTo>
                  <a:lnTo>
                    <a:pt x="95605" y="62186"/>
                  </a:lnTo>
                  <a:lnTo>
                    <a:pt x="95530" y="62433"/>
                  </a:lnTo>
                  <a:lnTo>
                    <a:pt x="95407" y="62656"/>
                  </a:lnTo>
                  <a:lnTo>
                    <a:pt x="95234" y="62879"/>
                  </a:lnTo>
                  <a:lnTo>
                    <a:pt x="95036" y="63027"/>
                  </a:lnTo>
                  <a:lnTo>
                    <a:pt x="94813" y="63151"/>
                  </a:lnTo>
                  <a:lnTo>
                    <a:pt x="94566" y="63225"/>
                  </a:lnTo>
                  <a:lnTo>
                    <a:pt x="94294" y="63250"/>
                  </a:lnTo>
                  <a:lnTo>
                    <a:pt x="94046" y="63225"/>
                  </a:lnTo>
                  <a:lnTo>
                    <a:pt x="93799" y="63151"/>
                  </a:lnTo>
                  <a:lnTo>
                    <a:pt x="93576" y="63027"/>
                  </a:lnTo>
                  <a:lnTo>
                    <a:pt x="93378" y="62879"/>
                  </a:lnTo>
                  <a:lnTo>
                    <a:pt x="93205" y="62656"/>
                  </a:lnTo>
                  <a:lnTo>
                    <a:pt x="93081" y="62433"/>
                  </a:lnTo>
                  <a:lnTo>
                    <a:pt x="93007" y="62186"/>
                  </a:lnTo>
                  <a:lnTo>
                    <a:pt x="92983" y="61939"/>
                  </a:lnTo>
                  <a:lnTo>
                    <a:pt x="93007" y="61667"/>
                  </a:lnTo>
                  <a:lnTo>
                    <a:pt x="93081" y="61444"/>
                  </a:lnTo>
                  <a:lnTo>
                    <a:pt x="93205" y="61197"/>
                  </a:lnTo>
                  <a:lnTo>
                    <a:pt x="93378" y="60999"/>
                  </a:lnTo>
                  <a:lnTo>
                    <a:pt x="93576" y="60826"/>
                  </a:lnTo>
                  <a:lnTo>
                    <a:pt x="93799" y="60702"/>
                  </a:lnTo>
                  <a:lnTo>
                    <a:pt x="94046" y="60628"/>
                  </a:lnTo>
                  <a:lnTo>
                    <a:pt x="94294" y="60603"/>
                  </a:lnTo>
                  <a:close/>
                  <a:moveTo>
                    <a:pt x="60653" y="61939"/>
                  </a:moveTo>
                  <a:lnTo>
                    <a:pt x="60776" y="61963"/>
                  </a:lnTo>
                  <a:lnTo>
                    <a:pt x="60900" y="61988"/>
                  </a:lnTo>
                  <a:lnTo>
                    <a:pt x="61024" y="62062"/>
                  </a:lnTo>
                  <a:lnTo>
                    <a:pt x="61123" y="62137"/>
                  </a:lnTo>
                  <a:lnTo>
                    <a:pt x="61197" y="62236"/>
                  </a:lnTo>
                  <a:lnTo>
                    <a:pt x="61271" y="62359"/>
                  </a:lnTo>
                  <a:lnTo>
                    <a:pt x="61296" y="62483"/>
                  </a:lnTo>
                  <a:lnTo>
                    <a:pt x="61320" y="62607"/>
                  </a:lnTo>
                  <a:lnTo>
                    <a:pt x="61296" y="62730"/>
                  </a:lnTo>
                  <a:lnTo>
                    <a:pt x="61271" y="62854"/>
                  </a:lnTo>
                  <a:lnTo>
                    <a:pt x="61197" y="62978"/>
                  </a:lnTo>
                  <a:lnTo>
                    <a:pt x="61123" y="63077"/>
                  </a:lnTo>
                  <a:lnTo>
                    <a:pt x="61024" y="63151"/>
                  </a:lnTo>
                  <a:lnTo>
                    <a:pt x="60900" y="63225"/>
                  </a:lnTo>
                  <a:lnTo>
                    <a:pt x="60776" y="63250"/>
                  </a:lnTo>
                  <a:lnTo>
                    <a:pt x="60653" y="63275"/>
                  </a:lnTo>
                  <a:lnTo>
                    <a:pt x="60529" y="63250"/>
                  </a:lnTo>
                  <a:lnTo>
                    <a:pt x="60405" y="63225"/>
                  </a:lnTo>
                  <a:lnTo>
                    <a:pt x="60282" y="63151"/>
                  </a:lnTo>
                  <a:lnTo>
                    <a:pt x="60183" y="63077"/>
                  </a:lnTo>
                  <a:lnTo>
                    <a:pt x="60108" y="62978"/>
                  </a:lnTo>
                  <a:lnTo>
                    <a:pt x="60034" y="62854"/>
                  </a:lnTo>
                  <a:lnTo>
                    <a:pt x="60009" y="62730"/>
                  </a:lnTo>
                  <a:lnTo>
                    <a:pt x="59985" y="62607"/>
                  </a:lnTo>
                  <a:lnTo>
                    <a:pt x="60009" y="62483"/>
                  </a:lnTo>
                  <a:lnTo>
                    <a:pt x="60034" y="62359"/>
                  </a:lnTo>
                  <a:lnTo>
                    <a:pt x="60108" y="62236"/>
                  </a:lnTo>
                  <a:lnTo>
                    <a:pt x="60183" y="62137"/>
                  </a:lnTo>
                  <a:lnTo>
                    <a:pt x="60282" y="62062"/>
                  </a:lnTo>
                  <a:lnTo>
                    <a:pt x="60405" y="61988"/>
                  </a:lnTo>
                  <a:lnTo>
                    <a:pt x="60529" y="61963"/>
                  </a:lnTo>
                  <a:lnTo>
                    <a:pt x="60653" y="61939"/>
                  </a:lnTo>
                  <a:close/>
                  <a:moveTo>
                    <a:pt x="64165" y="61889"/>
                  </a:moveTo>
                  <a:lnTo>
                    <a:pt x="64314" y="61939"/>
                  </a:lnTo>
                  <a:lnTo>
                    <a:pt x="64437" y="62013"/>
                  </a:lnTo>
                  <a:lnTo>
                    <a:pt x="64536" y="62087"/>
                  </a:lnTo>
                  <a:lnTo>
                    <a:pt x="64635" y="62211"/>
                  </a:lnTo>
                  <a:lnTo>
                    <a:pt x="64709" y="62335"/>
                  </a:lnTo>
                  <a:lnTo>
                    <a:pt x="64759" y="62483"/>
                  </a:lnTo>
                  <a:lnTo>
                    <a:pt x="64759" y="62607"/>
                  </a:lnTo>
                  <a:lnTo>
                    <a:pt x="64759" y="62755"/>
                  </a:lnTo>
                  <a:lnTo>
                    <a:pt x="64709" y="62879"/>
                  </a:lnTo>
                  <a:lnTo>
                    <a:pt x="64635" y="63002"/>
                  </a:lnTo>
                  <a:lnTo>
                    <a:pt x="64536" y="63126"/>
                  </a:lnTo>
                  <a:lnTo>
                    <a:pt x="64437" y="63225"/>
                  </a:lnTo>
                  <a:lnTo>
                    <a:pt x="64314" y="63275"/>
                  </a:lnTo>
                  <a:lnTo>
                    <a:pt x="64165" y="63324"/>
                  </a:lnTo>
                  <a:lnTo>
                    <a:pt x="63893" y="63324"/>
                  </a:lnTo>
                  <a:lnTo>
                    <a:pt x="63769" y="63275"/>
                  </a:lnTo>
                  <a:lnTo>
                    <a:pt x="63646" y="63225"/>
                  </a:lnTo>
                  <a:lnTo>
                    <a:pt x="63522" y="63126"/>
                  </a:lnTo>
                  <a:lnTo>
                    <a:pt x="63423" y="63002"/>
                  </a:lnTo>
                  <a:lnTo>
                    <a:pt x="63374" y="62879"/>
                  </a:lnTo>
                  <a:lnTo>
                    <a:pt x="63324" y="62755"/>
                  </a:lnTo>
                  <a:lnTo>
                    <a:pt x="63299" y="62607"/>
                  </a:lnTo>
                  <a:lnTo>
                    <a:pt x="63324" y="62483"/>
                  </a:lnTo>
                  <a:lnTo>
                    <a:pt x="63374" y="62335"/>
                  </a:lnTo>
                  <a:lnTo>
                    <a:pt x="63423" y="62211"/>
                  </a:lnTo>
                  <a:lnTo>
                    <a:pt x="63522" y="62087"/>
                  </a:lnTo>
                  <a:lnTo>
                    <a:pt x="63646" y="62013"/>
                  </a:lnTo>
                  <a:lnTo>
                    <a:pt x="63769" y="61939"/>
                  </a:lnTo>
                  <a:lnTo>
                    <a:pt x="63893" y="61889"/>
                  </a:lnTo>
                  <a:close/>
                  <a:moveTo>
                    <a:pt x="14965" y="62236"/>
                  </a:moveTo>
                  <a:lnTo>
                    <a:pt x="15089" y="62285"/>
                  </a:lnTo>
                  <a:lnTo>
                    <a:pt x="15213" y="62335"/>
                  </a:lnTo>
                  <a:lnTo>
                    <a:pt x="15312" y="62433"/>
                  </a:lnTo>
                  <a:lnTo>
                    <a:pt x="15386" y="62532"/>
                  </a:lnTo>
                  <a:lnTo>
                    <a:pt x="15460" y="62656"/>
                  </a:lnTo>
                  <a:lnTo>
                    <a:pt x="15509" y="62780"/>
                  </a:lnTo>
                  <a:lnTo>
                    <a:pt x="15509" y="62928"/>
                  </a:lnTo>
                  <a:lnTo>
                    <a:pt x="15509" y="63052"/>
                  </a:lnTo>
                  <a:lnTo>
                    <a:pt x="15460" y="63176"/>
                  </a:lnTo>
                  <a:lnTo>
                    <a:pt x="15386" y="63299"/>
                  </a:lnTo>
                  <a:lnTo>
                    <a:pt x="15312" y="63398"/>
                  </a:lnTo>
                  <a:lnTo>
                    <a:pt x="15213" y="63497"/>
                  </a:lnTo>
                  <a:lnTo>
                    <a:pt x="15089" y="63547"/>
                  </a:lnTo>
                  <a:lnTo>
                    <a:pt x="14965" y="63596"/>
                  </a:lnTo>
                  <a:lnTo>
                    <a:pt x="14693" y="63596"/>
                  </a:lnTo>
                  <a:lnTo>
                    <a:pt x="14569" y="63547"/>
                  </a:lnTo>
                  <a:lnTo>
                    <a:pt x="14446" y="63497"/>
                  </a:lnTo>
                  <a:lnTo>
                    <a:pt x="14347" y="63398"/>
                  </a:lnTo>
                  <a:lnTo>
                    <a:pt x="14248" y="63299"/>
                  </a:lnTo>
                  <a:lnTo>
                    <a:pt x="14174" y="63176"/>
                  </a:lnTo>
                  <a:lnTo>
                    <a:pt x="14149" y="63052"/>
                  </a:lnTo>
                  <a:lnTo>
                    <a:pt x="14124" y="62928"/>
                  </a:lnTo>
                  <a:lnTo>
                    <a:pt x="14149" y="62780"/>
                  </a:lnTo>
                  <a:lnTo>
                    <a:pt x="14174" y="62656"/>
                  </a:lnTo>
                  <a:lnTo>
                    <a:pt x="14248" y="62532"/>
                  </a:lnTo>
                  <a:lnTo>
                    <a:pt x="14347" y="62433"/>
                  </a:lnTo>
                  <a:lnTo>
                    <a:pt x="14446" y="62335"/>
                  </a:lnTo>
                  <a:lnTo>
                    <a:pt x="14569" y="62285"/>
                  </a:lnTo>
                  <a:lnTo>
                    <a:pt x="14693" y="62236"/>
                  </a:lnTo>
                  <a:close/>
                  <a:moveTo>
                    <a:pt x="76657" y="61766"/>
                  </a:moveTo>
                  <a:lnTo>
                    <a:pt x="76855" y="61790"/>
                  </a:lnTo>
                  <a:lnTo>
                    <a:pt x="77028" y="61840"/>
                  </a:lnTo>
                  <a:lnTo>
                    <a:pt x="77176" y="61939"/>
                  </a:lnTo>
                  <a:lnTo>
                    <a:pt x="77349" y="62062"/>
                  </a:lnTo>
                  <a:lnTo>
                    <a:pt x="77473" y="62211"/>
                  </a:lnTo>
                  <a:lnTo>
                    <a:pt x="77547" y="62359"/>
                  </a:lnTo>
                  <a:lnTo>
                    <a:pt x="77597" y="62557"/>
                  </a:lnTo>
                  <a:lnTo>
                    <a:pt x="77621" y="62730"/>
                  </a:lnTo>
                  <a:lnTo>
                    <a:pt x="77597" y="62928"/>
                  </a:lnTo>
                  <a:lnTo>
                    <a:pt x="77547" y="63101"/>
                  </a:lnTo>
                  <a:lnTo>
                    <a:pt x="77473" y="63275"/>
                  </a:lnTo>
                  <a:lnTo>
                    <a:pt x="77349" y="63423"/>
                  </a:lnTo>
                  <a:lnTo>
                    <a:pt x="77176" y="63547"/>
                  </a:lnTo>
                  <a:lnTo>
                    <a:pt x="77028" y="63621"/>
                  </a:lnTo>
                  <a:lnTo>
                    <a:pt x="76855" y="63670"/>
                  </a:lnTo>
                  <a:lnTo>
                    <a:pt x="76657" y="63695"/>
                  </a:lnTo>
                  <a:lnTo>
                    <a:pt x="76484" y="63670"/>
                  </a:lnTo>
                  <a:lnTo>
                    <a:pt x="76286" y="63621"/>
                  </a:lnTo>
                  <a:lnTo>
                    <a:pt x="76137" y="63547"/>
                  </a:lnTo>
                  <a:lnTo>
                    <a:pt x="75989" y="63423"/>
                  </a:lnTo>
                  <a:lnTo>
                    <a:pt x="75865" y="63275"/>
                  </a:lnTo>
                  <a:lnTo>
                    <a:pt x="75766" y="63101"/>
                  </a:lnTo>
                  <a:lnTo>
                    <a:pt x="75717" y="62928"/>
                  </a:lnTo>
                  <a:lnTo>
                    <a:pt x="75692" y="62730"/>
                  </a:lnTo>
                  <a:lnTo>
                    <a:pt x="75717" y="62557"/>
                  </a:lnTo>
                  <a:lnTo>
                    <a:pt x="75766" y="62359"/>
                  </a:lnTo>
                  <a:lnTo>
                    <a:pt x="75865" y="62211"/>
                  </a:lnTo>
                  <a:lnTo>
                    <a:pt x="75989" y="62062"/>
                  </a:lnTo>
                  <a:lnTo>
                    <a:pt x="76137" y="61939"/>
                  </a:lnTo>
                  <a:lnTo>
                    <a:pt x="76286" y="61840"/>
                  </a:lnTo>
                  <a:lnTo>
                    <a:pt x="76484" y="61790"/>
                  </a:lnTo>
                  <a:lnTo>
                    <a:pt x="76657" y="61766"/>
                  </a:lnTo>
                  <a:close/>
                  <a:moveTo>
                    <a:pt x="83336" y="61568"/>
                  </a:moveTo>
                  <a:lnTo>
                    <a:pt x="83533" y="61592"/>
                  </a:lnTo>
                  <a:lnTo>
                    <a:pt x="83756" y="61667"/>
                  </a:lnTo>
                  <a:lnTo>
                    <a:pt x="83929" y="61766"/>
                  </a:lnTo>
                  <a:lnTo>
                    <a:pt x="84102" y="61914"/>
                  </a:lnTo>
                  <a:lnTo>
                    <a:pt x="84251" y="62062"/>
                  </a:lnTo>
                  <a:lnTo>
                    <a:pt x="84350" y="62260"/>
                  </a:lnTo>
                  <a:lnTo>
                    <a:pt x="84424" y="62458"/>
                  </a:lnTo>
                  <a:lnTo>
                    <a:pt x="84424" y="62681"/>
                  </a:lnTo>
                  <a:lnTo>
                    <a:pt x="84424" y="62879"/>
                  </a:lnTo>
                  <a:lnTo>
                    <a:pt x="84350" y="63101"/>
                  </a:lnTo>
                  <a:lnTo>
                    <a:pt x="84251" y="63275"/>
                  </a:lnTo>
                  <a:lnTo>
                    <a:pt x="84102" y="63448"/>
                  </a:lnTo>
                  <a:lnTo>
                    <a:pt x="83929" y="63596"/>
                  </a:lnTo>
                  <a:lnTo>
                    <a:pt x="83756" y="63695"/>
                  </a:lnTo>
                  <a:lnTo>
                    <a:pt x="83533" y="63769"/>
                  </a:lnTo>
                  <a:lnTo>
                    <a:pt x="83113" y="63769"/>
                  </a:lnTo>
                  <a:lnTo>
                    <a:pt x="82915" y="63695"/>
                  </a:lnTo>
                  <a:lnTo>
                    <a:pt x="82717" y="63596"/>
                  </a:lnTo>
                  <a:lnTo>
                    <a:pt x="82544" y="63448"/>
                  </a:lnTo>
                  <a:lnTo>
                    <a:pt x="82420" y="63275"/>
                  </a:lnTo>
                  <a:lnTo>
                    <a:pt x="82321" y="63101"/>
                  </a:lnTo>
                  <a:lnTo>
                    <a:pt x="82247" y="62879"/>
                  </a:lnTo>
                  <a:lnTo>
                    <a:pt x="82222" y="62681"/>
                  </a:lnTo>
                  <a:lnTo>
                    <a:pt x="82247" y="62458"/>
                  </a:lnTo>
                  <a:lnTo>
                    <a:pt x="82321" y="62260"/>
                  </a:lnTo>
                  <a:lnTo>
                    <a:pt x="82420" y="62062"/>
                  </a:lnTo>
                  <a:lnTo>
                    <a:pt x="82544" y="61914"/>
                  </a:lnTo>
                  <a:lnTo>
                    <a:pt x="82717" y="61766"/>
                  </a:lnTo>
                  <a:lnTo>
                    <a:pt x="82915" y="61667"/>
                  </a:lnTo>
                  <a:lnTo>
                    <a:pt x="83113" y="61592"/>
                  </a:lnTo>
                  <a:lnTo>
                    <a:pt x="83336" y="61568"/>
                  </a:lnTo>
                  <a:close/>
                  <a:moveTo>
                    <a:pt x="19195" y="62780"/>
                  </a:moveTo>
                  <a:lnTo>
                    <a:pt x="19294" y="62829"/>
                  </a:lnTo>
                  <a:lnTo>
                    <a:pt x="19393" y="62879"/>
                  </a:lnTo>
                  <a:lnTo>
                    <a:pt x="19492" y="62953"/>
                  </a:lnTo>
                  <a:lnTo>
                    <a:pt x="19566" y="63027"/>
                  </a:lnTo>
                  <a:lnTo>
                    <a:pt x="19616" y="63126"/>
                  </a:lnTo>
                  <a:lnTo>
                    <a:pt x="19640" y="63225"/>
                  </a:lnTo>
                  <a:lnTo>
                    <a:pt x="19640" y="63349"/>
                  </a:lnTo>
                  <a:lnTo>
                    <a:pt x="19640" y="63448"/>
                  </a:lnTo>
                  <a:lnTo>
                    <a:pt x="19616" y="63547"/>
                  </a:lnTo>
                  <a:lnTo>
                    <a:pt x="19566" y="63646"/>
                  </a:lnTo>
                  <a:lnTo>
                    <a:pt x="19492" y="63744"/>
                  </a:lnTo>
                  <a:lnTo>
                    <a:pt x="19393" y="63819"/>
                  </a:lnTo>
                  <a:lnTo>
                    <a:pt x="19294" y="63868"/>
                  </a:lnTo>
                  <a:lnTo>
                    <a:pt x="19195" y="63893"/>
                  </a:lnTo>
                  <a:lnTo>
                    <a:pt x="19071" y="63918"/>
                  </a:lnTo>
                  <a:lnTo>
                    <a:pt x="18972" y="63893"/>
                  </a:lnTo>
                  <a:lnTo>
                    <a:pt x="18874" y="63868"/>
                  </a:lnTo>
                  <a:lnTo>
                    <a:pt x="18775" y="63819"/>
                  </a:lnTo>
                  <a:lnTo>
                    <a:pt x="18676" y="63744"/>
                  </a:lnTo>
                  <a:lnTo>
                    <a:pt x="18601" y="63646"/>
                  </a:lnTo>
                  <a:lnTo>
                    <a:pt x="18552" y="63547"/>
                  </a:lnTo>
                  <a:lnTo>
                    <a:pt x="18527" y="63448"/>
                  </a:lnTo>
                  <a:lnTo>
                    <a:pt x="18503" y="63349"/>
                  </a:lnTo>
                  <a:lnTo>
                    <a:pt x="18527" y="63225"/>
                  </a:lnTo>
                  <a:lnTo>
                    <a:pt x="18552" y="63126"/>
                  </a:lnTo>
                  <a:lnTo>
                    <a:pt x="18601" y="63027"/>
                  </a:lnTo>
                  <a:lnTo>
                    <a:pt x="18676" y="62953"/>
                  </a:lnTo>
                  <a:lnTo>
                    <a:pt x="18775" y="62879"/>
                  </a:lnTo>
                  <a:lnTo>
                    <a:pt x="18874" y="62829"/>
                  </a:lnTo>
                  <a:lnTo>
                    <a:pt x="18972" y="62780"/>
                  </a:lnTo>
                  <a:close/>
                  <a:moveTo>
                    <a:pt x="23375" y="63052"/>
                  </a:moveTo>
                  <a:lnTo>
                    <a:pt x="23474" y="63077"/>
                  </a:lnTo>
                  <a:lnTo>
                    <a:pt x="23549" y="63126"/>
                  </a:lnTo>
                  <a:lnTo>
                    <a:pt x="23623" y="63176"/>
                  </a:lnTo>
                  <a:lnTo>
                    <a:pt x="23672" y="63250"/>
                  </a:lnTo>
                  <a:lnTo>
                    <a:pt x="23722" y="63324"/>
                  </a:lnTo>
                  <a:lnTo>
                    <a:pt x="23747" y="63398"/>
                  </a:lnTo>
                  <a:lnTo>
                    <a:pt x="23747" y="63497"/>
                  </a:lnTo>
                  <a:lnTo>
                    <a:pt x="23747" y="63571"/>
                  </a:lnTo>
                  <a:lnTo>
                    <a:pt x="23722" y="63646"/>
                  </a:lnTo>
                  <a:lnTo>
                    <a:pt x="23672" y="63744"/>
                  </a:lnTo>
                  <a:lnTo>
                    <a:pt x="23623" y="63794"/>
                  </a:lnTo>
                  <a:lnTo>
                    <a:pt x="23549" y="63868"/>
                  </a:lnTo>
                  <a:lnTo>
                    <a:pt x="23474" y="63893"/>
                  </a:lnTo>
                  <a:lnTo>
                    <a:pt x="23375" y="63918"/>
                  </a:lnTo>
                  <a:lnTo>
                    <a:pt x="23301" y="63942"/>
                  </a:lnTo>
                  <a:lnTo>
                    <a:pt x="23202" y="63918"/>
                  </a:lnTo>
                  <a:lnTo>
                    <a:pt x="23128" y="63893"/>
                  </a:lnTo>
                  <a:lnTo>
                    <a:pt x="23054" y="63868"/>
                  </a:lnTo>
                  <a:lnTo>
                    <a:pt x="22980" y="63794"/>
                  </a:lnTo>
                  <a:lnTo>
                    <a:pt x="22930" y="63744"/>
                  </a:lnTo>
                  <a:lnTo>
                    <a:pt x="22881" y="63646"/>
                  </a:lnTo>
                  <a:lnTo>
                    <a:pt x="22856" y="63571"/>
                  </a:lnTo>
                  <a:lnTo>
                    <a:pt x="22856" y="63497"/>
                  </a:lnTo>
                  <a:lnTo>
                    <a:pt x="22856" y="63398"/>
                  </a:lnTo>
                  <a:lnTo>
                    <a:pt x="22881" y="63324"/>
                  </a:lnTo>
                  <a:lnTo>
                    <a:pt x="22930" y="63250"/>
                  </a:lnTo>
                  <a:lnTo>
                    <a:pt x="22980" y="63176"/>
                  </a:lnTo>
                  <a:lnTo>
                    <a:pt x="23054" y="63126"/>
                  </a:lnTo>
                  <a:lnTo>
                    <a:pt x="23128" y="63077"/>
                  </a:lnTo>
                  <a:lnTo>
                    <a:pt x="23202" y="63052"/>
                  </a:lnTo>
                  <a:close/>
                  <a:moveTo>
                    <a:pt x="42719" y="63349"/>
                  </a:moveTo>
                  <a:lnTo>
                    <a:pt x="42818" y="63373"/>
                  </a:lnTo>
                  <a:lnTo>
                    <a:pt x="42917" y="63448"/>
                  </a:lnTo>
                  <a:lnTo>
                    <a:pt x="42991" y="63547"/>
                  </a:lnTo>
                  <a:lnTo>
                    <a:pt x="43016" y="63646"/>
                  </a:lnTo>
                  <a:lnTo>
                    <a:pt x="42991" y="63769"/>
                  </a:lnTo>
                  <a:lnTo>
                    <a:pt x="42917" y="63868"/>
                  </a:lnTo>
                  <a:lnTo>
                    <a:pt x="42818" y="63918"/>
                  </a:lnTo>
                  <a:lnTo>
                    <a:pt x="42719" y="63942"/>
                  </a:lnTo>
                  <a:lnTo>
                    <a:pt x="42595" y="63918"/>
                  </a:lnTo>
                  <a:lnTo>
                    <a:pt x="42496" y="63868"/>
                  </a:lnTo>
                  <a:lnTo>
                    <a:pt x="42447" y="63769"/>
                  </a:lnTo>
                  <a:lnTo>
                    <a:pt x="42422" y="63646"/>
                  </a:lnTo>
                  <a:lnTo>
                    <a:pt x="42447" y="63547"/>
                  </a:lnTo>
                  <a:lnTo>
                    <a:pt x="42496" y="63448"/>
                  </a:lnTo>
                  <a:lnTo>
                    <a:pt x="42595" y="63373"/>
                  </a:lnTo>
                  <a:lnTo>
                    <a:pt x="42719" y="63349"/>
                  </a:lnTo>
                  <a:close/>
                  <a:moveTo>
                    <a:pt x="32355" y="63720"/>
                  </a:moveTo>
                  <a:lnTo>
                    <a:pt x="32404" y="63744"/>
                  </a:lnTo>
                  <a:lnTo>
                    <a:pt x="32454" y="63769"/>
                  </a:lnTo>
                  <a:lnTo>
                    <a:pt x="32503" y="63819"/>
                  </a:lnTo>
                  <a:lnTo>
                    <a:pt x="32503" y="63893"/>
                  </a:lnTo>
                  <a:lnTo>
                    <a:pt x="32503" y="63942"/>
                  </a:lnTo>
                  <a:lnTo>
                    <a:pt x="32454" y="63992"/>
                  </a:lnTo>
                  <a:lnTo>
                    <a:pt x="32404" y="64041"/>
                  </a:lnTo>
                  <a:lnTo>
                    <a:pt x="32280" y="64041"/>
                  </a:lnTo>
                  <a:lnTo>
                    <a:pt x="32231" y="63992"/>
                  </a:lnTo>
                  <a:lnTo>
                    <a:pt x="32206" y="63942"/>
                  </a:lnTo>
                  <a:lnTo>
                    <a:pt x="32182" y="63893"/>
                  </a:lnTo>
                  <a:lnTo>
                    <a:pt x="32206" y="63819"/>
                  </a:lnTo>
                  <a:lnTo>
                    <a:pt x="32231" y="63769"/>
                  </a:lnTo>
                  <a:lnTo>
                    <a:pt x="32280" y="63744"/>
                  </a:lnTo>
                  <a:lnTo>
                    <a:pt x="32355" y="63720"/>
                  </a:lnTo>
                  <a:close/>
                  <a:moveTo>
                    <a:pt x="27754" y="63448"/>
                  </a:moveTo>
                  <a:lnTo>
                    <a:pt x="27877" y="63472"/>
                  </a:lnTo>
                  <a:lnTo>
                    <a:pt x="27976" y="63547"/>
                  </a:lnTo>
                  <a:lnTo>
                    <a:pt x="28051" y="63646"/>
                  </a:lnTo>
                  <a:lnTo>
                    <a:pt x="28075" y="63744"/>
                  </a:lnTo>
                  <a:lnTo>
                    <a:pt x="28051" y="63868"/>
                  </a:lnTo>
                  <a:lnTo>
                    <a:pt x="27976" y="63967"/>
                  </a:lnTo>
                  <a:lnTo>
                    <a:pt x="27877" y="64041"/>
                  </a:lnTo>
                  <a:lnTo>
                    <a:pt x="27754" y="64066"/>
                  </a:lnTo>
                  <a:lnTo>
                    <a:pt x="27655" y="64041"/>
                  </a:lnTo>
                  <a:lnTo>
                    <a:pt x="27531" y="63967"/>
                  </a:lnTo>
                  <a:lnTo>
                    <a:pt x="27482" y="63868"/>
                  </a:lnTo>
                  <a:lnTo>
                    <a:pt x="27457" y="63744"/>
                  </a:lnTo>
                  <a:lnTo>
                    <a:pt x="27482" y="63646"/>
                  </a:lnTo>
                  <a:lnTo>
                    <a:pt x="27531" y="63547"/>
                  </a:lnTo>
                  <a:lnTo>
                    <a:pt x="27655" y="63472"/>
                  </a:lnTo>
                  <a:lnTo>
                    <a:pt x="27754" y="63448"/>
                  </a:lnTo>
                  <a:close/>
                  <a:moveTo>
                    <a:pt x="37648" y="63992"/>
                  </a:moveTo>
                  <a:lnTo>
                    <a:pt x="37698" y="64041"/>
                  </a:lnTo>
                  <a:lnTo>
                    <a:pt x="37747" y="64091"/>
                  </a:lnTo>
                  <a:lnTo>
                    <a:pt x="37747" y="64140"/>
                  </a:lnTo>
                  <a:lnTo>
                    <a:pt x="37747" y="64214"/>
                  </a:lnTo>
                  <a:lnTo>
                    <a:pt x="37698" y="64264"/>
                  </a:lnTo>
                  <a:lnTo>
                    <a:pt x="37648" y="64313"/>
                  </a:lnTo>
                  <a:lnTo>
                    <a:pt x="37524" y="64313"/>
                  </a:lnTo>
                  <a:lnTo>
                    <a:pt x="37475" y="64264"/>
                  </a:lnTo>
                  <a:lnTo>
                    <a:pt x="37426" y="64214"/>
                  </a:lnTo>
                  <a:lnTo>
                    <a:pt x="37426" y="64140"/>
                  </a:lnTo>
                  <a:lnTo>
                    <a:pt x="37426" y="64091"/>
                  </a:lnTo>
                  <a:lnTo>
                    <a:pt x="37475" y="64041"/>
                  </a:lnTo>
                  <a:lnTo>
                    <a:pt x="37524" y="63992"/>
                  </a:lnTo>
                  <a:close/>
                  <a:moveTo>
                    <a:pt x="97856" y="61691"/>
                  </a:moveTo>
                  <a:lnTo>
                    <a:pt x="98128" y="61716"/>
                  </a:lnTo>
                  <a:lnTo>
                    <a:pt x="98400" y="61790"/>
                  </a:lnTo>
                  <a:lnTo>
                    <a:pt x="98647" y="61914"/>
                  </a:lnTo>
                  <a:lnTo>
                    <a:pt x="98771" y="62013"/>
                  </a:lnTo>
                  <a:lnTo>
                    <a:pt x="98870" y="62112"/>
                  </a:lnTo>
                  <a:lnTo>
                    <a:pt x="98969" y="62211"/>
                  </a:lnTo>
                  <a:lnTo>
                    <a:pt x="99068" y="62335"/>
                  </a:lnTo>
                  <a:lnTo>
                    <a:pt x="99191" y="62582"/>
                  </a:lnTo>
                  <a:lnTo>
                    <a:pt x="99265" y="62854"/>
                  </a:lnTo>
                  <a:lnTo>
                    <a:pt x="99290" y="63126"/>
                  </a:lnTo>
                  <a:lnTo>
                    <a:pt x="99265" y="63398"/>
                  </a:lnTo>
                  <a:lnTo>
                    <a:pt x="99191" y="63670"/>
                  </a:lnTo>
                  <a:lnTo>
                    <a:pt x="99068" y="63918"/>
                  </a:lnTo>
                  <a:lnTo>
                    <a:pt x="98969" y="64017"/>
                  </a:lnTo>
                  <a:lnTo>
                    <a:pt x="98870" y="64140"/>
                  </a:lnTo>
                  <a:lnTo>
                    <a:pt x="98771" y="64239"/>
                  </a:lnTo>
                  <a:lnTo>
                    <a:pt x="98647" y="64313"/>
                  </a:lnTo>
                  <a:lnTo>
                    <a:pt x="98400" y="64462"/>
                  </a:lnTo>
                  <a:lnTo>
                    <a:pt x="98128" y="64536"/>
                  </a:lnTo>
                  <a:lnTo>
                    <a:pt x="97856" y="64561"/>
                  </a:lnTo>
                  <a:lnTo>
                    <a:pt x="97583" y="64536"/>
                  </a:lnTo>
                  <a:lnTo>
                    <a:pt x="97336" y="64462"/>
                  </a:lnTo>
                  <a:lnTo>
                    <a:pt x="97064" y="64313"/>
                  </a:lnTo>
                  <a:lnTo>
                    <a:pt x="96965" y="64239"/>
                  </a:lnTo>
                  <a:lnTo>
                    <a:pt x="96841" y="64140"/>
                  </a:lnTo>
                  <a:lnTo>
                    <a:pt x="96742" y="64017"/>
                  </a:lnTo>
                  <a:lnTo>
                    <a:pt x="96668" y="63918"/>
                  </a:lnTo>
                  <a:lnTo>
                    <a:pt x="96545" y="63670"/>
                  </a:lnTo>
                  <a:lnTo>
                    <a:pt x="96446" y="63398"/>
                  </a:lnTo>
                  <a:lnTo>
                    <a:pt x="96421" y="63126"/>
                  </a:lnTo>
                  <a:lnTo>
                    <a:pt x="96446" y="62854"/>
                  </a:lnTo>
                  <a:lnTo>
                    <a:pt x="96545" y="62582"/>
                  </a:lnTo>
                  <a:lnTo>
                    <a:pt x="96668" y="62335"/>
                  </a:lnTo>
                  <a:lnTo>
                    <a:pt x="96742" y="62211"/>
                  </a:lnTo>
                  <a:lnTo>
                    <a:pt x="96841" y="62112"/>
                  </a:lnTo>
                  <a:lnTo>
                    <a:pt x="96965" y="62013"/>
                  </a:lnTo>
                  <a:lnTo>
                    <a:pt x="97064" y="61914"/>
                  </a:lnTo>
                  <a:lnTo>
                    <a:pt x="97336" y="61790"/>
                  </a:lnTo>
                  <a:lnTo>
                    <a:pt x="97583" y="61716"/>
                  </a:lnTo>
                  <a:lnTo>
                    <a:pt x="97856" y="61691"/>
                  </a:lnTo>
                  <a:close/>
                  <a:moveTo>
                    <a:pt x="51154" y="63571"/>
                  </a:moveTo>
                  <a:lnTo>
                    <a:pt x="51253" y="63596"/>
                  </a:lnTo>
                  <a:lnTo>
                    <a:pt x="51327" y="63646"/>
                  </a:lnTo>
                  <a:lnTo>
                    <a:pt x="51401" y="63720"/>
                  </a:lnTo>
                  <a:lnTo>
                    <a:pt x="51476" y="63794"/>
                  </a:lnTo>
                  <a:lnTo>
                    <a:pt x="51525" y="63893"/>
                  </a:lnTo>
                  <a:lnTo>
                    <a:pt x="51550" y="63967"/>
                  </a:lnTo>
                  <a:lnTo>
                    <a:pt x="51550" y="64066"/>
                  </a:lnTo>
                  <a:lnTo>
                    <a:pt x="51550" y="64165"/>
                  </a:lnTo>
                  <a:lnTo>
                    <a:pt x="51525" y="64264"/>
                  </a:lnTo>
                  <a:lnTo>
                    <a:pt x="51476" y="64363"/>
                  </a:lnTo>
                  <a:lnTo>
                    <a:pt x="51401" y="64437"/>
                  </a:lnTo>
                  <a:lnTo>
                    <a:pt x="51327" y="64511"/>
                  </a:lnTo>
                  <a:lnTo>
                    <a:pt x="51253" y="64561"/>
                  </a:lnTo>
                  <a:lnTo>
                    <a:pt x="51154" y="64586"/>
                  </a:lnTo>
                  <a:lnTo>
                    <a:pt x="50956" y="64586"/>
                  </a:lnTo>
                  <a:lnTo>
                    <a:pt x="50857" y="64561"/>
                  </a:lnTo>
                  <a:lnTo>
                    <a:pt x="50758" y="64511"/>
                  </a:lnTo>
                  <a:lnTo>
                    <a:pt x="50684" y="64437"/>
                  </a:lnTo>
                  <a:lnTo>
                    <a:pt x="50635" y="64363"/>
                  </a:lnTo>
                  <a:lnTo>
                    <a:pt x="50585" y="64264"/>
                  </a:lnTo>
                  <a:lnTo>
                    <a:pt x="50536" y="64165"/>
                  </a:lnTo>
                  <a:lnTo>
                    <a:pt x="50536" y="64066"/>
                  </a:lnTo>
                  <a:lnTo>
                    <a:pt x="50536" y="63967"/>
                  </a:lnTo>
                  <a:lnTo>
                    <a:pt x="50585" y="63893"/>
                  </a:lnTo>
                  <a:lnTo>
                    <a:pt x="50635" y="63794"/>
                  </a:lnTo>
                  <a:lnTo>
                    <a:pt x="50684" y="63720"/>
                  </a:lnTo>
                  <a:lnTo>
                    <a:pt x="50758" y="63646"/>
                  </a:lnTo>
                  <a:lnTo>
                    <a:pt x="50857" y="63596"/>
                  </a:lnTo>
                  <a:lnTo>
                    <a:pt x="50956" y="63571"/>
                  </a:lnTo>
                  <a:close/>
                  <a:moveTo>
                    <a:pt x="73812" y="63151"/>
                  </a:moveTo>
                  <a:lnTo>
                    <a:pt x="73985" y="63200"/>
                  </a:lnTo>
                  <a:lnTo>
                    <a:pt x="74158" y="63299"/>
                  </a:lnTo>
                  <a:lnTo>
                    <a:pt x="74307" y="63423"/>
                  </a:lnTo>
                  <a:lnTo>
                    <a:pt x="74431" y="63571"/>
                  </a:lnTo>
                  <a:lnTo>
                    <a:pt x="74505" y="63720"/>
                  </a:lnTo>
                  <a:lnTo>
                    <a:pt x="74554" y="63893"/>
                  </a:lnTo>
                  <a:lnTo>
                    <a:pt x="74579" y="64066"/>
                  </a:lnTo>
                  <a:lnTo>
                    <a:pt x="74554" y="64264"/>
                  </a:lnTo>
                  <a:lnTo>
                    <a:pt x="74505" y="64437"/>
                  </a:lnTo>
                  <a:lnTo>
                    <a:pt x="74431" y="64586"/>
                  </a:lnTo>
                  <a:lnTo>
                    <a:pt x="74307" y="64734"/>
                  </a:lnTo>
                  <a:lnTo>
                    <a:pt x="74158" y="64858"/>
                  </a:lnTo>
                  <a:lnTo>
                    <a:pt x="73985" y="64932"/>
                  </a:lnTo>
                  <a:lnTo>
                    <a:pt x="73812" y="64981"/>
                  </a:lnTo>
                  <a:lnTo>
                    <a:pt x="73639" y="65006"/>
                  </a:lnTo>
                  <a:lnTo>
                    <a:pt x="73466" y="64981"/>
                  </a:lnTo>
                  <a:lnTo>
                    <a:pt x="73293" y="64932"/>
                  </a:lnTo>
                  <a:lnTo>
                    <a:pt x="73120" y="64858"/>
                  </a:lnTo>
                  <a:lnTo>
                    <a:pt x="72996" y="64734"/>
                  </a:lnTo>
                  <a:lnTo>
                    <a:pt x="72872" y="64586"/>
                  </a:lnTo>
                  <a:lnTo>
                    <a:pt x="72773" y="64437"/>
                  </a:lnTo>
                  <a:lnTo>
                    <a:pt x="72724" y="64264"/>
                  </a:lnTo>
                  <a:lnTo>
                    <a:pt x="72724" y="64066"/>
                  </a:lnTo>
                  <a:lnTo>
                    <a:pt x="72724" y="63893"/>
                  </a:lnTo>
                  <a:lnTo>
                    <a:pt x="72773" y="63720"/>
                  </a:lnTo>
                  <a:lnTo>
                    <a:pt x="72872" y="63571"/>
                  </a:lnTo>
                  <a:lnTo>
                    <a:pt x="72996" y="63423"/>
                  </a:lnTo>
                  <a:lnTo>
                    <a:pt x="73120" y="63299"/>
                  </a:lnTo>
                  <a:lnTo>
                    <a:pt x="73293" y="63200"/>
                  </a:lnTo>
                  <a:lnTo>
                    <a:pt x="73466" y="63151"/>
                  </a:lnTo>
                  <a:close/>
                  <a:moveTo>
                    <a:pt x="87095" y="62928"/>
                  </a:moveTo>
                  <a:lnTo>
                    <a:pt x="87343" y="62953"/>
                  </a:lnTo>
                  <a:lnTo>
                    <a:pt x="87565" y="63027"/>
                  </a:lnTo>
                  <a:lnTo>
                    <a:pt x="87763" y="63151"/>
                  </a:lnTo>
                  <a:lnTo>
                    <a:pt x="87961" y="63299"/>
                  </a:lnTo>
                  <a:lnTo>
                    <a:pt x="88110" y="63497"/>
                  </a:lnTo>
                  <a:lnTo>
                    <a:pt x="88233" y="63695"/>
                  </a:lnTo>
                  <a:lnTo>
                    <a:pt x="88307" y="63918"/>
                  </a:lnTo>
                  <a:lnTo>
                    <a:pt x="88307" y="64165"/>
                  </a:lnTo>
                  <a:lnTo>
                    <a:pt x="88307" y="64388"/>
                  </a:lnTo>
                  <a:lnTo>
                    <a:pt x="88233" y="64610"/>
                  </a:lnTo>
                  <a:lnTo>
                    <a:pt x="88110" y="64833"/>
                  </a:lnTo>
                  <a:lnTo>
                    <a:pt x="87961" y="65006"/>
                  </a:lnTo>
                  <a:lnTo>
                    <a:pt x="87763" y="65154"/>
                  </a:lnTo>
                  <a:lnTo>
                    <a:pt x="87565" y="65278"/>
                  </a:lnTo>
                  <a:lnTo>
                    <a:pt x="87343" y="65352"/>
                  </a:lnTo>
                  <a:lnTo>
                    <a:pt x="87095" y="65377"/>
                  </a:lnTo>
                  <a:lnTo>
                    <a:pt x="86873" y="65352"/>
                  </a:lnTo>
                  <a:lnTo>
                    <a:pt x="86650" y="65278"/>
                  </a:lnTo>
                  <a:lnTo>
                    <a:pt x="86428" y="65154"/>
                  </a:lnTo>
                  <a:lnTo>
                    <a:pt x="86254" y="65006"/>
                  </a:lnTo>
                  <a:lnTo>
                    <a:pt x="86081" y="64833"/>
                  </a:lnTo>
                  <a:lnTo>
                    <a:pt x="85982" y="64610"/>
                  </a:lnTo>
                  <a:lnTo>
                    <a:pt x="85908" y="64388"/>
                  </a:lnTo>
                  <a:lnTo>
                    <a:pt x="85883" y="64165"/>
                  </a:lnTo>
                  <a:lnTo>
                    <a:pt x="85908" y="63918"/>
                  </a:lnTo>
                  <a:lnTo>
                    <a:pt x="85982" y="63695"/>
                  </a:lnTo>
                  <a:lnTo>
                    <a:pt x="86081" y="63497"/>
                  </a:lnTo>
                  <a:lnTo>
                    <a:pt x="86254" y="63299"/>
                  </a:lnTo>
                  <a:lnTo>
                    <a:pt x="86428" y="63151"/>
                  </a:lnTo>
                  <a:lnTo>
                    <a:pt x="86650" y="63027"/>
                  </a:lnTo>
                  <a:lnTo>
                    <a:pt x="86873" y="62953"/>
                  </a:lnTo>
                  <a:lnTo>
                    <a:pt x="87095" y="62928"/>
                  </a:lnTo>
                  <a:close/>
                  <a:moveTo>
                    <a:pt x="4156" y="63794"/>
                  </a:moveTo>
                  <a:lnTo>
                    <a:pt x="4329" y="63843"/>
                  </a:lnTo>
                  <a:lnTo>
                    <a:pt x="4502" y="63942"/>
                  </a:lnTo>
                  <a:lnTo>
                    <a:pt x="4650" y="64066"/>
                  </a:lnTo>
                  <a:lnTo>
                    <a:pt x="4774" y="64214"/>
                  </a:lnTo>
                  <a:lnTo>
                    <a:pt x="4848" y="64363"/>
                  </a:lnTo>
                  <a:lnTo>
                    <a:pt x="4898" y="64536"/>
                  </a:lnTo>
                  <a:lnTo>
                    <a:pt x="4922" y="64734"/>
                  </a:lnTo>
                  <a:lnTo>
                    <a:pt x="4898" y="64907"/>
                  </a:lnTo>
                  <a:lnTo>
                    <a:pt x="4848" y="65080"/>
                  </a:lnTo>
                  <a:lnTo>
                    <a:pt x="4774" y="65229"/>
                  </a:lnTo>
                  <a:lnTo>
                    <a:pt x="4650" y="65377"/>
                  </a:lnTo>
                  <a:lnTo>
                    <a:pt x="4502" y="65501"/>
                  </a:lnTo>
                  <a:lnTo>
                    <a:pt x="4329" y="65600"/>
                  </a:lnTo>
                  <a:lnTo>
                    <a:pt x="4156" y="65649"/>
                  </a:lnTo>
                  <a:lnTo>
                    <a:pt x="3809" y="65649"/>
                  </a:lnTo>
                  <a:lnTo>
                    <a:pt x="3636" y="65600"/>
                  </a:lnTo>
                  <a:lnTo>
                    <a:pt x="3463" y="65501"/>
                  </a:lnTo>
                  <a:lnTo>
                    <a:pt x="3315" y="65377"/>
                  </a:lnTo>
                  <a:lnTo>
                    <a:pt x="3191" y="65229"/>
                  </a:lnTo>
                  <a:lnTo>
                    <a:pt x="3117" y="65080"/>
                  </a:lnTo>
                  <a:lnTo>
                    <a:pt x="3067" y="64907"/>
                  </a:lnTo>
                  <a:lnTo>
                    <a:pt x="3043" y="64734"/>
                  </a:lnTo>
                  <a:lnTo>
                    <a:pt x="3067" y="64536"/>
                  </a:lnTo>
                  <a:lnTo>
                    <a:pt x="3117" y="64363"/>
                  </a:lnTo>
                  <a:lnTo>
                    <a:pt x="3191" y="64214"/>
                  </a:lnTo>
                  <a:lnTo>
                    <a:pt x="3315" y="64066"/>
                  </a:lnTo>
                  <a:lnTo>
                    <a:pt x="3463" y="63942"/>
                  </a:lnTo>
                  <a:lnTo>
                    <a:pt x="3636" y="63843"/>
                  </a:lnTo>
                  <a:lnTo>
                    <a:pt x="3809" y="63794"/>
                  </a:lnTo>
                  <a:close/>
                  <a:moveTo>
                    <a:pt x="80565" y="63472"/>
                  </a:moveTo>
                  <a:lnTo>
                    <a:pt x="80788" y="63497"/>
                  </a:lnTo>
                  <a:lnTo>
                    <a:pt x="80986" y="63547"/>
                  </a:lnTo>
                  <a:lnTo>
                    <a:pt x="81183" y="63646"/>
                  </a:lnTo>
                  <a:lnTo>
                    <a:pt x="81332" y="63794"/>
                  </a:lnTo>
                  <a:lnTo>
                    <a:pt x="81480" y="63942"/>
                  </a:lnTo>
                  <a:lnTo>
                    <a:pt x="81579" y="64140"/>
                  </a:lnTo>
                  <a:lnTo>
                    <a:pt x="81653" y="64338"/>
                  </a:lnTo>
                  <a:lnTo>
                    <a:pt x="81653" y="64561"/>
                  </a:lnTo>
                  <a:lnTo>
                    <a:pt x="81653" y="64759"/>
                  </a:lnTo>
                  <a:lnTo>
                    <a:pt x="81579" y="64957"/>
                  </a:lnTo>
                  <a:lnTo>
                    <a:pt x="81480" y="65154"/>
                  </a:lnTo>
                  <a:lnTo>
                    <a:pt x="81332" y="65328"/>
                  </a:lnTo>
                  <a:lnTo>
                    <a:pt x="81183" y="65451"/>
                  </a:lnTo>
                  <a:lnTo>
                    <a:pt x="80986" y="65550"/>
                  </a:lnTo>
                  <a:lnTo>
                    <a:pt x="80788" y="65624"/>
                  </a:lnTo>
                  <a:lnTo>
                    <a:pt x="80565" y="65649"/>
                  </a:lnTo>
                  <a:lnTo>
                    <a:pt x="80367" y="65624"/>
                  </a:lnTo>
                  <a:lnTo>
                    <a:pt x="80169" y="65550"/>
                  </a:lnTo>
                  <a:lnTo>
                    <a:pt x="79971" y="65451"/>
                  </a:lnTo>
                  <a:lnTo>
                    <a:pt x="79798" y="65328"/>
                  </a:lnTo>
                  <a:lnTo>
                    <a:pt x="79675" y="65154"/>
                  </a:lnTo>
                  <a:lnTo>
                    <a:pt x="79576" y="64957"/>
                  </a:lnTo>
                  <a:lnTo>
                    <a:pt x="79501" y="64759"/>
                  </a:lnTo>
                  <a:lnTo>
                    <a:pt x="79477" y="64561"/>
                  </a:lnTo>
                  <a:lnTo>
                    <a:pt x="79501" y="64338"/>
                  </a:lnTo>
                  <a:lnTo>
                    <a:pt x="79576" y="64140"/>
                  </a:lnTo>
                  <a:lnTo>
                    <a:pt x="79675" y="63942"/>
                  </a:lnTo>
                  <a:lnTo>
                    <a:pt x="79798" y="63794"/>
                  </a:lnTo>
                  <a:lnTo>
                    <a:pt x="79971" y="63646"/>
                  </a:lnTo>
                  <a:lnTo>
                    <a:pt x="80169" y="63547"/>
                  </a:lnTo>
                  <a:lnTo>
                    <a:pt x="80367" y="63497"/>
                  </a:lnTo>
                  <a:lnTo>
                    <a:pt x="80565" y="63472"/>
                  </a:lnTo>
                  <a:close/>
                  <a:moveTo>
                    <a:pt x="92067" y="63027"/>
                  </a:moveTo>
                  <a:lnTo>
                    <a:pt x="92315" y="63052"/>
                  </a:lnTo>
                  <a:lnTo>
                    <a:pt x="92562" y="63126"/>
                  </a:lnTo>
                  <a:lnTo>
                    <a:pt x="92785" y="63250"/>
                  </a:lnTo>
                  <a:lnTo>
                    <a:pt x="93007" y="63423"/>
                  </a:lnTo>
                  <a:lnTo>
                    <a:pt x="93180" y="63621"/>
                  </a:lnTo>
                  <a:lnTo>
                    <a:pt x="93304" y="63843"/>
                  </a:lnTo>
                  <a:lnTo>
                    <a:pt x="93378" y="64091"/>
                  </a:lnTo>
                  <a:lnTo>
                    <a:pt x="93403" y="64363"/>
                  </a:lnTo>
                  <a:lnTo>
                    <a:pt x="93378" y="64610"/>
                  </a:lnTo>
                  <a:lnTo>
                    <a:pt x="93304" y="64858"/>
                  </a:lnTo>
                  <a:lnTo>
                    <a:pt x="93180" y="65080"/>
                  </a:lnTo>
                  <a:lnTo>
                    <a:pt x="93007" y="65303"/>
                  </a:lnTo>
                  <a:lnTo>
                    <a:pt x="92785" y="65451"/>
                  </a:lnTo>
                  <a:lnTo>
                    <a:pt x="92562" y="65575"/>
                  </a:lnTo>
                  <a:lnTo>
                    <a:pt x="92315" y="65649"/>
                  </a:lnTo>
                  <a:lnTo>
                    <a:pt x="92067" y="65674"/>
                  </a:lnTo>
                  <a:lnTo>
                    <a:pt x="91795" y="65649"/>
                  </a:lnTo>
                  <a:lnTo>
                    <a:pt x="91573" y="65575"/>
                  </a:lnTo>
                  <a:lnTo>
                    <a:pt x="91325" y="65451"/>
                  </a:lnTo>
                  <a:lnTo>
                    <a:pt x="91127" y="65303"/>
                  </a:lnTo>
                  <a:lnTo>
                    <a:pt x="90954" y="65080"/>
                  </a:lnTo>
                  <a:lnTo>
                    <a:pt x="90831" y="64858"/>
                  </a:lnTo>
                  <a:lnTo>
                    <a:pt x="90756" y="64610"/>
                  </a:lnTo>
                  <a:lnTo>
                    <a:pt x="90732" y="64363"/>
                  </a:lnTo>
                  <a:lnTo>
                    <a:pt x="90756" y="64091"/>
                  </a:lnTo>
                  <a:lnTo>
                    <a:pt x="90831" y="63843"/>
                  </a:lnTo>
                  <a:lnTo>
                    <a:pt x="90954" y="63621"/>
                  </a:lnTo>
                  <a:lnTo>
                    <a:pt x="91127" y="63423"/>
                  </a:lnTo>
                  <a:lnTo>
                    <a:pt x="91325" y="63250"/>
                  </a:lnTo>
                  <a:lnTo>
                    <a:pt x="91573" y="63126"/>
                  </a:lnTo>
                  <a:lnTo>
                    <a:pt x="91795" y="63052"/>
                  </a:lnTo>
                  <a:lnTo>
                    <a:pt x="92067" y="63027"/>
                  </a:lnTo>
                  <a:close/>
                  <a:moveTo>
                    <a:pt x="54197" y="64487"/>
                  </a:moveTo>
                  <a:lnTo>
                    <a:pt x="54295" y="64511"/>
                  </a:lnTo>
                  <a:lnTo>
                    <a:pt x="54419" y="64536"/>
                  </a:lnTo>
                  <a:lnTo>
                    <a:pt x="54518" y="64586"/>
                  </a:lnTo>
                  <a:lnTo>
                    <a:pt x="54617" y="64660"/>
                  </a:lnTo>
                  <a:lnTo>
                    <a:pt x="54691" y="64759"/>
                  </a:lnTo>
                  <a:lnTo>
                    <a:pt x="54741" y="64858"/>
                  </a:lnTo>
                  <a:lnTo>
                    <a:pt x="54765" y="64981"/>
                  </a:lnTo>
                  <a:lnTo>
                    <a:pt x="54790" y="65105"/>
                  </a:lnTo>
                  <a:lnTo>
                    <a:pt x="54765" y="65204"/>
                  </a:lnTo>
                  <a:lnTo>
                    <a:pt x="54741" y="65328"/>
                  </a:lnTo>
                  <a:lnTo>
                    <a:pt x="54691" y="65427"/>
                  </a:lnTo>
                  <a:lnTo>
                    <a:pt x="54617" y="65525"/>
                  </a:lnTo>
                  <a:lnTo>
                    <a:pt x="54518" y="65600"/>
                  </a:lnTo>
                  <a:lnTo>
                    <a:pt x="54419" y="65649"/>
                  </a:lnTo>
                  <a:lnTo>
                    <a:pt x="54295" y="65674"/>
                  </a:lnTo>
                  <a:lnTo>
                    <a:pt x="54197" y="65699"/>
                  </a:lnTo>
                  <a:lnTo>
                    <a:pt x="54073" y="65674"/>
                  </a:lnTo>
                  <a:lnTo>
                    <a:pt x="53974" y="65649"/>
                  </a:lnTo>
                  <a:lnTo>
                    <a:pt x="53850" y="65600"/>
                  </a:lnTo>
                  <a:lnTo>
                    <a:pt x="53776" y="65525"/>
                  </a:lnTo>
                  <a:lnTo>
                    <a:pt x="53677" y="65427"/>
                  </a:lnTo>
                  <a:lnTo>
                    <a:pt x="53628" y="65328"/>
                  </a:lnTo>
                  <a:lnTo>
                    <a:pt x="53603" y="65204"/>
                  </a:lnTo>
                  <a:lnTo>
                    <a:pt x="53603" y="65105"/>
                  </a:lnTo>
                  <a:lnTo>
                    <a:pt x="53603" y="64981"/>
                  </a:lnTo>
                  <a:lnTo>
                    <a:pt x="53628" y="64858"/>
                  </a:lnTo>
                  <a:lnTo>
                    <a:pt x="53677" y="64759"/>
                  </a:lnTo>
                  <a:lnTo>
                    <a:pt x="53776" y="64660"/>
                  </a:lnTo>
                  <a:lnTo>
                    <a:pt x="53850" y="64586"/>
                  </a:lnTo>
                  <a:lnTo>
                    <a:pt x="53974" y="64536"/>
                  </a:lnTo>
                  <a:lnTo>
                    <a:pt x="54073" y="64511"/>
                  </a:lnTo>
                  <a:lnTo>
                    <a:pt x="54197" y="64487"/>
                  </a:lnTo>
                  <a:close/>
                  <a:moveTo>
                    <a:pt x="45564" y="64957"/>
                  </a:moveTo>
                  <a:lnTo>
                    <a:pt x="45638" y="64981"/>
                  </a:lnTo>
                  <a:lnTo>
                    <a:pt x="45712" y="65006"/>
                  </a:lnTo>
                  <a:lnTo>
                    <a:pt x="45786" y="65031"/>
                  </a:lnTo>
                  <a:lnTo>
                    <a:pt x="45861" y="65080"/>
                  </a:lnTo>
                  <a:lnTo>
                    <a:pt x="45910" y="65154"/>
                  </a:lnTo>
                  <a:lnTo>
                    <a:pt x="45959" y="65229"/>
                  </a:lnTo>
                  <a:lnTo>
                    <a:pt x="45984" y="65303"/>
                  </a:lnTo>
                  <a:lnTo>
                    <a:pt x="45984" y="65377"/>
                  </a:lnTo>
                  <a:lnTo>
                    <a:pt x="45984" y="65476"/>
                  </a:lnTo>
                  <a:lnTo>
                    <a:pt x="45959" y="65550"/>
                  </a:lnTo>
                  <a:lnTo>
                    <a:pt x="45910" y="65624"/>
                  </a:lnTo>
                  <a:lnTo>
                    <a:pt x="45861" y="65674"/>
                  </a:lnTo>
                  <a:lnTo>
                    <a:pt x="45786" y="65748"/>
                  </a:lnTo>
                  <a:lnTo>
                    <a:pt x="45712" y="65773"/>
                  </a:lnTo>
                  <a:lnTo>
                    <a:pt x="45638" y="65798"/>
                  </a:lnTo>
                  <a:lnTo>
                    <a:pt x="45489" y="65798"/>
                  </a:lnTo>
                  <a:lnTo>
                    <a:pt x="45415" y="65773"/>
                  </a:lnTo>
                  <a:lnTo>
                    <a:pt x="45341" y="65748"/>
                  </a:lnTo>
                  <a:lnTo>
                    <a:pt x="45267" y="65674"/>
                  </a:lnTo>
                  <a:lnTo>
                    <a:pt x="45217" y="65624"/>
                  </a:lnTo>
                  <a:lnTo>
                    <a:pt x="45168" y="65550"/>
                  </a:lnTo>
                  <a:lnTo>
                    <a:pt x="45143" y="65476"/>
                  </a:lnTo>
                  <a:lnTo>
                    <a:pt x="45143" y="65377"/>
                  </a:lnTo>
                  <a:lnTo>
                    <a:pt x="45143" y="65303"/>
                  </a:lnTo>
                  <a:lnTo>
                    <a:pt x="45168" y="65229"/>
                  </a:lnTo>
                  <a:lnTo>
                    <a:pt x="45217" y="65154"/>
                  </a:lnTo>
                  <a:lnTo>
                    <a:pt x="45267" y="65080"/>
                  </a:lnTo>
                  <a:lnTo>
                    <a:pt x="45341" y="65031"/>
                  </a:lnTo>
                  <a:lnTo>
                    <a:pt x="45415" y="65006"/>
                  </a:lnTo>
                  <a:lnTo>
                    <a:pt x="45489" y="64981"/>
                  </a:lnTo>
                  <a:lnTo>
                    <a:pt x="45564" y="64957"/>
                  </a:lnTo>
                  <a:close/>
                  <a:moveTo>
                    <a:pt x="101418" y="62730"/>
                  </a:moveTo>
                  <a:lnTo>
                    <a:pt x="101714" y="62755"/>
                  </a:lnTo>
                  <a:lnTo>
                    <a:pt x="101986" y="62829"/>
                  </a:lnTo>
                  <a:lnTo>
                    <a:pt x="102135" y="62903"/>
                  </a:lnTo>
                  <a:lnTo>
                    <a:pt x="102259" y="62978"/>
                  </a:lnTo>
                  <a:lnTo>
                    <a:pt x="102382" y="63077"/>
                  </a:lnTo>
                  <a:lnTo>
                    <a:pt x="102506" y="63176"/>
                  </a:lnTo>
                  <a:lnTo>
                    <a:pt x="102605" y="63299"/>
                  </a:lnTo>
                  <a:lnTo>
                    <a:pt x="102704" y="63423"/>
                  </a:lnTo>
                  <a:lnTo>
                    <a:pt x="102778" y="63547"/>
                  </a:lnTo>
                  <a:lnTo>
                    <a:pt x="102852" y="63695"/>
                  </a:lnTo>
                  <a:lnTo>
                    <a:pt x="102926" y="63967"/>
                  </a:lnTo>
                  <a:lnTo>
                    <a:pt x="102951" y="64264"/>
                  </a:lnTo>
                  <a:lnTo>
                    <a:pt x="102926" y="64561"/>
                  </a:lnTo>
                  <a:lnTo>
                    <a:pt x="102852" y="64833"/>
                  </a:lnTo>
                  <a:lnTo>
                    <a:pt x="102778" y="64981"/>
                  </a:lnTo>
                  <a:lnTo>
                    <a:pt x="102704" y="65105"/>
                  </a:lnTo>
                  <a:lnTo>
                    <a:pt x="102605" y="65229"/>
                  </a:lnTo>
                  <a:lnTo>
                    <a:pt x="102506" y="65352"/>
                  </a:lnTo>
                  <a:lnTo>
                    <a:pt x="102382" y="65451"/>
                  </a:lnTo>
                  <a:lnTo>
                    <a:pt x="102259" y="65550"/>
                  </a:lnTo>
                  <a:lnTo>
                    <a:pt x="102135" y="65624"/>
                  </a:lnTo>
                  <a:lnTo>
                    <a:pt x="101986" y="65699"/>
                  </a:lnTo>
                  <a:lnTo>
                    <a:pt x="101714" y="65773"/>
                  </a:lnTo>
                  <a:lnTo>
                    <a:pt x="101418" y="65798"/>
                  </a:lnTo>
                  <a:lnTo>
                    <a:pt x="101121" y="65773"/>
                  </a:lnTo>
                  <a:lnTo>
                    <a:pt x="100849" y="65699"/>
                  </a:lnTo>
                  <a:lnTo>
                    <a:pt x="100700" y="65624"/>
                  </a:lnTo>
                  <a:lnTo>
                    <a:pt x="100576" y="65550"/>
                  </a:lnTo>
                  <a:lnTo>
                    <a:pt x="100453" y="65451"/>
                  </a:lnTo>
                  <a:lnTo>
                    <a:pt x="100329" y="65352"/>
                  </a:lnTo>
                  <a:lnTo>
                    <a:pt x="100230" y="65229"/>
                  </a:lnTo>
                  <a:lnTo>
                    <a:pt x="100131" y="65105"/>
                  </a:lnTo>
                  <a:lnTo>
                    <a:pt x="100057" y="64981"/>
                  </a:lnTo>
                  <a:lnTo>
                    <a:pt x="99983" y="64833"/>
                  </a:lnTo>
                  <a:lnTo>
                    <a:pt x="99909" y="64561"/>
                  </a:lnTo>
                  <a:lnTo>
                    <a:pt x="99884" y="64264"/>
                  </a:lnTo>
                  <a:lnTo>
                    <a:pt x="99909" y="63967"/>
                  </a:lnTo>
                  <a:lnTo>
                    <a:pt x="99983" y="63695"/>
                  </a:lnTo>
                  <a:lnTo>
                    <a:pt x="100057" y="63547"/>
                  </a:lnTo>
                  <a:lnTo>
                    <a:pt x="100131" y="63423"/>
                  </a:lnTo>
                  <a:lnTo>
                    <a:pt x="100230" y="63299"/>
                  </a:lnTo>
                  <a:lnTo>
                    <a:pt x="100329" y="63176"/>
                  </a:lnTo>
                  <a:lnTo>
                    <a:pt x="100453" y="63077"/>
                  </a:lnTo>
                  <a:lnTo>
                    <a:pt x="100576" y="62978"/>
                  </a:lnTo>
                  <a:lnTo>
                    <a:pt x="100700" y="62903"/>
                  </a:lnTo>
                  <a:lnTo>
                    <a:pt x="100849" y="62829"/>
                  </a:lnTo>
                  <a:lnTo>
                    <a:pt x="101121" y="62755"/>
                  </a:lnTo>
                  <a:lnTo>
                    <a:pt x="101418" y="62730"/>
                  </a:lnTo>
                  <a:close/>
                  <a:moveTo>
                    <a:pt x="70498" y="64190"/>
                  </a:moveTo>
                  <a:lnTo>
                    <a:pt x="70671" y="64214"/>
                  </a:lnTo>
                  <a:lnTo>
                    <a:pt x="70844" y="64264"/>
                  </a:lnTo>
                  <a:lnTo>
                    <a:pt x="70992" y="64338"/>
                  </a:lnTo>
                  <a:lnTo>
                    <a:pt x="71141" y="64462"/>
                  </a:lnTo>
                  <a:lnTo>
                    <a:pt x="71264" y="64610"/>
                  </a:lnTo>
                  <a:lnTo>
                    <a:pt x="71339" y="64759"/>
                  </a:lnTo>
                  <a:lnTo>
                    <a:pt x="71388" y="64932"/>
                  </a:lnTo>
                  <a:lnTo>
                    <a:pt x="71413" y="65105"/>
                  </a:lnTo>
                  <a:lnTo>
                    <a:pt x="71388" y="65253"/>
                  </a:lnTo>
                  <a:lnTo>
                    <a:pt x="71339" y="65427"/>
                  </a:lnTo>
                  <a:lnTo>
                    <a:pt x="71264" y="65575"/>
                  </a:lnTo>
                  <a:lnTo>
                    <a:pt x="71141" y="65723"/>
                  </a:lnTo>
                  <a:lnTo>
                    <a:pt x="70992" y="65847"/>
                  </a:lnTo>
                  <a:lnTo>
                    <a:pt x="70844" y="65921"/>
                  </a:lnTo>
                  <a:lnTo>
                    <a:pt x="70671" y="65971"/>
                  </a:lnTo>
                  <a:lnTo>
                    <a:pt x="70498" y="65995"/>
                  </a:lnTo>
                  <a:lnTo>
                    <a:pt x="70324" y="65971"/>
                  </a:lnTo>
                  <a:lnTo>
                    <a:pt x="70176" y="65921"/>
                  </a:lnTo>
                  <a:lnTo>
                    <a:pt x="70003" y="65847"/>
                  </a:lnTo>
                  <a:lnTo>
                    <a:pt x="69879" y="65723"/>
                  </a:lnTo>
                  <a:lnTo>
                    <a:pt x="69755" y="65575"/>
                  </a:lnTo>
                  <a:lnTo>
                    <a:pt x="69681" y="65427"/>
                  </a:lnTo>
                  <a:lnTo>
                    <a:pt x="69632" y="65253"/>
                  </a:lnTo>
                  <a:lnTo>
                    <a:pt x="69607" y="65105"/>
                  </a:lnTo>
                  <a:lnTo>
                    <a:pt x="69632" y="64932"/>
                  </a:lnTo>
                  <a:lnTo>
                    <a:pt x="69681" y="64759"/>
                  </a:lnTo>
                  <a:lnTo>
                    <a:pt x="69755" y="64610"/>
                  </a:lnTo>
                  <a:lnTo>
                    <a:pt x="69879" y="64462"/>
                  </a:lnTo>
                  <a:lnTo>
                    <a:pt x="70003" y="64338"/>
                  </a:lnTo>
                  <a:lnTo>
                    <a:pt x="70176" y="64264"/>
                  </a:lnTo>
                  <a:lnTo>
                    <a:pt x="70324" y="64214"/>
                  </a:lnTo>
                  <a:lnTo>
                    <a:pt x="70498" y="64190"/>
                  </a:lnTo>
                  <a:close/>
                  <a:moveTo>
                    <a:pt x="8287" y="64412"/>
                  </a:moveTo>
                  <a:lnTo>
                    <a:pt x="8435" y="64462"/>
                  </a:lnTo>
                  <a:lnTo>
                    <a:pt x="8559" y="64536"/>
                  </a:lnTo>
                  <a:lnTo>
                    <a:pt x="8682" y="64635"/>
                  </a:lnTo>
                  <a:lnTo>
                    <a:pt x="8806" y="64783"/>
                  </a:lnTo>
                  <a:lnTo>
                    <a:pt x="8880" y="64907"/>
                  </a:lnTo>
                  <a:lnTo>
                    <a:pt x="8905" y="65055"/>
                  </a:lnTo>
                  <a:lnTo>
                    <a:pt x="8930" y="65229"/>
                  </a:lnTo>
                  <a:lnTo>
                    <a:pt x="8905" y="65377"/>
                  </a:lnTo>
                  <a:lnTo>
                    <a:pt x="8880" y="65525"/>
                  </a:lnTo>
                  <a:lnTo>
                    <a:pt x="8806" y="65674"/>
                  </a:lnTo>
                  <a:lnTo>
                    <a:pt x="8682" y="65798"/>
                  </a:lnTo>
                  <a:lnTo>
                    <a:pt x="8559" y="65897"/>
                  </a:lnTo>
                  <a:lnTo>
                    <a:pt x="8435" y="65971"/>
                  </a:lnTo>
                  <a:lnTo>
                    <a:pt x="8287" y="66020"/>
                  </a:lnTo>
                  <a:lnTo>
                    <a:pt x="7965" y="66020"/>
                  </a:lnTo>
                  <a:lnTo>
                    <a:pt x="7817" y="65971"/>
                  </a:lnTo>
                  <a:lnTo>
                    <a:pt x="7668" y="65897"/>
                  </a:lnTo>
                  <a:lnTo>
                    <a:pt x="7544" y="65798"/>
                  </a:lnTo>
                  <a:lnTo>
                    <a:pt x="7446" y="65674"/>
                  </a:lnTo>
                  <a:lnTo>
                    <a:pt x="7371" y="65525"/>
                  </a:lnTo>
                  <a:lnTo>
                    <a:pt x="7322" y="65377"/>
                  </a:lnTo>
                  <a:lnTo>
                    <a:pt x="7297" y="65229"/>
                  </a:lnTo>
                  <a:lnTo>
                    <a:pt x="7322" y="65055"/>
                  </a:lnTo>
                  <a:lnTo>
                    <a:pt x="7371" y="64907"/>
                  </a:lnTo>
                  <a:lnTo>
                    <a:pt x="7446" y="64783"/>
                  </a:lnTo>
                  <a:lnTo>
                    <a:pt x="7544" y="64635"/>
                  </a:lnTo>
                  <a:lnTo>
                    <a:pt x="7668" y="64536"/>
                  </a:lnTo>
                  <a:lnTo>
                    <a:pt x="7817" y="64462"/>
                  </a:lnTo>
                  <a:lnTo>
                    <a:pt x="7965" y="64412"/>
                  </a:lnTo>
                  <a:close/>
                  <a:moveTo>
                    <a:pt x="12319" y="64709"/>
                  </a:moveTo>
                  <a:lnTo>
                    <a:pt x="12442" y="64759"/>
                  </a:lnTo>
                  <a:lnTo>
                    <a:pt x="12566" y="64808"/>
                  </a:lnTo>
                  <a:lnTo>
                    <a:pt x="12690" y="64907"/>
                  </a:lnTo>
                  <a:lnTo>
                    <a:pt x="12764" y="65006"/>
                  </a:lnTo>
                  <a:lnTo>
                    <a:pt x="12838" y="65130"/>
                  </a:lnTo>
                  <a:lnTo>
                    <a:pt x="12863" y="65278"/>
                  </a:lnTo>
                  <a:lnTo>
                    <a:pt x="12887" y="65402"/>
                  </a:lnTo>
                  <a:lnTo>
                    <a:pt x="12863" y="65525"/>
                  </a:lnTo>
                  <a:lnTo>
                    <a:pt x="12838" y="65674"/>
                  </a:lnTo>
                  <a:lnTo>
                    <a:pt x="12764" y="65798"/>
                  </a:lnTo>
                  <a:lnTo>
                    <a:pt x="12690" y="65897"/>
                  </a:lnTo>
                  <a:lnTo>
                    <a:pt x="12566" y="65995"/>
                  </a:lnTo>
                  <a:lnTo>
                    <a:pt x="12442" y="66045"/>
                  </a:lnTo>
                  <a:lnTo>
                    <a:pt x="12319" y="66094"/>
                  </a:lnTo>
                  <a:lnTo>
                    <a:pt x="12046" y="66094"/>
                  </a:lnTo>
                  <a:lnTo>
                    <a:pt x="11923" y="66045"/>
                  </a:lnTo>
                  <a:lnTo>
                    <a:pt x="11799" y="65995"/>
                  </a:lnTo>
                  <a:lnTo>
                    <a:pt x="11675" y="65897"/>
                  </a:lnTo>
                  <a:lnTo>
                    <a:pt x="11601" y="65798"/>
                  </a:lnTo>
                  <a:lnTo>
                    <a:pt x="11527" y="65674"/>
                  </a:lnTo>
                  <a:lnTo>
                    <a:pt x="11502" y="65525"/>
                  </a:lnTo>
                  <a:lnTo>
                    <a:pt x="11477" y="65402"/>
                  </a:lnTo>
                  <a:lnTo>
                    <a:pt x="11502" y="65278"/>
                  </a:lnTo>
                  <a:lnTo>
                    <a:pt x="11527" y="65130"/>
                  </a:lnTo>
                  <a:lnTo>
                    <a:pt x="11601" y="65006"/>
                  </a:lnTo>
                  <a:lnTo>
                    <a:pt x="11675" y="64907"/>
                  </a:lnTo>
                  <a:lnTo>
                    <a:pt x="11799" y="64808"/>
                  </a:lnTo>
                  <a:lnTo>
                    <a:pt x="11923" y="64759"/>
                  </a:lnTo>
                  <a:lnTo>
                    <a:pt x="12046" y="64709"/>
                  </a:lnTo>
                  <a:close/>
                  <a:moveTo>
                    <a:pt x="16573" y="65229"/>
                  </a:moveTo>
                  <a:lnTo>
                    <a:pt x="16697" y="65278"/>
                  </a:lnTo>
                  <a:lnTo>
                    <a:pt x="16796" y="65328"/>
                  </a:lnTo>
                  <a:lnTo>
                    <a:pt x="16870" y="65402"/>
                  </a:lnTo>
                  <a:lnTo>
                    <a:pt x="16944" y="65476"/>
                  </a:lnTo>
                  <a:lnTo>
                    <a:pt x="17018" y="65575"/>
                  </a:lnTo>
                  <a:lnTo>
                    <a:pt x="17043" y="65699"/>
                  </a:lnTo>
                  <a:lnTo>
                    <a:pt x="17043" y="65798"/>
                  </a:lnTo>
                  <a:lnTo>
                    <a:pt x="17043" y="65921"/>
                  </a:lnTo>
                  <a:lnTo>
                    <a:pt x="17018" y="66020"/>
                  </a:lnTo>
                  <a:lnTo>
                    <a:pt x="16944" y="66119"/>
                  </a:lnTo>
                  <a:lnTo>
                    <a:pt x="16870" y="66218"/>
                  </a:lnTo>
                  <a:lnTo>
                    <a:pt x="16796" y="66292"/>
                  </a:lnTo>
                  <a:lnTo>
                    <a:pt x="16697" y="66342"/>
                  </a:lnTo>
                  <a:lnTo>
                    <a:pt x="16573" y="66366"/>
                  </a:lnTo>
                  <a:lnTo>
                    <a:pt x="16474" y="66391"/>
                  </a:lnTo>
                  <a:lnTo>
                    <a:pt x="16350" y="66366"/>
                  </a:lnTo>
                  <a:lnTo>
                    <a:pt x="16252" y="66342"/>
                  </a:lnTo>
                  <a:lnTo>
                    <a:pt x="16153" y="66292"/>
                  </a:lnTo>
                  <a:lnTo>
                    <a:pt x="16054" y="66218"/>
                  </a:lnTo>
                  <a:lnTo>
                    <a:pt x="15979" y="66119"/>
                  </a:lnTo>
                  <a:lnTo>
                    <a:pt x="15930" y="66020"/>
                  </a:lnTo>
                  <a:lnTo>
                    <a:pt x="15905" y="65921"/>
                  </a:lnTo>
                  <a:lnTo>
                    <a:pt x="15905" y="65798"/>
                  </a:lnTo>
                  <a:lnTo>
                    <a:pt x="15905" y="65699"/>
                  </a:lnTo>
                  <a:lnTo>
                    <a:pt x="15930" y="65575"/>
                  </a:lnTo>
                  <a:lnTo>
                    <a:pt x="15979" y="65476"/>
                  </a:lnTo>
                  <a:lnTo>
                    <a:pt x="16054" y="65402"/>
                  </a:lnTo>
                  <a:lnTo>
                    <a:pt x="16153" y="65328"/>
                  </a:lnTo>
                  <a:lnTo>
                    <a:pt x="16252" y="65278"/>
                  </a:lnTo>
                  <a:lnTo>
                    <a:pt x="16350" y="65229"/>
                  </a:lnTo>
                  <a:close/>
                  <a:moveTo>
                    <a:pt x="57536" y="65105"/>
                  </a:moveTo>
                  <a:lnTo>
                    <a:pt x="57684" y="65154"/>
                  </a:lnTo>
                  <a:lnTo>
                    <a:pt x="57783" y="65204"/>
                  </a:lnTo>
                  <a:lnTo>
                    <a:pt x="57907" y="65303"/>
                  </a:lnTo>
                  <a:lnTo>
                    <a:pt x="57981" y="65402"/>
                  </a:lnTo>
                  <a:lnTo>
                    <a:pt x="58055" y="65525"/>
                  </a:lnTo>
                  <a:lnTo>
                    <a:pt x="58080" y="65649"/>
                  </a:lnTo>
                  <a:lnTo>
                    <a:pt x="58105" y="65773"/>
                  </a:lnTo>
                  <a:lnTo>
                    <a:pt x="58080" y="65897"/>
                  </a:lnTo>
                  <a:lnTo>
                    <a:pt x="58055" y="66045"/>
                  </a:lnTo>
                  <a:lnTo>
                    <a:pt x="57981" y="66144"/>
                  </a:lnTo>
                  <a:lnTo>
                    <a:pt x="57907" y="66268"/>
                  </a:lnTo>
                  <a:lnTo>
                    <a:pt x="57783" y="66342"/>
                  </a:lnTo>
                  <a:lnTo>
                    <a:pt x="57684" y="66416"/>
                  </a:lnTo>
                  <a:lnTo>
                    <a:pt x="57536" y="66441"/>
                  </a:lnTo>
                  <a:lnTo>
                    <a:pt x="57412" y="66465"/>
                  </a:lnTo>
                  <a:lnTo>
                    <a:pt x="57289" y="66441"/>
                  </a:lnTo>
                  <a:lnTo>
                    <a:pt x="57165" y="66416"/>
                  </a:lnTo>
                  <a:lnTo>
                    <a:pt x="57041" y="66342"/>
                  </a:lnTo>
                  <a:lnTo>
                    <a:pt x="56942" y="66268"/>
                  </a:lnTo>
                  <a:lnTo>
                    <a:pt x="56843" y="66144"/>
                  </a:lnTo>
                  <a:lnTo>
                    <a:pt x="56794" y="66045"/>
                  </a:lnTo>
                  <a:lnTo>
                    <a:pt x="56744" y="65897"/>
                  </a:lnTo>
                  <a:lnTo>
                    <a:pt x="56744" y="65773"/>
                  </a:lnTo>
                  <a:lnTo>
                    <a:pt x="56744" y="65649"/>
                  </a:lnTo>
                  <a:lnTo>
                    <a:pt x="56794" y="65525"/>
                  </a:lnTo>
                  <a:lnTo>
                    <a:pt x="56843" y="65402"/>
                  </a:lnTo>
                  <a:lnTo>
                    <a:pt x="56942" y="65303"/>
                  </a:lnTo>
                  <a:lnTo>
                    <a:pt x="57041" y="65204"/>
                  </a:lnTo>
                  <a:lnTo>
                    <a:pt x="57165" y="65154"/>
                  </a:lnTo>
                  <a:lnTo>
                    <a:pt x="57289" y="65105"/>
                  </a:lnTo>
                  <a:close/>
                  <a:moveTo>
                    <a:pt x="29832" y="66169"/>
                  </a:moveTo>
                  <a:lnTo>
                    <a:pt x="29906" y="66193"/>
                  </a:lnTo>
                  <a:lnTo>
                    <a:pt x="29955" y="66218"/>
                  </a:lnTo>
                  <a:lnTo>
                    <a:pt x="30005" y="66292"/>
                  </a:lnTo>
                  <a:lnTo>
                    <a:pt x="30005" y="66342"/>
                  </a:lnTo>
                  <a:lnTo>
                    <a:pt x="30005" y="66416"/>
                  </a:lnTo>
                  <a:lnTo>
                    <a:pt x="29955" y="66465"/>
                  </a:lnTo>
                  <a:lnTo>
                    <a:pt x="29906" y="66490"/>
                  </a:lnTo>
                  <a:lnTo>
                    <a:pt x="29832" y="66515"/>
                  </a:lnTo>
                  <a:lnTo>
                    <a:pt x="29782" y="66490"/>
                  </a:lnTo>
                  <a:lnTo>
                    <a:pt x="29733" y="66465"/>
                  </a:lnTo>
                  <a:lnTo>
                    <a:pt x="29683" y="66416"/>
                  </a:lnTo>
                  <a:lnTo>
                    <a:pt x="29683" y="66342"/>
                  </a:lnTo>
                  <a:lnTo>
                    <a:pt x="29683" y="66292"/>
                  </a:lnTo>
                  <a:lnTo>
                    <a:pt x="29733" y="66218"/>
                  </a:lnTo>
                  <a:lnTo>
                    <a:pt x="29782" y="66193"/>
                  </a:lnTo>
                  <a:lnTo>
                    <a:pt x="29832" y="66169"/>
                  </a:lnTo>
                  <a:close/>
                  <a:moveTo>
                    <a:pt x="40245" y="65897"/>
                  </a:moveTo>
                  <a:lnTo>
                    <a:pt x="40369" y="65921"/>
                  </a:lnTo>
                  <a:lnTo>
                    <a:pt x="40468" y="65995"/>
                  </a:lnTo>
                  <a:lnTo>
                    <a:pt x="40542" y="66094"/>
                  </a:lnTo>
                  <a:lnTo>
                    <a:pt x="40542" y="66193"/>
                  </a:lnTo>
                  <a:lnTo>
                    <a:pt x="40542" y="66317"/>
                  </a:lnTo>
                  <a:lnTo>
                    <a:pt x="40468" y="66416"/>
                  </a:lnTo>
                  <a:lnTo>
                    <a:pt x="40369" y="66490"/>
                  </a:lnTo>
                  <a:lnTo>
                    <a:pt x="40245" y="66515"/>
                  </a:lnTo>
                  <a:lnTo>
                    <a:pt x="40146" y="66490"/>
                  </a:lnTo>
                  <a:lnTo>
                    <a:pt x="40048" y="66416"/>
                  </a:lnTo>
                  <a:lnTo>
                    <a:pt x="39973" y="66317"/>
                  </a:lnTo>
                  <a:lnTo>
                    <a:pt x="39949" y="66193"/>
                  </a:lnTo>
                  <a:lnTo>
                    <a:pt x="39973" y="66094"/>
                  </a:lnTo>
                  <a:lnTo>
                    <a:pt x="40048" y="65995"/>
                  </a:lnTo>
                  <a:lnTo>
                    <a:pt x="40146" y="65921"/>
                  </a:lnTo>
                  <a:lnTo>
                    <a:pt x="40245" y="65897"/>
                  </a:lnTo>
                  <a:close/>
                  <a:moveTo>
                    <a:pt x="25354" y="65921"/>
                  </a:moveTo>
                  <a:lnTo>
                    <a:pt x="25453" y="65995"/>
                  </a:lnTo>
                  <a:lnTo>
                    <a:pt x="25528" y="66094"/>
                  </a:lnTo>
                  <a:lnTo>
                    <a:pt x="25552" y="66218"/>
                  </a:lnTo>
                  <a:lnTo>
                    <a:pt x="25528" y="66342"/>
                  </a:lnTo>
                  <a:lnTo>
                    <a:pt x="25453" y="66441"/>
                  </a:lnTo>
                  <a:lnTo>
                    <a:pt x="25354" y="66515"/>
                  </a:lnTo>
                  <a:lnTo>
                    <a:pt x="25231" y="66540"/>
                  </a:lnTo>
                  <a:lnTo>
                    <a:pt x="25107" y="66515"/>
                  </a:lnTo>
                  <a:lnTo>
                    <a:pt x="25008" y="66441"/>
                  </a:lnTo>
                  <a:lnTo>
                    <a:pt x="24934" y="66342"/>
                  </a:lnTo>
                  <a:lnTo>
                    <a:pt x="24934" y="66218"/>
                  </a:lnTo>
                  <a:lnTo>
                    <a:pt x="24934" y="66094"/>
                  </a:lnTo>
                  <a:lnTo>
                    <a:pt x="25008" y="65995"/>
                  </a:lnTo>
                  <a:lnTo>
                    <a:pt x="25107" y="65921"/>
                  </a:lnTo>
                  <a:close/>
                  <a:moveTo>
                    <a:pt x="20852" y="65674"/>
                  </a:moveTo>
                  <a:lnTo>
                    <a:pt x="20927" y="65699"/>
                  </a:lnTo>
                  <a:lnTo>
                    <a:pt x="21026" y="65723"/>
                  </a:lnTo>
                  <a:lnTo>
                    <a:pt x="21100" y="65748"/>
                  </a:lnTo>
                  <a:lnTo>
                    <a:pt x="21174" y="65822"/>
                  </a:lnTo>
                  <a:lnTo>
                    <a:pt x="21223" y="65872"/>
                  </a:lnTo>
                  <a:lnTo>
                    <a:pt x="21273" y="65971"/>
                  </a:lnTo>
                  <a:lnTo>
                    <a:pt x="21298" y="66045"/>
                  </a:lnTo>
                  <a:lnTo>
                    <a:pt x="21298" y="66119"/>
                  </a:lnTo>
                  <a:lnTo>
                    <a:pt x="21298" y="66218"/>
                  </a:lnTo>
                  <a:lnTo>
                    <a:pt x="21273" y="66292"/>
                  </a:lnTo>
                  <a:lnTo>
                    <a:pt x="21223" y="66366"/>
                  </a:lnTo>
                  <a:lnTo>
                    <a:pt x="21174" y="66441"/>
                  </a:lnTo>
                  <a:lnTo>
                    <a:pt x="21100" y="66490"/>
                  </a:lnTo>
                  <a:lnTo>
                    <a:pt x="21026" y="66540"/>
                  </a:lnTo>
                  <a:lnTo>
                    <a:pt x="20927" y="66564"/>
                  </a:lnTo>
                  <a:lnTo>
                    <a:pt x="20778" y="66564"/>
                  </a:lnTo>
                  <a:lnTo>
                    <a:pt x="20679" y="66540"/>
                  </a:lnTo>
                  <a:lnTo>
                    <a:pt x="20605" y="66490"/>
                  </a:lnTo>
                  <a:lnTo>
                    <a:pt x="20531" y="66441"/>
                  </a:lnTo>
                  <a:lnTo>
                    <a:pt x="20481" y="66366"/>
                  </a:lnTo>
                  <a:lnTo>
                    <a:pt x="20432" y="66292"/>
                  </a:lnTo>
                  <a:lnTo>
                    <a:pt x="20407" y="66218"/>
                  </a:lnTo>
                  <a:lnTo>
                    <a:pt x="20407" y="66119"/>
                  </a:lnTo>
                  <a:lnTo>
                    <a:pt x="20407" y="66045"/>
                  </a:lnTo>
                  <a:lnTo>
                    <a:pt x="20432" y="65971"/>
                  </a:lnTo>
                  <a:lnTo>
                    <a:pt x="20481" y="65872"/>
                  </a:lnTo>
                  <a:lnTo>
                    <a:pt x="20531" y="65822"/>
                  </a:lnTo>
                  <a:lnTo>
                    <a:pt x="20605" y="65748"/>
                  </a:lnTo>
                  <a:lnTo>
                    <a:pt x="20679" y="65723"/>
                  </a:lnTo>
                  <a:lnTo>
                    <a:pt x="20778" y="65699"/>
                  </a:lnTo>
                  <a:lnTo>
                    <a:pt x="20852" y="65674"/>
                  </a:lnTo>
                  <a:close/>
                  <a:moveTo>
                    <a:pt x="67430" y="64932"/>
                  </a:moveTo>
                  <a:lnTo>
                    <a:pt x="67603" y="64981"/>
                  </a:lnTo>
                  <a:lnTo>
                    <a:pt x="67752" y="65055"/>
                  </a:lnTo>
                  <a:lnTo>
                    <a:pt x="67876" y="65179"/>
                  </a:lnTo>
                  <a:lnTo>
                    <a:pt x="67999" y="65303"/>
                  </a:lnTo>
                  <a:lnTo>
                    <a:pt x="68073" y="65451"/>
                  </a:lnTo>
                  <a:lnTo>
                    <a:pt x="68123" y="65624"/>
                  </a:lnTo>
                  <a:lnTo>
                    <a:pt x="68148" y="65773"/>
                  </a:lnTo>
                  <a:lnTo>
                    <a:pt x="68123" y="65946"/>
                  </a:lnTo>
                  <a:lnTo>
                    <a:pt x="68073" y="66094"/>
                  </a:lnTo>
                  <a:lnTo>
                    <a:pt x="67999" y="66243"/>
                  </a:lnTo>
                  <a:lnTo>
                    <a:pt x="67876" y="66391"/>
                  </a:lnTo>
                  <a:lnTo>
                    <a:pt x="67752" y="66490"/>
                  </a:lnTo>
                  <a:lnTo>
                    <a:pt x="67603" y="66564"/>
                  </a:lnTo>
                  <a:lnTo>
                    <a:pt x="67430" y="66614"/>
                  </a:lnTo>
                  <a:lnTo>
                    <a:pt x="67282" y="66639"/>
                  </a:lnTo>
                  <a:lnTo>
                    <a:pt x="67109" y="66614"/>
                  </a:lnTo>
                  <a:lnTo>
                    <a:pt x="66960" y="66564"/>
                  </a:lnTo>
                  <a:lnTo>
                    <a:pt x="66812" y="66490"/>
                  </a:lnTo>
                  <a:lnTo>
                    <a:pt x="66663" y="66391"/>
                  </a:lnTo>
                  <a:lnTo>
                    <a:pt x="66565" y="66243"/>
                  </a:lnTo>
                  <a:lnTo>
                    <a:pt x="66490" y="66094"/>
                  </a:lnTo>
                  <a:lnTo>
                    <a:pt x="66441" y="65946"/>
                  </a:lnTo>
                  <a:lnTo>
                    <a:pt x="66416" y="65773"/>
                  </a:lnTo>
                  <a:lnTo>
                    <a:pt x="66441" y="65624"/>
                  </a:lnTo>
                  <a:lnTo>
                    <a:pt x="66490" y="65451"/>
                  </a:lnTo>
                  <a:lnTo>
                    <a:pt x="66565" y="65303"/>
                  </a:lnTo>
                  <a:lnTo>
                    <a:pt x="66663" y="65179"/>
                  </a:lnTo>
                  <a:lnTo>
                    <a:pt x="66812" y="65055"/>
                  </a:lnTo>
                  <a:lnTo>
                    <a:pt x="66960" y="64981"/>
                  </a:lnTo>
                  <a:lnTo>
                    <a:pt x="67109" y="64932"/>
                  </a:lnTo>
                  <a:close/>
                  <a:moveTo>
                    <a:pt x="35125" y="66441"/>
                  </a:moveTo>
                  <a:lnTo>
                    <a:pt x="35175" y="66490"/>
                  </a:lnTo>
                  <a:lnTo>
                    <a:pt x="35224" y="66540"/>
                  </a:lnTo>
                  <a:lnTo>
                    <a:pt x="35224" y="66614"/>
                  </a:lnTo>
                  <a:lnTo>
                    <a:pt x="35224" y="66663"/>
                  </a:lnTo>
                  <a:lnTo>
                    <a:pt x="35175" y="66713"/>
                  </a:lnTo>
                  <a:lnTo>
                    <a:pt x="35125" y="66762"/>
                  </a:lnTo>
                  <a:lnTo>
                    <a:pt x="35001" y="66762"/>
                  </a:lnTo>
                  <a:lnTo>
                    <a:pt x="34952" y="66713"/>
                  </a:lnTo>
                  <a:lnTo>
                    <a:pt x="34902" y="66663"/>
                  </a:lnTo>
                  <a:lnTo>
                    <a:pt x="34902" y="66614"/>
                  </a:lnTo>
                  <a:lnTo>
                    <a:pt x="34902" y="66540"/>
                  </a:lnTo>
                  <a:lnTo>
                    <a:pt x="34952" y="66490"/>
                  </a:lnTo>
                  <a:lnTo>
                    <a:pt x="35001" y="66441"/>
                  </a:lnTo>
                  <a:close/>
                  <a:moveTo>
                    <a:pt x="60702" y="65377"/>
                  </a:moveTo>
                  <a:lnTo>
                    <a:pt x="60851" y="65402"/>
                  </a:lnTo>
                  <a:lnTo>
                    <a:pt x="60974" y="65427"/>
                  </a:lnTo>
                  <a:lnTo>
                    <a:pt x="61098" y="65501"/>
                  </a:lnTo>
                  <a:lnTo>
                    <a:pt x="61222" y="65600"/>
                  </a:lnTo>
                  <a:lnTo>
                    <a:pt x="61320" y="65723"/>
                  </a:lnTo>
                  <a:lnTo>
                    <a:pt x="61395" y="65847"/>
                  </a:lnTo>
                  <a:lnTo>
                    <a:pt x="61419" y="65971"/>
                  </a:lnTo>
                  <a:lnTo>
                    <a:pt x="61444" y="66119"/>
                  </a:lnTo>
                  <a:lnTo>
                    <a:pt x="61419" y="66268"/>
                  </a:lnTo>
                  <a:lnTo>
                    <a:pt x="61395" y="66391"/>
                  </a:lnTo>
                  <a:lnTo>
                    <a:pt x="61320" y="66540"/>
                  </a:lnTo>
                  <a:lnTo>
                    <a:pt x="61222" y="66639"/>
                  </a:lnTo>
                  <a:lnTo>
                    <a:pt x="61098" y="66738"/>
                  </a:lnTo>
                  <a:lnTo>
                    <a:pt x="60974" y="66812"/>
                  </a:lnTo>
                  <a:lnTo>
                    <a:pt x="60851" y="66861"/>
                  </a:lnTo>
                  <a:lnTo>
                    <a:pt x="60554" y="66861"/>
                  </a:lnTo>
                  <a:lnTo>
                    <a:pt x="60405" y="66812"/>
                  </a:lnTo>
                  <a:lnTo>
                    <a:pt x="60282" y="66738"/>
                  </a:lnTo>
                  <a:lnTo>
                    <a:pt x="60158" y="66639"/>
                  </a:lnTo>
                  <a:lnTo>
                    <a:pt x="60084" y="66540"/>
                  </a:lnTo>
                  <a:lnTo>
                    <a:pt x="60009" y="66391"/>
                  </a:lnTo>
                  <a:lnTo>
                    <a:pt x="59960" y="66268"/>
                  </a:lnTo>
                  <a:lnTo>
                    <a:pt x="59960" y="66119"/>
                  </a:lnTo>
                  <a:lnTo>
                    <a:pt x="59960" y="65971"/>
                  </a:lnTo>
                  <a:lnTo>
                    <a:pt x="60009" y="65847"/>
                  </a:lnTo>
                  <a:lnTo>
                    <a:pt x="60084" y="65723"/>
                  </a:lnTo>
                  <a:lnTo>
                    <a:pt x="60158" y="65600"/>
                  </a:lnTo>
                  <a:lnTo>
                    <a:pt x="60282" y="65501"/>
                  </a:lnTo>
                  <a:lnTo>
                    <a:pt x="60405" y="65427"/>
                  </a:lnTo>
                  <a:lnTo>
                    <a:pt x="60554" y="65402"/>
                  </a:lnTo>
                  <a:lnTo>
                    <a:pt x="60702" y="65377"/>
                  </a:lnTo>
                  <a:close/>
                  <a:moveTo>
                    <a:pt x="63992" y="65303"/>
                  </a:moveTo>
                  <a:lnTo>
                    <a:pt x="64140" y="65328"/>
                  </a:lnTo>
                  <a:lnTo>
                    <a:pt x="64289" y="65377"/>
                  </a:lnTo>
                  <a:lnTo>
                    <a:pt x="64437" y="65451"/>
                  </a:lnTo>
                  <a:lnTo>
                    <a:pt x="64561" y="65550"/>
                  </a:lnTo>
                  <a:lnTo>
                    <a:pt x="64660" y="65674"/>
                  </a:lnTo>
                  <a:lnTo>
                    <a:pt x="64734" y="65822"/>
                  </a:lnTo>
                  <a:lnTo>
                    <a:pt x="64784" y="65971"/>
                  </a:lnTo>
                  <a:lnTo>
                    <a:pt x="64808" y="66119"/>
                  </a:lnTo>
                  <a:lnTo>
                    <a:pt x="64784" y="66268"/>
                  </a:lnTo>
                  <a:lnTo>
                    <a:pt x="64734" y="66416"/>
                  </a:lnTo>
                  <a:lnTo>
                    <a:pt x="64660" y="66564"/>
                  </a:lnTo>
                  <a:lnTo>
                    <a:pt x="64561" y="66688"/>
                  </a:lnTo>
                  <a:lnTo>
                    <a:pt x="64437" y="66787"/>
                  </a:lnTo>
                  <a:lnTo>
                    <a:pt x="64289" y="66861"/>
                  </a:lnTo>
                  <a:lnTo>
                    <a:pt x="64140" y="66911"/>
                  </a:lnTo>
                  <a:lnTo>
                    <a:pt x="63992" y="66935"/>
                  </a:lnTo>
                  <a:lnTo>
                    <a:pt x="63844" y="66911"/>
                  </a:lnTo>
                  <a:lnTo>
                    <a:pt x="63695" y="66861"/>
                  </a:lnTo>
                  <a:lnTo>
                    <a:pt x="63547" y="66787"/>
                  </a:lnTo>
                  <a:lnTo>
                    <a:pt x="63423" y="66688"/>
                  </a:lnTo>
                  <a:lnTo>
                    <a:pt x="63324" y="66564"/>
                  </a:lnTo>
                  <a:lnTo>
                    <a:pt x="63250" y="66416"/>
                  </a:lnTo>
                  <a:lnTo>
                    <a:pt x="63200" y="66268"/>
                  </a:lnTo>
                  <a:lnTo>
                    <a:pt x="63200" y="66119"/>
                  </a:lnTo>
                  <a:lnTo>
                    <a:pt x="63200" y="65971"/>
                  </a:lnTo>
                  <a:lnTo>
                    <a:pt x="63250" y="65822"/>
                  </a:lnTo>
                  <a:lnTo>
                    <a:pt x="63324" y="65674"/>
                  </a:lnTo>
                  <a:lnTo>
                    <a:pt x="63423" y="65550"/>
                  </a:lnTo>
                  <a:lnTo>
                    <a:pt x="63547" y="65451"/>
                  </a:lnTo>
                  <a:lnTo>
                    <a:pt x="63695" y="65377"/>
                  </a:lnTo>
                  <a:lnTo>
                    <a:pt x="63844" y="65328"/>
                  </a:lnTo>
                  <a:lnTo>
                    <a:pt x="63992" y="65303"/>
                  </a:lnTo>
                  <a:close/>
                  <a:moveTo>
                    <a:pt x="95679" y="64190"/>
                  </a:moveTo>
                  <a:lnTo>
                    <a:pt x="95951" y="64214"/>
                  </a:lnTo>
                  <a:lnTo>
                    <a:pt x="96223" y="64313"/>
                  </a:lnTo>
                  <a:lnTo>
                    <a:pt x="96470" y="64437"/>
                  </a:lnTo>
                  <a:lnTo>
                    <a:pt x="96594" y="64511"/>
                  </a:lnTo>
                  <a:lnTo>
                    <a:pt x="96693" y="64610"/>
                  </a:lnTo>
                  <a:lnTo>
                    <a:pt x="96792" y="64734"/>
                  </a:lnTo>
                  <a:lnTo>
                    <a:pt x="96891" y="64858"/>
                  </a:lnTo>
                  <a:lnTo>
                    <a:pt x="97015" y="65105"/>
                  </a:lnTo>
                  <a:lnTo>
                    <a:pt x="97089" y="65352"/>
                  </a:lnTo>
                  <a:lnTo>
                    <a:pt x="97113" y="65649"/>
                  </a:lnTo>
                  <a:lnTo>
                    <a:pt x="97089" y="65921"/>
                  </a:lnTo>
                  <a:lnTo>
                    <a:pt x="97015" y="66169"/>
                  </a:lnTo>
                  <a:lnTo>
                    <a:pt x="96891" y="66441"/>
                  </a:lnTo>
                  <a:lnTo>
                    <a:pt x="96792" y="66540"/>
                  </a:lnTo>
                  <a:lnTo>
                    <a:pt x="96693" y="66663"/>
                  </a:lnTo>
                  <a:lnTo>
                    <a:pt x="96594" y="66762"/>
                  </a:lnTo>
                  <a:lnTo>
                    <a:pt x="96470" y="66836"/>
                  </a:lnTo>
                  <a:lnTo>
                    <a:pt x="96223" y="66960"/>
                  </a:lnTo>
                  <a:lnTo>
                    <a:pt x="95951" y="67059"/>
                  </a:lnTo>
                  <a:lnTo>
                    <a:pt x="95679" y="67084"/>
                  </a:lnTo>
                  <a:lnTo>
                    <a:pt x="95407" y="67059"/>
                  </a:lnTo>
                  <a:lnTo>
                    <a:pt x="95135" y="66960"/>
                  </a:lnTo>
                  <a:lnTo>
                    <a:pt x="94887" y="66836"/>
                  </a:lnTo>
                  <a:lnTo>
                    <a:pt x="94788" y="66762"/>
                  </a:lnTo>
                  <a:lnTo>
                    <a:pt x="94665" y="66663"/>
                  </a:lnTo>
                  <a:lnTo>
                    <a:pt x="94566" y="66540"/>
                  </a:lnTo>
                  <a:lnTo>
                    <a:pt x="94491" y="66441"/>
                  </a:lnTo>
                  <a:lnTo>
                    <a:pt x="94343" y="66169"/>
                  </a:lnTo>
                  <a:lnTo>
                    <a:pt x="94269" y="65921"/>
                  </a:lnTo>
                  <a:lnTo>
                    <a:pt x="94244" y="65649"/>
                  </a:lnTo>
                  <a:lnTo>
                    <a:pt x="94269" y="65352"/>
                  </a:lnTo>
                  <a:lnTo>
                    <a:pt x="94343" y="65105"/>
                  </a:lnTo>
                  <a:lnTo>
                    <a:pt x="94491" y="64858"/>
                  </a:lnTo>
                  <a:lnTo>
                    <a:pt x="94566" y="64734"/>
                  </a:lnTo>
                  <a:lnTo>
                    <a:pt x="94665" y="64610"/>
                  </a:lnTo>
                  <a:lnTo>
                    <a:pt x="94788" y="64511"/>
                  </a:lnTo>
                  <a:lnTo>
                    <a:pt x="94887" y="64437"/>
                  </a:lnTo>
                  <a:lnTo>
                    <a:pt x="95135" y="64313"/>
                  </a:lnTo>
                  <a:lnTo>
                    <a:pt x="95407" y="64214"/>
                  </a:lnTo>
                  <a:lnTo>
                    <a:pt x="95679" y="64190"/>
                  </a:lnTo>
                  <a:close/>
                  <a:moveTo>
                    <a:pt x="77646" y="65080"/>
                  </a:moveTo>
                  <a:lnTo>
                    <a:pt x="77844" y="65105"/>
                  </a:lnTo>
                  <a:lnTo>
                    <a:pt x="78042" y="65154"/>
                  </a:lnTo>
                  <a:lnTo>
                    <a:pt x="78240" y="65253"/>
                  </a:lnTo>
                  <a:lnTo>
                    <a:pt x="78413" y="65402"/>
                  </a:lnTo>
                  <a:lnTo>
                    <a:pt x="78537" y="65575"/>
                  </a:lnTo>
                  <a:lnTo>
                    <a:pt x="78636" y="65748"/>
                  </a:lnTo>
                  <a:lnTo>
                    <a:pt x="78710" y="65946"/>
                  </a:lnTo>
                  <a:lnTo>
                    <a:pt x="78710" y="66144"/>
                  </a:lnTo>
                  <a:lnTo>
                    <a:pt x="78710" y="66366"/>
                  </a:lnTo>
                  <a:lnTo>
                    <a:pt x="78636" y="66564"/>
                  </a:lnTo>
                  <a:lnTo>
                    <a:pt x="78537" y="66738"/>
                  </a:lnTo>
                  <a:lnTo>
                    <a:pt x="78413" y="66911"/>
                  </a:lnTo>
                  <a:lnTo>
                    <a:pt x="78240" y="67034"/>
                  </a:lnTo>
                  <a:lnTo>
                    <a:pt x="78042" y="67133"/>
                  </a:lnTo>
                  <a:lnTo>
                    <a:pt x="77844" y="67208"/>
                  </a:lnTo>
                  <a:lnTo>
                    <a:pt x="77448" y="67208"/>
                  </a:lnTo>
                  <a:lnTo>
                    <a:pt x="77250" y="67133"/>
                  </a:lnTo>
                  <a:lnTo>
                    <a:pt x="77053" y="67034"/>
                  </a:lnTo>
                  <a:lnTo>
                    <a:pt x="76904" y="66911"/>
                  </a:lnTo>
                  <a:lnTo>
                    <a:pt x="76756" y="66738"/>
                  </a:lnTo>
                  <a:lnTo>
                    <a:pt x="76657" y="66564"/>
                  </a:lnTo>
                  <a:lnTo>
                    <a:pt x="76607" y="66366"/>
                  </a:lnTo>
                  <a:lnTo>
                    <a:pt x="76583" y="66144"/>
                  </a:lnTo>
                  <a:lnTo>
                    <a:pt x="76607" y="65946"/>
                  </a:lnTo>
                  <a:lnTo>
                    <a:pt x="76657" y="65748"/>
                  </a:lnTo>
                  <a:lnTo>
                    <a:pt x="76756" y="65575"/>
                  </a:lnTo>
                  <a:lnTo>
                    <a:pt x="76904" y="65402"/>
                  </a:lnTo>
                  <a:lnTo>
                    <a:pt x="77053" y="65253"/>
                  </a:lnTo>
                  <a:lnTo>
                    <a:pt x="77250" y="65154"/>
                  </a:lnTo>
                  <a:lnTo>
                    <a:pt x="77448" y="65105"/>
                  </a:lnTo>
                  <a:lnTo>
                    <a:pt x="77646" y="65080"/>
                  </a:lnTo>
                  <a:close/>
                  <a:moveTo>
                    <a:pt x="48656" y="66317"/>
                  </a:moveTo>
                  <a:lnTo>
                    <a:pt x="48755" y="66342"/>
                  </a:lnTo>
                  <a:lnTo>
                    <a:pt x="48854" y="66391"/>
                  </a:lnTo>
                  <a:lnTo>
                    <a:pt x="48928" y="66465"/>
                  </a:lnTo>
                  <a:lnTo>
                    <a:pt x="49002" y="66564"/>
                  </a:lnTo>
                  <a:lnTo>
                    <a:pt x="49051" y="66639"/>
                  </a:lnTo>
                  <a:lnTo>
                    <a:pt x="49076" y="66738"/>
                  </a:lnTo>
                  <a:lnTo>
                    <a:pt x="49101" y="66836"/>
                  </a:lnTo>
                  <a:lnTo>
                    <a:pt x="49076" y="66935"/>
                  </a:lnTo>
                  <a:lnTo>
                    <a:pt x="49051" y="67034"/>
                  </a:lnTo>
                  <a:lnTo>
                    <a:pt x="49002" y="67133"/>
                  </a:lnTo>
                  <a:lnTo>
                    <a:pt x="48928" y="67232"/>
                  </a:lnTo>
                  <a:lnTo>
                    <a:pt x="48854" y="67282"/>
                  </a:lnTo>
                  <a:lnTo>
                    <a:pt x="48755" y="67331"/>
                  </a:lnTo>
                  <a:lnTo>
                    <a:pt x="48656" y="67356"/>
                  </a:lnTo>
                  <a:lnTo>
                    <a:pt x="48557" y="67381"/>
                  </a:lnTo>
                  <a:lnTo>
                    <a:pt x="48458" y="67356"/>
                  </a:lnTo>
                  <a:lnTo>
                    <a:pt x="48359" y="67331"/>
                  </a:lnTo>
                  <a:lnTo>
                    <a:pt x="48260" y="67282"/>
                  </a:lnTo>
                  <a:lnTo>
                    <a:pt x="48186" y="67232"/>
                  </a:lnTo>
                  <a:lnTo>
                    <a:pt x="48111" y="67133"/>
                  </a:lnTo>
                  <a:lnTo>
                    <a:pt x="48062" y="67034"/>
                  </a:lnTo>
                  <a:lnTo>
                    <a:pt x="48037" y="66935"/>
                  </a:lnTo>
                  <a:lnTo>
                    <a:pt x="48037" y="66836"/>
                  </a:lnTo>
                  <a:lnTo>
                    <a:pt x="48037" y="66738"/>
                  </a:lnTo>
                  <a:lnTo>
                    <a:pt x="48062" y="66639"/>
                  </a:lnTo>
                  <a:lnTo>
                    <a:pt x="48111" y="66564"/>
                  </a:lnTo>
                  <a:lnTo>
                    <a:pt x="48186" y="66465"/>
                  </a:lnTo>
                  <a:lnTo>
                    <a:pt x="48260" y="66391"/>
                  </a:lnTo>
                  <a:lnTo>
                    <a:pt x="48359" y="66342"/>
                  </a:lnTo>
                  <a:lnTo>
                    <a:pt x="48458" y="66317"/>
                  </a:lnTo>
                  <a:close/>
                  <a:moveTo>
                    <a:pt x="84671" y="65006"/>
                  </a:moveTo>
                  <a:lnTo>
                    <a:pt x="84894" y="65080"/>
                  </a:lnTo>
                  <a:lnTo>
                    <a:pt x="85116" y="65204"/>
                  </a:lnTo>
                  <a:lnTo>
                    <a:pt x="85290" y="65352"/>
                  </a:lnTo>
                  <a:lnTo>
                    <a:pt x="85438" y="65550"/>
                  </a:lnTo>
                  <a:lnTo>
                    <a:pt x="85562" y="65748"/>
                  </a:lnTo>
                  <a:lnTo>
                    <a:pt x="85636" y="65971"/>
                  </a:lnTo>
                  <a:lnTo>
                    <a:pt x="85636" y="66193"/>
                  </a:lnTo>
                  <a:lnTo>
                    <a:pt x="85636" y="66441"/>
                  </a:lnTo>
                  <a:lnTo>
                    <a:pt x="85562" y="66663"/>
                  </a:lnTo>
                  <a:lnTo>
                    <a:pt x="85438" y="66861"/>
                  </a:lnTo>
                  <a:lnTo>
                    <a:pt x="85290" y="67059"/>
                  </a:lnTo>
                  <a:lnTo>
                    <a:pt x="85116" y="67208"/>
                  </a:lnTo>
                  <a:lnTo>
                    <a:pt x="84894" y="67331"/>
                  </a:lnTo>
                  <a:lnTo>
                    <a:pt x="84671" y="67381"/>
                  </a:lnTo>
                  <a:lnTo>
                    <a:pt x="84449" y="67405"/>
                  </a:lnTo>
                  <a:lnTo>
                    <a:pt x="84201" y="67381"/>
                  </a:lnTo>
                  <a:lnTo>
                    <a:pt x="83979" y="67331"/>
                  </a:lnTo>
                  <a:lnTo>
                    <a:pt x="83781" y="67208"/>
                  </a:lnTo>
                  <a:lnTo>
                    <a:pt x="83583" y="67059"/>
                  </a:lnTo>
                  <a:lnTo>
                    <a:pt x="83434" y="66861"/>
                  </a:lnTo>
                  <a:lnTo>
                    <a:pt x="83311" y="66663"/>
                  </a:lnTo>
                  <a:lnTo>
                    <a:pt x="83261" y="66441"/>
                  </a:lnTo>
                  <a:lnTo>
                    <a:pt x="83237" y="66193"/>
                  </a:lnTo>
                  <a:lnTo>
                    <a:pt x="83261" y="65971"/>
                  </a:lnTo>
                  <a:lnTo>
                    <a:pt x="83311" y="65748"/>
                  </a:lnTo>
                  <a:lnTo>
                    <a:pt x="83434" y="65550"/>
                  </a:lnTo>
                  <a:lnTo>
                    <a:pt x="83583" y="65352"/>
                  </a:lnTo>
                  <a:lnTo>
                    <a:pt x="83781" y="65204"/>
                  </a:lnTo>
                  <a:lnTo>
                    <a:pt x="83979" y="65080"/>
                  </a:lnTo>
                  <a:lnTo>
                    <a:pt x="84201" y="65006"/>
                  </a:lnTo>
                  <a:close/>
                  <a:moveTo>
                    <a:pt x="89643" y="65278"/>
                  </a:moveTo>
                  <a:lnTo>
                    <a:pt x="89891" y="65303"/>
                  </a:lnTo>
                  <a:lnTo>
                    <a:pt x="90138" y="65377"/>
                  </a:lnTo>
                  <a:lnTo>
                    <a:pt x="90361" y="65476"/>
                  </a:lnTo>
                  <a:lnTo>
                    <a:pt x="90583" y="65649"/>
                  </a:lnTo>
                  <a:lnTo>
                    <a:pt x="90756" y="65872"/>
                  </a:lnTo>
                  <a:lnTo>
                    <a:pt x="90880" y="66094"/>
                  </a:lnTo>
                  <a:lnTo>
                    <a:pt x="90929" y="66342"/>
                  </a:lnTo>
                  <a:lnTo>
                    <a:pt x="90954" y="66589"/>
                  </a:lnTo>
                  <a:lnTo>
                    <a:pt x="90929" y="66836"/>
                  </a:lnTo>
                  <a:lnTo>
                    <a:pt x="90880" y="67084"/>
                  </a:lnTo>
                  <a:lnTo>
                    <a:pt x="90756" y="67331"/>
                  </a:lnTo>
                  <a:lnTo>
                    <a:pt x="90583" y="67529"/>
                  </a:lnTo>
                  <a:lnTo>
                    <a:pt x="90361" y="67702"/>
                  </a:lnTo>
                  <a:lnTo>
                    <a:pt x="90138" y="67826"/>
                  </a:lnTo>
                  <a:lnTo>
                    <a:pt x="89891" y="67900"/>
                  </a:lnTo>
                  <a:lnTo>
                    <a:pt x="89643" y="67925"/>
                  </a:lnTo>
                  <a:lnTo>
                    <a:pt x="89396" y="67900"/>
                  </a:lnTo>
                  <a:lnTo>
                    <a:pt x="89148" y="67826"/>
                  </a:lnTo>
                  <a:lnTo>
                    <a:pt x="88901" y="67702"/>
                  </a:lnTo>
                  <a:lnTo>
                    <a:pt x="88703" y="67529"/>
                  </a:lnTo>
                  <a:lnTo>
                    <a:pt x="88530" y="67331"/>
                  </a:lnTo>
                  <a:lnTo>
                    <a:pt x="88406" y="67084"/>
                  </a:lnTo>
                  <a:lnTo>
                    <a:pt x="88332" y="66836"/>
                  </a:lnTo>
                  <a:lnTo>
                    <a:pt x="88307" y="66589"/>
                  </a:lnTo>
                  <a:lnTo>
                    <a:pt x="88332" y="66342"/>
                  </a:lnTo>
                  <a:lnTo>
                    <a:pt x="88406" y="66094"/>
                  </a:lnTo>
                  <a:lnTo>
                    <a:pt x="88530" y="65872"/>
                  </a:lnTo>
                  <a:lnTo>
                    <a:pt x="88703" y="65649"/>
                  </a:lnTo>
                  <a:lnTo>
                    <a:pt x="88901" y="65476"/>
                  </a:lnTo>
                  <a:lnTo>
                    <a:pt x="89148" y="65377"/>
                  </a:lnTo>
                  <a:lnTo>
                    <a:pt x="89396" y="65303"/>
                  </a:lnTo>
                  <a:lnTo>
                    <a:pt x="89643" y="65278"/>
                  </a:lnTo>
                  <a:close/>
                  <a:moveTo>
                    <a:pt x="1459" y="66268"/>
                  </a:moveTo>
                  <a:lnTo>
                    <a:pt x="1633" y="66317"/>
                  </a:lnTo>
                  <a:lnTo>
                    <a:pt x="1806" y="66416"/>
                  </a:lnTo>
                  <a:lnTo>
                    <a:pt x="1954" y="66540"/>
                  </a:lnTo>
                  <a:lnTo>
                    <a:pt x="2078" y="66688"/>
                  </a:lnTo>
                  <a:lnTo>
                    <a:pt x="2152" y="66861"/>
                  </a:lnTo>
                  <a:lnTo>
                    <a:pt x="2202" y="67034"/>
                  </a:lnTo>
                  <a:lnTo>
                    <a:pt x="2226" y="67208"/>
                  </a:lnTo>
                  <a:lnTo>
                    <a:pt x="2202" y="67381"/>
                  </a:lnTo>
                  <a:lnTo>
                    <a:pt x="2152" y="67554"/>
                  </a:lnTo>
                  <a:lnTo>
                    <a:pt x="2078" y="67727"/>
                  </a:lnTo>
                  <a:lnTo>
                    <a:pt x="1954" y="67875"/>
                  </a:lnTo>
                  <a:lnTo>
                    <a:pt x="1806" y="67999"/>
                  </a:lnTo>
                  <a:lnTo>
                    <a:pt x="1633" y="68073"/>
                  </a:lnTo>
                  <a:lnTo>
                    <a:pt x="1459" y="68123"/>
                  </a:lnTo>
                  <a:lnTo>
                    <a:pt x="1286" y="68147"/>
                  </a:lnTo>
                  <a:lnTo>
                    <a:pt x="1113" y="68123"/>
                  </a:lnTo>
                  <a:lnTo>
                    <a:pt x="915" y="68073"/>
                  </a:lnTo>
                  <a:lnTo>
                    <a:pt x="767" y="67999"/>
                  </a:lnTo>
                  <a:lnTo>
                    <a:pt x="618" y="67875"/>
                  </a:lnTo>
                  <a:lnTo>
                    <a:pt x="495" y="67727"/>
                  </a:lnTo>
                  <a:lnTo>
                    <a:pt x="396" y="67554"/>
                  </a:lnTo>
                  <a:lnTo>
                    <a:pt x="346" y="67381"/>
                  </a:lnTo>
                  <a:lnTo>
                    <a:pt x="346" y="67208"/>
                  </a:lnTo>
                  <a:lnTo>
                    <a:pt x="346" y="67034"/>
                  </a:lnTo>
                  <a:lnTo>
                    <a:pt x="396" y="66861"/>
                  </a:lnTo>
                  <a:lnTo>
                    <a:pt x="495" y="66688"/>
                  </a:lnTo>
                  <a:lnTo>
                    <a:pt x="618" y="66540"/>
                  </a:lnTo>
                  <a:lnTo>
                    <a:pt x="767" y="66416"/>
                  </a:lnTo>
                  <a:lnTo>
                    <a:pt x="915" y="66317"/>
                  </a:lnTo>
                  <a:lnTo>
                    <a:pt x="1113" y="66268"/>
                  </a:lnTo>
                  <a:close/>
                  <a:moveTo>
                    <a:pt x="99290" y="65303"/>
                  </a:moveTo>
                  <a:lnTo>
                    <a:pt x="99587" y="65328"/>
                  </a:lnTo>
                  <a:lnTo>
                    <a:pt x="99884" y="65427"/>
                  </a:lnTo>
                  <a:lnTo>
                    <a:pt x="100032" y="65476"/>
                  </a:lnTo>
                  <a:lnTo>
                    <a:pt x="100156" y="65575"/>
                  </a:lnTo>
                  <a:lnTo>
                    <a:pt x="100280" y="65649"/>
                  </a:lnTo>
                  <a:lnTo>
                    <a:pt x="100403" y="65773"/>
                  </a:lnTo>
                  <a:lnTo>
                    <a:pt x="100502" y="65872"/>
                  </a:lnTo>
                  <a:lnTo>
                    <a:pt x="100601" y="65995"/>
                  </a:lnTo>
                  <a:lnTo>
                    <a:pt x="100675" y="66144"/>
                  </a:lnTo>
                  <a:lnTo>
                    <a:pt x="100725" y="66268"/>
                  </a:lnTo>
                  <a:lnTo>
                    <a:pt x="100824" y="66564"/>
                  </a:lnTo>
                  <a:lnTo>
                    <a:pt x="100849" y="66861"/>
                  </a:lnTo>
                  <a:lnTo>
                    <a:pt x="100824" y="67158"/>
                  </a:lnTo>
                  <a:lnTo>
                    <a:pt x="100725" y="67430"/>
                  </a:lnTo>
                  <a:lnTo>
                    <a:pt x="100675" y="67579"/>
                  </a:lnTo>
                  <a:lnTo>
                    <a:pt x="100601" y="67702"/>
                  </a:lnTo>
                  <a:lnTo>
                    <a:pt x="100502" y="67826"/>
                  </a:lnTo>
                  <a:lnTo>
                    <a:pt x="100403" y="67950"/>
                  </a:lnTo>
                  <a:lnTo>
                    <a:pt x="100280" y="68049"/>
                  </a:lnTo>
                  <a:lnTo>
                    <a:pt x="100156" y="68147"/>
                  </a:lnTo>
                  <a:lnTo>
                    <a:pt x="100032" y="68222"/>
                  </a:lnTo>
                  <a:lnTo>
                    <a:pt x="99884" y="68296"/>
                  </a:lnTo>
                  <a:lnTo>
                    <a:pt x="99587" y="68370"/>
                  </a:lnTo>
                  <a:lnTo>
                    <a:pt x="99290" y="68395"/>
                  </a:lnTo>
                  <a:lnTo>
                    <a:pt x="99018" y="68370"/>
                  </a:lnTo>
                  <a:lnTo>
                    <a:pt x="98721" y="68296"/>
                  </a:lnTo>
                  <a:lnTo>
                    <a:pt x="98573" y="68222"/>
                  </a:lnTo>
                  <a:lnTo>
                    <a:pt x="98449" y="68147"/>
                  </a:lnTo>
                  <a:lnTo>
                    <a:pt x="98326" y="68049"/>
                  </a:lnTo>
                  <a:lnTo>
                    <a:pt x="98202" y="67950"/>
                  </a:lnTo>
                  <a:lnTo>
                    <a:pt x="98103" y="67826"/>
                  </a:lnTo>
                  <a:lnTo>
                    <a:pt x="98004" y="67702"/>
                  </a:lnTo>
                  <a:lnTo>
                    <a:pt x="97930" y="67579"/>
                  </a:lnTo>
                  <a:lnTo>
                    <a:pt x="97880" y="67430"/>
                  </a:lnTo>
                  <a:lnTo>
                    <a:pt x="97781" y="67158"/>
                  </a:lnTo>
                  <a:lnTo>
                    <a:pt x="97757" y="66861"/>
                  </a:lnTo>
                  <a:lnTo>
                    <a:pt x="97781" y="66564"/>
                  </a:lnTo>
                  <a:lnTo>
                    <a:pt x="97880" y="66268"/>
                  </a:lnTo>
                  <a:lnTo>
                    <a:pt x="97930" y="66144"/>
                  </a:lnTo>
                  <a:lnTo>
                    <a:pt x="98004" y="65995"/>
                  </a:lnTo>
                  <a:lnTo>
                    <a:pt x="98103" y="65872"/>
                  </a:lnTo>
                  <a:lnTo>
                    <a:pt x="98202" y="65773"/>
                  </a:lnTo>
                  <a:lnTo>
                    <a:pt x="98326" y="65649"/>
                  </a:lnTo>
                  <a:lnTo>
                    <a:pt x="98449" y="65575"/>
                  </a:lnTo>
                  <a:lnTo>
                    <a:pt x="98573" y="65476"/>
                  </a:lnTo>
                  <a:lnTo>
                    <a:pt x="98721" y="65427"/>
                  </a:lnTo>
                  <a:lnTo>
                    <a:pt x="99018" y="65328"/>
                  </a:lnTo>
                  <a:lnTo>
                    <a:pt x="99290" y="65303"/>
                  </a:lnTo>
                  <a:close/>
                  <a:moveTo>
                    <a:pt x="43090" y="67579"/>
                  </a:moveTo>
                  <a:lnTo>
                    <a:pt x="43164" y="67603"/>
                  </a:lnTo>
                  <a:lnTo>
                    <a:pt x="43238" y="67603"/>
                  </a:lnTo>
                  <a:lnTo>
                    <a:pt x="43313" y="67653"/>
                  </a:lnTo>
                  <a:lnTo>
                    <a:pt x="43387" y="67702"/>
                  </a:lnTo>
                  <a:lnTo>
                    <a:pt x="43436" y="67776"/>
                  </a:lnTo>
                  <a:lnTo>
                    <a:pt x="43486" y="67851"/>
                  </a:lnTo>
                  <a:lnTo>
                    <a:pt x="43511" y="67925"/>
                  </a:lnTo>
                  <a:lnTo>
                    <a:pt x="43511" y="68024"/>
                  </a:lnTo>
                  <a:lnTo>
                    <a:pt x="43511" y="68098"/>
                  </a:lnTo>
                  <a:lnTo>
                    <a:pt x="43486" y="68172"/>
                  </a:lnTo>
                  <a:lnTo>
                    <a:pt x="43436" y="68246"/>
                  </a:lnTo>
                  <a:lnTo>
                    <a:pt x="43387" y="68321"/>
                  </a:lnTo>
                  <a:lnTo>
                    <a:pt x="43313" y="68370"/>
                  </a:lnTo>
                  <a:lnTo>
                    <a:pt x="43238" y="68420"/>
                  </a:lnTo>
                  <a:lnTo>
                    <a:pt x="43164" y="68444"/>
                  </a:lnTo>
                  <a:lnTo>
                    <a:pt x="42991" y="68444"/>
                  </a:lnTo>
                  <a:lnTo>
                    <a:pt x="42917" y="68420"/>
                  </a:lnTo>
                  <a:lnTo>
                    <a:pt x="42843" y="68370"/>
                  </a:lnTo>
                  <a:lnTo>
                    <a:pt x="42769" y="68321"/>
                  </a:lnTo>
                  <a:lnTo>
                    <a:pt x="42719" y="68246"/>
                  </a:lnTo>
                  <a:lnTo>
                    <a:pt x="42694" y="68172"/>
                  </a:lnTo>
                  <a:lnTo>
                    <a:pt x="42670" y="68098"/>
                  </a:lnTo>
                  <a:lnTo>
                    <a:pt x="42645" y="68024"/>
                  </a:lnTo>
                  <a:lnTo>
                    <a:pt x="42670" y="67925"/>
                  </a:lnTo>
                  <a:lnTo>
                    <a:pt x="42694" y="67851"/>
                  </a:lnTo>
                  <a:lnTo>
                    <a:pt x="42719" y="67776"/>
                  </a:lnTo>
                  <a:lnTo>
                    <a:pt x="42769" y="67702"/>
                  </a:lnTo>
                  <a:lnTo>
                    <a:pt x="42843" y="67653"/>
                  </a:lnTo>
                  <a:lnTo>
                    <a:pt x="42917" y="67603"/>
                  </a:lnTo>
                  <a:lnTo>
                    <a:pt x="42991" y="67603"/>
                  </a:lnTo>
                  <a:lnTo>
                    <a:pt x="43090" y="67579"/>
                  </a:lnTo>
                  <a:close/>
                  <a:moveTo>
                    <a:pt x="74579" y="66416"/>
                  </a:moveTo>
                  <a:lnTo>
                    <a:pt x="74777" y="66441"/>
                  </a:lnTo>
                  <a:lnTo>
                    <a:pt x="74975" y="66515"/>
                  </a:lnTo>
                  <a:lnTo>
                    <a:pt x="75148" y="66589"/>
                  </a:lnTo>
                  <a:lnTo>
                    <a:pt x="75321" y="66738"/>
                  </a:lnTo>
                  <a:lnTo>
                    <a:pt x="75445" y="66886"/>
                  </a:lnTo>
                  <a:lnTo>
                    <a:pt x="75544" y="67084"/>
                  </a:lnTo>
                  <a:lnTo>
                    <a:pt x="75593" y="67257"/>
                  </a:lnTo>
                  <a:lnTo>
                    <a:pt x="75618" y="67455"/>
                  </a:lnTo>
                  <a:lnTo>
                    <a:pt x="75593" y="67653"/>
                  </a:lnTo>
                  <a:lnTo>
                    <a:pt x="75544" y="67851"/>
                  </a:lnTo>
                  <a:lnTo>
                    <a:pt x="75445" y="68024"/>
                  </a:lnTo>
                  <a:lnTo>
                    <a:pt x="75321" y="68197"/>
                  </a:lnTo>
                  <a:lnTo>
                    <a:pt x="75148" y="68321"/>
                  </a:lnTo>
                  <a:lnTo>
                    <a:pt x="74975" y="68420"/>
                  </a:lnTo>
                  <a:lnTo>
                    <a:pt x="74777" y="68469"/>
                  </a:lnTo>
                  <a:lnTo>
                    <a:pt x="74579" y="68494"/>
                  </a:lnTo>
                  <a:lnTo>
                    <a:pt x="74381" y="68469"/>
                  </a:lnTo>
                  <a:lnTo>
                    <a:pt x="74208" y="68420"/>
                  </a:lnTo>
                  <a:lnTo>
                    <a:pt x="74010" y="68321"/>
                  </a:lnTo>
                  <a:lnTo>
                    <a:pt x="73862" y="68197"/>
                  </a:lnTo>
                  <a:lnTo>
                    <a:pt x="73713" y="68024"/>
                  </a:lnTo>
                  <a:lnTo>
                    <a:pt x="73639" y="67851"/>
                  </a:lnTo>
                  <a:lnTo>
                    <a:pt x="73565" y="67653"/>
                  </a:lnTo>
                  <a:lnTo>
                    <a:pt x="73540" y="67455"/>
                  </a:lnTo>
                  <a:lnTo>
                    <a:pt x="73565" y="67257"/>
                  </a:lnTo>
                  <a:lnTo>
                    <a:pt x="73639" y="67084"/>
                  </a:lnTo>
                  <a:lnTo>
                    <a:pt x="73713" y="66886"/>
                  </a:lnTo>
                  <a:lnTo>
                    <a:pt x="73862" y="66738"/>
                  </a:lnTo>
                  <a:lnTo>
                    <a:pt x="74010" y="66589"/>
                  </a:lnTo>
                  <a:lnTo>
                    <a:pt x="74208" y="66515"/>
                  </a:lnTo>
                  <a:lnTo>
                    <a:pt x="74381" y="66441"/>
                  </a:lnTo>
                  <a:lnTo>
                    <a:pt x="74579" y="66416"/>
                  </a:lnTo>
                  <a:close/>
                  <a:moveTo>
                    <a:pt x="5467" y="66861"/>
                  </a:moveTo>
                  <a:lnTo>
                    <a:pt x="5615" y="66886"/>
                  </a:lnTo>
                  <a:lnTo>
                    <a:pt x="5763" y="66935"/>
                  </a:lnTo>
                  <a:lnTo>
                    <a:pt x="5912" y="67010"/>
                  </a:lnTo>
                  <a:lnTo>
                    <a:pt x="6036" y="67109"/>
                  </a:lnTo>
                  <a:lnTo>
                    <a:pt x="6159" y="67232"/>
                  </a:lnTo>
                  <a:lnTo>
                    <a:pt x="6233" y="67381"/>
                  </a:lnTo>
                  <a:lnTo>
                    <a:pt x="6258" y="67529"/>
                  </a:lnTo>
                  <a:lnTo>
                    <a:pt x="6283" y="67702"/>
                  </a:lnTo>
                  <a:lnTo>
                    <a:pt x="6258" y="67851"/>
                  </a:lnTo>
                  <a:lnTo>
                    <a:pt x="6233" y="67999"/>
                  </a:lnTo>
                  <a:lnTo>
                    <a:pt x="6159" y="68147"/>
                  </a:lnTo>
                  <a:lnTo>
                    <a:pt x="6036" y="68271"/>
                  </a:lnTo>
                  <a:lnTo>
                    <a:pt x="5912" y="68395"/>
                  </a:lnTo>
                  <a:lnTo>
                    <a:pt x="5763" y="68469"/>
                  </a:lnTo>
                  <a:lnTo>
                    <a:pt x="5615" y="68494"/>
                  </a:lnTo>
                  <a:lnTo>
                    <a:pt x="5467" y="68519"/>
                  </a:lnTo>
                  <a:lnTo>
                    <a:pt x="5293" y="68494"/>
                  </a:lnTo>
                  <a:lnTo>
                    <a:pt x="5145" y="68469"/>
                  </a:lnTo>
                  <a:lnTo>
                    <a:pt x="4997" y="68395"/>
                  </a:lnTo>
                  <a:lnTo>
                    <a:pt x="4873" y="68271"/>
                  </a:lnTo>
                  <a:lnTo>
                    <a:pt x="4774" y="68147"/>
                  </a:lnTo>
                  <a:lnTo>
                    <a:pt x="4700" y="67999"/>
                  </a:lnTo>
                  <a:lnTo>
                    <a:pt x="4650" y="67851"/>
                  </a:lnTo>
                  <a:lnTo>
                    <a:pt x="4626" y="67702"/>
                  </a:lnTo>
                  <a:lnTo>
                    <a:pt x="4650" y="67529"/>
                  </a:lnTo>
                  <a:lnTo>
                    <a:pt x="4700" y="67381"/>
                  </a:lnTo>
                  <a:lnTo>
                    <a:pt x="4774" y="67232"/>
                  </a:lnTo>
                  <a:lnTo>
                    <a:pt x="4873" y="67109"/>
                  </a:lnTo>
                  <a:lnTo>
                    <a:pt x="4997" y="67010"/>
                  </a:lnTo>
                  <a:lnTo>
                    <a:pt x="5145" y="66935"/>
                  </a:lnTo>
                  <a:lnTo>
                    <a:pt x="5293" y="66886"/>
                  </a:lnTo>
                  <a:lnTo>
                    <a:pt x="5467" y="66861"/>
                  </a:lnTo>
                  <a:close/>
                  <a:moveTo>
                    <a:pt x="51673" y="67381"/>
                  </a:moveTo>
                  <a:lnTo>
                    <a:pt x="51797" y="67405"/>
                  </a:lnTo>
                  <a:lnTo>
                    <a:pt x="51921" y="67430"/>
                  </a:lnTo>
                  <a:lnTo>
                    <a:pt x="52020" y="67480"/>
                  </a:lnTo>
                  <a:lnTo>
                    <a:pt x="52119" y="67579"/>
                  </a:lnTo>
                  <a:lnTo>
                    <a:pt x="52193" y="67677"/>
                  </a:lnTo>
                  <a:lnTo>
                    <a:pt x="52267" y="67776"/>
                  </a:lnTo>
                  <a:lnTo>
                    <a:pt x="52292" y="67900"/>
                  </a:lnTo>
                  <a:lnTo>
                    <a:pt x="52317" y="67999"/>
                  </a:lnTo>
                  <a:lnTo>
                    <a:pt x="52292" y="68123"/>
                  </a:lnTo>
                  <a:lnTo>
                    <a:pt x="52267" y="68246"/>
                  </a:lnTo>
                  <a:lnTo>
                    <a:pt x="52193" y="68345"/>
                  </a:lnTo>
                  <a:lnTo>
                    <a:pt x="52119" y="68444"/>
                  </a:lnTo>
                  <a:lnTo>
                    <a:pt x="52020" y="68519"/>
                  </a:lnTo>
                  <a:lnTo>
                    <a:pt x="51921" y="68593"/>
                  </a:lnTo>
                  <a:lnTo>
                    <a:pt x="51797" y="68617"/>
                  </a:lnTo>
                  <a:lnTo>
                    <a:pt x="51673" y="68642"/>
                  </a:lnTo>
                  <a:lnTo>
                    <a:pt x="51575" y="68617"/>
                  </a:lnTo>
                  <a:lnTo>
                    <a:pt x="51451" y="68593"/>
                  </a:lnTo>
                  <a:lnTo>
                    <a:pt x="51327" y="68519"/>
                  </a:lnTo>
                  <a:lnTo>
                    <a:pt x="51253" y="68444"/>
                  </a:lnTo>
                  <a:lnTo>
                    <a:pt x="51154" y="68345"/>
                  </a:lnTo>
                  <a:lnTo>
                    <a:pt x="51105" y="68246"/>
                  </a:lnTo>
                  <a:lnTo>
                    <a:pt x="51080" y="68123"/>
                  </a:lnTo>
                  <a:lnTo>
                    <a:pt x="51055" y="67999"/>
                  </a:lnTo>
                  <a:lnTo>
                    <a:pt x="51080" y="67900"/>
                  </a:lnTo>
                  <a:lnTo>
                    <a:pt x="51105" y="67776"/>
                  </a:lnTo>
                  <a:lnTo>
                    <a:pt x="51154" y="67677"/>
                  </a:lnTo>
                  <a:lnTo>
                    <a:pt x="51253" y="67579"/>
                  </a:lnTo>
                  <a:lnTo>
                    <a:pt x="51327" y="67480"/>
                  </a:lnTo>
                  <a:lnTo>
                    <a:pt x="51451" y="67430"/>
                  </a:lnTo>
                  <a:lnTo>
                    <a:pt x="51575" y="67405"/>
                  </a:lnTo>
                  <a:lnTo>
                    <a:pt x="51673" y="67381"/>
                  </a:lnTo>
                  <a:close/>
                  <a:moveTo>
                    <a:pt x="9697" y="67405"/>
                  </a:moveTo>
                  <a:lnTo>
                    <a:pt x="9820" y="67430"/>
                  </a:lnTo>
                  <a:lnTo>
                    <a:pt x="9969" y="67480"/>
                  </a:lnTo>
                  <a:lnTo>
                    <a:pt x="10092" y="67529"/>
                  </a:lnTo>
                  <a:lnTo>
                    <a:pt x="10191" y="67628"/>
                  </a:lnTo>
                  <a:lnTo>
                    <a:pt x="10290" y="67727"/>
                  </a:lnTo>
                  <a:lnTo>
                    <a:pt x="10340" y="67851"/>
                  </a:lnTo>
                  <a:lnTo>
                    <a:pt x="10389" y="67974"/>
                  </a:lnTo>
                  <a:lnTo>
                    <a:pt x="10389" y="68123"/>
                  </a:lnTo>
                  <a:lnTo>
                    <a:pt x="10389" y="68246"/>
                  </a:lnTo>
                  <a:lnTo>
                    <a:pt x="10340" y="68370"/>
                  </a:lnTo>
                  <a:lnTo>
                    <a:pt x="10290" y="68494"/>
                  </a:lnTo>
                  <a:lnTo>
                    <a:pt x="10191" y="68617"/>
                  </a:lnTo>
                  <a:lnTo>
                    <a:pt x="10092" y="68692"/>
                  </a:lnTo>
                  <a:lnTo>
                    <a:pt x="9969" y="68766"/>
                  </a:lnTo>
                  <a:lnTo>
                    <a:pt x="9820" y="68815"/>
                  </a:lnTo>
                  <a:lnTo>
                    <a:pt x="9573" y="68815"/>
                  </a:lnTo>
                  <a:lnTo>
                    <a:pt x="9424" y="68766"/>
                  </a:lnTo>
                  <a:lnTo>
                    <a:pt x="9301" y="68692"/>
                  </a:lnTo>
                  <a:lnTo>
                    <a:pt x="9202" y="68617"/>
                  </a:lnTo>
                  <a:lnTo>
                    <a:pt x="9103" y="68494"/>
                  </a:lnTo>
                  <a:lnTo>
                    <a:pt x="9053" y="68370"/>
                  </a:lnTo>
                  <a:lnTo>
                    <a:pt x="9004" y="68246"/>
                  </a:lnTo>
                  <a:lnTo>
                    <a:pt x="9004" y="68123"/>
                  </a:lnTo>
                  <a:lnTo>
                    <a:pt x="9004" y="67974"/>
                  </a:lnTo>
                  <a:lnTo>
                    <a:pt x="9053" y="67851"/>
                  </a:lnTo>
                  <a:lnTo>
                    <a:pt x="9103" y="67727"/>
                  </a:lnTo>
                  <a:lnTo>
                    <a:pt x="9202" y="67628"/>
                  </a:lnTo>
                  <a:lnTo>
                    <a:pt x="9301" y="67529"/>
                  </a:lnTo>
                  <a:lnTo>
                    <a:pt x="9424" y="67480"/>
                  </a:lnTo>
                  <a:lnTo>
                    <a:pt x="9573" y="67430"/>
                  </a:lnTo>
                  <a:lnTo>
                    <a:pt x="9697" y="67405"/>
                  </a:lnTo>
                  <a:close/>
                  <a:moveTo>
                    <a:pt x="13877" y="67677"/>
                  </a:moveTo>
                  <a:lnTo>
                    <a:pt x="14001" y="67702"/>
                  </a:lnTo>
                  <a:lnTo>
                    <a:pt x="14100" y="67727"/>
                  </a:lnTo>
                  <a:lnTo>
                    <a:pt x="14198" y="67776"/>
                  </a:lnTo>
                  <a:lnTo>
                    <a:pt x="14297" y="67851"/>
                  </a:lnTo>
                  <a:lnTo>
                    <a:pt x="14372" y="67950"/>
                  </a:lnTo>
                  <a:lnTo>
                    <a:pt x="14421" y="68049"/>
                  </a:lnTo>
                  <a:lnTo>
                    <a:pt x="14471" y="68172"/>
                  </a:lnTo>
                  <a:lnTo>
                    <a:pt x="14471" y="68271"/>
                  </a:lnTo>
                  <a:lnTo>
                    <a:pt x="14471" y="68395"/>
                  </a:lnTo>
                  <a:lnTo>
                    <a:pt x="14421" y="68494"/>
                  </a:lnTo>
                  <a:lnTo>
                    <a:pt x="14372" y="68593"/>
                  </a:lnTo>
                  <a:lnTo>
                    <a:pt x="14297" y="68692"/>
                  </a:lnTo>
                  <a:lnTo>
                    <a:pt x="14198" y="68766"/>
                  </a:lnTo>
                  <a:lnTo>
                    <a:pt x="14100" y="68815"/>
                  </a:lnTo>
                  <a:lnTo>
                    <a:pt x="14001" y="68865"/>
                  </a:lnTo>
                  <a:lnTo>
                    <a:pt x="13778" y="68865"/>
                  </a:lnTo>
                  <a:lnTo>
                    <a:pt x="13654" y="68815"/>
                  </a:lnTo>
                  <a:lnTo>
                    <a:pt x="13555" y="68766"/>
                  </a:lnTo>
                  <a:lnTo>
                    <a:pt x="13456" y="68692"/>
                  </a:lnTo>
                  <a:lnTo>
                    <a:pt x="13382" y="68593"/>
                  </a:lnTo>
                  <a:lnTo>
                    <a:pt x="13333" y="68494"/>
                  </a:lnTo>
                  <a:lnTo>
                    <a:pt x="13308" y="68395"/>
                  </a:lnTo>
                  <a:lnTo>
                    <a:pt x="13283" y="68271"/>
                  </a:lnTo>
                  <a:lnTo>
                    <a:pt x="13308" y="68172"/>
                  </a:lnTo>
                  <a:lnTo>
                    <a:pt x="13333" y="68049"/>
                  </a:lnTo>
                  <a:lnTo>
                    <a:pt x="13382" y="67950"/>
                  </a:lnTo>
                  <a:lnTo>
                    <a:pt x="13456" y="67851"/>
                  </a:lnTo>
                  <a:lnTo>
                    <a:pt x="13555" y="67776"/>
                  </a:lnTo>
                  <a:lnTo>
                    <a:pt x="13654" y="67727"/>
                  </a:lnTo>
                  <a:lnTo>
                    <a:pt x="13778" y="67702"/>
                  </a:lnTo>
                  <a:lnTo>
                    <a:pt x="13877" y="67677"/>
                  </a:lnTo>
                  <a:close/>
                  <a:moveTo>
                    <a:pt x="37648" y="68345"/>
                  </a:moveTo>
                  <a:lnTo>
                    <a:pt x="37772" y="68370"/>
                  </a:lnTo>
                  <a:lnTo>
                    <a:pt x="37871" y="68444"/>
                  </a:lnTo>
                  <a:lnTo>
                    <a:pt x="37920" y="68543"/>
                  </a:lnTo>
                  <a:lnTo>
                    <a:pt x="37945" y="68642"/>
                  </a:lnTo>
                  <a:lnTo>
                    <a:pt x="37920" y="68766"/>
                  </a:lnTo>
                  <a:lnTo>
                    <a:pt x="37871" y="68865"/>
                  </a:lnTo>
                  <a:lnTo>
                    <a:pt x="37772" y="68939"/>
                  </a:lnTo>
                  <a:lnTo>
                    <a:pt x="37524" y="68939"/>
                  </a:lnTo>
                  <a:lnTo>
                    <a:pt x="37426" y="68865"/>
                  </a:lnTo>
                  <a:lnTo>
                    <a:pt x="37376" y="68766"/>
                  </a:lnTo>
                  <a:lnTo>
                    <a:pt x="37351" y="68642"/>
                  </a:lnTo>
                  <a:lnTo>
                    <a:pt x="37376" y="68543"/>
                  </a:lnTo>
                  <a:lnTo>
                    <a:pt x="37426" y="68444"/>
                  </a:lnTo>
                  <a:lnTo>
                    <a:pt x="37524" y="68370"/>
                  </a:lnTo>
                  <a:lnTo>
                    <a:pt x="37648" y="68345"/>
                  </a:lnTo>
                  <a:close/>
                  <a:moveTo>
                    <a:pt x="27358" y="68642"/>
                  </a:moveTo>
                  <a:lnTo>
                    <a:pt x="27407" y="68667"/>
                  </a:lnTo>
                  <a:lnTo>
                    <a:pt x="27457" y="68692"/>
                  </a:lnTo>
                  <a:lnTo>
                    <a:pt x="27506" y="68766"/>
                  </a:lnTo>
                  <a:lnTo>
                    <a:pt x="27506" y="68815"/>
                  </a:lnTo>
                  <a:lnTo>
                    <a:pt x="27506" y="68890"/>
                  </a:lnTo>
                  <a:lnTo>
                    <a:pt x="27457" y="68939"/>
                  </a:lnTo>
                  <a:lnTo>
                    <a:pt x="27407" y="68964"/>
                  </a:lnTo>
                  <a:lnTo>
                    <a:pt x="27358" y="68988"/>
                  </a:lnTo>
                  <a:lnTo>
                    <a:pt x="27284" y="68964"/>
                  </a:lnTo>
                  <a:lnTo>
                    <a:pt x="27234" y="68939"/>
                  </a:lnTo>
                  <a:lnTo>
                    <a:pt x="27210" y="68890"/>
                  </a:lnTo>
                  <a:lnTo>
                    <a:pt x="27185" y="68815"/>
                  </a:lnTo>
                  <a:lnTo>
                    <a:pt x="27210" y="68766"/>
                  </a:lnTo>
                  <a:lnTo>
                    <a:pt x="27234" y="68692"/>
                  </a:lnTo>
                  <a:lnTo>
                    <a:pt x="27284" y="68667"/>
                  </a:lnTo>
                  <a:lnTo>
                    <a:pt x="27358" y="68642"/>
                  </a:lnTo>
                  <a:close/>
                  <a:moveTo>
                    <a:pt x="18379" y="68147"/>
                  </a:moveTo>
                  <a:lnTo>
                    <a:pt x="18453" y="68172"/>
                  </a:lnTo>
                  <a:lnTo>
                    <a:pt x="18527" y="68222"/>
                  </a:lnTo>
                  <a:lnTo>
                    <a:pt x="18601" y="68271"/>
                  </a:lnTo>
                  <a:lnTo>
                    <a:pt x="18676" y="68345"/>
                  </a:lnTo>
                  <a:lnTo>
                    <a:pt x="18700" y="68420"/>
                  </a:lnTo>
                  <a:lnTo>
                    <a:pt x="18725" y="68494"/>
                  </a:lnTo>
                  <a:lnTo>
                    <a:pt x="18750" y="68593"/>
                  </a:lnTo>
                  <a:lnTo>
                    <a:pt x="18725" y="68667"/>
                  </a:lnTo>
                  <a:lnTo>
                    <a:pt x="18700" y="68741"/>
                  </a:lnTo>
                  <a:lnTo>
                    <a:pt x="18676" y="68840"/>
                  </a:lnTo>
                  <a:lnTo>
                    <a:pt x="18601" y="68890"/>
                  </a:lnTo>
                  <a:lnTo>
                    <a:pt x="18527" y="68964"/>
                  </a:lnTo>
                  <a:lnTo>
                    <a:pt x="18453" y="68988"/>
                  </a:lnTo>
                  <a:lnTo>
                    <a:pt x="18379" y="69013"/>
                  </a:lnTo>
                  <a:lnTo>
                    <a:pt x="18280" y="69038"/>
                  </a:lnTo>
                  <a:lnTo>
                    <a:pt x="18206" y="69013"/>
                  </a:lnTo>
                  <a:lnTo>
                    <a:pt x="18131" y="68988"/>
                  </a:lnTo>
                  <a:lnTo>
                    <a:pt x="18033" y="68964"/>
                  </a:lnTo>
                  <a:lnTo>
                    <a:pt x="17983" y="68890"/>
                  </a:lnTo>
                  <a:lnTo>
                    <a:pt x="17909" y="68840"/>
                  </a:lnTo>
                  <a:lnTo>
                    <a:pt x="17884" y="68741"/>
                  </a:lnTo>
                  <a:lnTo>
                    <a:pt x="17859" y="68667"/>
                  </a:lnTo>
                  <a:lnTo>
                    <a:pt x="17835" y="68593"/>
                  </a:lnTo>
                  <a:lnTo>
                    <a:pt x="17859" y="68494"/>
                  </a:lnTo>
                  <a:lnTo>
                    <a:pt x="17884" y="68420"/>
                  </a:lnTo>
                  <a:lnTo>
                    <a:pt x="17909" y="68345"/>
                  </a:lnTo>
                  <a:lnTo>
                    <a:pt x="17983" y="68271"/>
                  </a:lnTo>
                  <a:lnTo>
                    <a:pt x="18033" y="68222"/>
                  </a:lnTo>
                  <a:lnTo>
                    <a:pt x="18131" y="68172"/>
                  </a:lnTo>
                  <a:lnTo>
                    <a:pt x="18206" y="68147"/>
                  </a:lnTo>
                  <a:close/>
                  <a:moveTo>
                    <a:pt x="22807" y="68494"/>
                  </a:moveTo>
                  <a:lnTo>
                    <a:pt x="22906" y="68519"/>
                  </a:lnTo>
                  <a:lnTo>
                    <a:pt x="23004" y="68568"/>
                  </a:lnTo>
                  <a:lnTo>
                    <a:pt x="23079" y="68667"/>
                  </a:lnTo>
                  <a:lnTo>
                    <a:pt x="23103" y="68791"/>
                  </a:lnTo>
                  <a:lnTo>
                    <a:pt x="23079" y="68914"/>
                  </a:lnTo>
                  <a:lnTo>
                    <a:pt x="23004" y="69013"/>
                  </a:lnTo>
                  <a:lnTo>
                    <a:pt x="22906" y="69087"/>
                  </a:lnTo>
                  <a:lnTo>
                    <a:pt x="22807" y="69112"/>
                  </a:lnTo>
                  <a:lnTo>
                    <a:pt x="22683" y="69087"/>
                  </a:lnTo>
                  <a:lnTo>
                    <a:pt x="22584" y="69013"/>
                  </a:lnTo>
                  <a:lnTo>
                    <a:pt x="22510" y="68914"/>
                  </a:lnTo>
                  <a:lnTo>
                    <a:pt x="22485" y="68791"/>
                  </a:lnTo>
                  <a:lnTo>
                    <a:pt x="22510" y="68667"/>
                  </a:lnTo>
                  <a:lnTo>
                    <a:pt x="22584" y="68568"/>
                  </a:lnTo>
                  <a:lnTo>
                    <a:pt x="22683" y="68519"/>
                  </a:lnTo>
                  <a:lnTo>
                    <a:pt x="22807" y="68494"/>
                  </a:lnTo>
                  <a:close/>
                  <a:moveTo>
                    <a:pt x="81604" y="66812"/>
                  </a:moveTo>
                  <a:lnTo>
                    <a:pt x="81827" y="66836"/>
                  </a:lnTo>
                  <a:lnTo>
                    <a:pt x="82049" y="66911"/>
                  </a:lnTo>
                  <a:lnTo>
                    <a:pt x="82272" y="67010"/>
                  </a:lnTo>
                  <a:lnTo>
                    <a:pt x="82445" y="67183"/>
                  </a:lnTo>
                  <a:lnTo>
                    <a:pt x="82593" y="67356"/>
                  </a:lnTo>
                  <a:lnTo>
                    <a:pt x="82717" y="67554"/>
                  </a:lnTo>
                  <a:lnTo>
                    <a:pt x="82767" y="67776"/>
                  </a:lnTo>
                  <a:lnTo>
                    <a:pt x="82791" y="68024"/>
                  </a:lnTo>
                  <a:lnTo>
                    <a:pt x="82767" y="68246"/>
                  </a:lnTo>
                  <a:lnTo>
                    <a:pt x="82717" y="68469"/>
                  </a:lnTo>
                  <a:lnTo>
                    <a:pt x="82593" y="68667"/>
                  </a:lnTo>
                  <a:lnTo>
                    <a:pt x="82445" y="68840"/>
                  </a:lnTo>
                  <a:lnTo>
                    <a:pt x="82272" y="69013"/>
                  </a:lnTo>
                  <a:lnTo>
                    <a:pt x="82049" y="69112"/>
                  </a:lnTo>
                  <a:lnTo>
                    <a:pt x="81827" y="69186"/>
                  </a:lnTo>
                  <a:lnTo>
                    <a:pt x="81604" y="69211"/>
                  </a:lnTo>
                  <a:lnTo>
                    <a:pt x="81381" y="69186"/>
                  </a:lnTo>
                  <a:lnTo>
                    <a:pt x="81159" y="69112"/>
                  </a:lnTo>
                  <a:lnTo>
                    <a:pt x="80961" y="69013"/>
                  </a:lnTo>
                  <a:lnTo>
                    <a:pt x="80763" y="68840"/>
                  </a:lnTo>
                  <a:lnTo>
                    <a:pt x="80615" y="68667"/>
                  </a:lnTo>
                  <a:lnTo>
                    <a:pt x="80516" y="68469"/>
                  </a:lnTo>
                  <a:lnTo>
                    <a:pt x="80441" y="68246"/>
                  </a:lnTo>
                  <a:lnTo>
                    <a:pt x="80417" y="68024"/>
                  </a:lnTo>
                  <a:lnTo>
                    <a:pt x="80441" y="67776"/>
                  </a:lnTo>
                  <a:lnTo>
                    <a:pt x="80516" y="67554"/>
                  </a:lnTo>
                  <a:lnTo>
                    <a:pt x="80615" y="67356"/>
                  </a:lnTo>
                  <a:lnTo>
                    <a:pt x="80763" y="67183"/>
                  </a:lnTo>
                  <a:lnTo>
                    <a:pt x="80961" y="67010"/>
                  </a:lnTo>
                  <a:lnTo>
                    <a:pt x="81159" y="66911"/>
                  </a:lnTo>
                  <a:lnTo>
                    <a:pt x="81381" y="66836"/>
                  </a:lnTo>
                  <a:lnTo>
                    <a:pt x="81604" y="66812"/>
                  </a:lnTo>
                  <a:close/>
                  <a:moveTo>
                    <a:pt x="32651" y="68939"/>
                  </a:moveTo>
                  <a:lnTo>
                    <a:pt x="32701" y="68988"/>
                  </a:lnTo>
                  <a:lnTo>
                    <a:pt x="32750" y="69038"/>
                  </a:lnTo>
                  <a:lnTo>
                    <a:pt x="32750" y="69087"/>
                  </a:lnTo>
                  <a:lnTo>
                    <a:pt x="32750" y="69162"/>
                  </a:lnTo>
                  <a:lnTo>
                    <a:pt x="32701" y="69211"/>
                  </a:lnTo>
                  <a:lnTo>
                    <a:pt x="32651" y="69236"/>
                  </a:lnTo>
                  <a:lnTo>
                    <a:pt x="32602" y="69261"/>
                  </a:lnTo>
                  <a:lnTo>
                    <a:pt x="32528" y="69236"/>
                  </a:lnTo>
                  <a:lnTo>
                    <a:pt x="32478" y="69211"/>
                  </a:lnTo>
                  <a:lnTo>
                    <a:pt x="32454" y="69162"/>
                  </a:lnTo>
                  <a:lnTo>
                    <a:pt x="32429" y="69087"/>
                  </a:lnTo>
                  <a:lnTo>
                    <a:pt x="32454" y="69038"/>
                  </a:lnTo>
                  <a:lnTo>
                    <a:pt x="32478" y="68988"/>
                  </a:lnTo>
                  <a:lnTo>
                    <a:pt x="32528" y="68939"/>
                  </a:lnTo>
                  <a:close/>
                  <a:moveTo>
                    <a:pt x="93329" y="66540"/>
                  </a:moveTo>
                  <a:lnTo>
                    <a:pt x="93601" y="66589"/>
                  </a:lnTo>
                  <a:lnTo>
                    <a:pt x="93873" y="66663"/>
                  </a:lnTo>
                  <a:lnTo>
                    <a:pt x="94120" y="66787"/>
                  </a:lnTo>
                  <a:lnTo>
                    <a:pt x="94244" y="66861"/>
                  </a:lnTo>
                  <a:lnTo>
                    <a:pt x="94343" y="66960"/>
                  </a:lnTo>
                  <a:lnTo>
                    <a:pt x="94442" y="67084"/>
                  </a:lnTo>
                  <a:lnTo>
                    <a:pt x="94541" y="67208"/>
                  </a:lnTo>
                  <a:lnTo>
                    <a:pt x="94665" y="67455"/>
                  </a:lnTo>
                  <a:lnTo>
                    <a:pt x="94739" y="67702"/>
                  </a:lnTo>
                  <a:lnTo>
                    <a:pt x="94764" y="67999"/>
                  </a:lnTo>
                  <a:lnTo>
                    <a:pt x="94739" y="68271"/>
                  </a:lnTo>
                  <a:lnTo>
                    <a:pt x="94665" y="68519"/>
                  </a:lnTo>
                  <a:lnTo>
                    <a:pt x="94541" y="68791"/>
                  </a:lnTo>
                  <a:lnTo>
                    <a:pt x="94442" y="68890"/>
                  </a:lnTo>
                  <a:lnTo>
                    <a:pt x="94343" y="69013"/>
                  </a:lnTo>
                  <a:lnTo>
                    <a:pt x="94244" y="69112"/>
                  </a:lnTo>
                  <a:lnTo>
                    <a:pt x="94120" y="69186"/>
                  </a:lnTo>
                  <a:lnTo>
                    <a:pt x="93873" y="69310"/>
                  </a:lnTo>
                  <a:lnTo>
                    <a:pt x="93601" y="69409"/>
                  </a:lnTo>
                  <a:lnTo>
                    <a:pt x="93329" y="69434"/>
                  </a:lnTo>
                  <a:lnTo>
                    <a:pt x="93057" y="69409"/>
                  </a:lnTo>
                  <a:lnTo>
                    <a:pt x="92785" y="69310"/>
                  </a:lnTo>
                  <a:lnTo>
                    <a:pt x="92537" y="69186"/>
                  </a:lnTo>
                  <a:lnTo>
                    <a:pt x="92438" y="69112"/>
                  </a:lnTo>
                  <a:lnTo>
                    <a:pt x="92315" y="69013"/>
                  </a:lnTo>
                  <a:lnTo>
                    <a:pt x="92216" y="68890"/>
                  </a:lnTo>
                  <a:lnTo>
                    <a:pt x="92142" y="68791"/>
                  </a:lnTo>
                  <a:lnTo>
                    <a:pt x="91993" y="68519"/>
                  </a:lnTo>
                  <a:lnTo>
                    <a:pt x="91919" y="68271"/>
                  </a:lnTo>
                  <a:lnTo>
                    <a:pt x="91894" y="67999"/>
                  </a:lnTo>
                  <a:lnTo>
                    <a:pt x="91919" y="67702"/>
                  </a:lnTo>
                  <a:lnTo>
                    <a:pt x="91993" y="67455"/>
                  </a:lnTo>
                  <a:lnTo>
                    <a:pt x="92142" y="67208"/>
                  </a:lnTo>
                  <a:lnTo>
                    <a:pt x="92216" y="67084"/>
                  </a:lnTo>
                  <a:lnTo>
                    <a:pt x="92315" y="66960"/>
                  </a:lnTo>
                  <a:lnTo>
                    <a:pt x="92438" y="66861"/>
                  </a:lnTo>
                  <a:lnTo>
                    <a:pt x="92537" y="66787"/>
                  </a:lnTo>
                  <a:lnTo>
                    <a:pt x="92785" y="66663"/>
                  </a:lnTo>
                  <a:lnTo>
                    <a:pt x="93057" y="66589"/>
                  </a:lnTo>
                  <a:lnTo>
                    <a:pt x="93329" y="66540"/>
                  </a:lnTo>
                  <a:close/>
                  <a:moveTo>
                    <a:pt x="71413" y="67480"/>
                  </a:moveTo>
                  <a:lnTo>
                    <a:pt x="71611" y="67504"/>
                  </a:lnTo>
                  <a:lnTo>
                    <a:pt x="71784" y="67554"/>
                  </a:lnTo>
                  <a:lnTo>
                    <a:pt x="71957" y="67653"/>
                  </a:lnTo>
                  <a:lnTo>
                    <a:pt x="72130" y="67776"/>
                  </a:lnTo>
                  <a:lnTo>
                    <a:pt x="72254" y="67925"/>
                  </a:lnTo>
                  <a:lnTo>
                    <a:pt x="72328" y="68098"/>
                  </a:lnTo>
                  <a:lnTo>
                    <a:pt x="72402" y="68296"/>
                  </a:lnTo>
                  <a:lnTo>
                    <a:pt x="72402" y="68469"/>
                  </a:lnTo>
                  <a:lnTo>
                    <a:pt x="72402" y="68667"/>
                  </a:lnTo>
                  <a:lnTo>
                    <a:pt x="72328" y="68865"/>
                  </a:lnTo>
                  <a:lnTo>
                    <a:pt x="72254" y="69038"/>
                  </a:lnTo>
                  <a:lnTo>
                    <a:pt x="72130" y="69186"/>
                  </a:lnTo>
                  <a:lnTo>
                    <a:pt x="71957" y="69310"/>
                  </a:lnTo>
                  <a:lnTo>
                    <a:pt x="71784" y="69409"/>
                  </a:lnTo>
                  <a:lnTo>
                    <a:pt x="71611" y="69458"/>
                  </a:lnTo>
                  <a:lnTo>
                    <a:pt x="71413" y="69483"/>
                  </a:lnTo>
                  <a:lnTo>
                    <a:pt x="71215" y="69458"/>
                  </a:lnTo>
                  <a:lnTo>
                    <a:pt x="71042" y="69409"/>
                  </a:lnTo>
                  <a:lnTo>
                    <a:pt x="70869" y="69310"/>
                  </a:lnTo>
                  <a:lnTo>
                    <a:pt x="70695" y="69186"/>
                  </a:lnTo>
                  <a:lnTo>
                    <a:pt x="70572" y="69038"/>
                  </a:lnTo>
                  <a:lnTo>
                    <a:pt x="70498" y="68865"/>
                  </a:lnTo>
                  <a:lnTo>
                    <a:pt x="70423" y="68667"/>
                  </a:lnTo>
                  <a:lnTo>
                    <a:pt x="70423" y="68469"/>
                  </a:lnTo>
                  <a:lnTo>
                    <a:pt x="70423" y="68296"/>
                  </a:lnTo>
                  <a:lnTo>
                    <a:pt x="70498" y="68098"/>
                  </a:lnTo>
                  <a:lnTo>
                    <a:pt x="70572" y="67925"/>
                  </a:lnTo>
                  <a:lnTo>
                    <a:pt x="70695" y="67776"/>
                  </a:lnTo>
                  <a:lnTo>
                    <a:pt x="70869" y="67653"/>
                  </a:lnTo>
                  <a:lnTo>
                    <a:pt x="71042" y="67554"/>
                  </a:lnTo>
                  <a:lnTo>
                    <a:pt x="71215" y="67504"/>
                  </a:lnTo>
                  <a:lnTo>
                    <a:pt x="71413" y="67480"/>
                  </a:lnTo>
                  <a:close/>
                  <a:moveTo>
                    <a:pt x="54914" y="68147"/>
                  </a:moveTo>
                  <a:lnTo>
                    <a:pt x="55038" y="68172"/>
                  </a:lnTo>
                  <a:lnTo>
                    <a:pt x="55161" y="68222"/>
                  </a:lnTo>
                  <a:lnTo>
                    <a:pt x="55285" y="68271"/>
                  </a:lnTo>
                  <a:lnTo>
                    <a:pt x="55409" y="68370"/>
                  </a:lnTo>
                  <a:lnTo>
                    <a:pt x="55483" y="68469"/>
                  </a:lnTo>
                  <a:lnTo>
                    <a:pt x="55557" y="68593"/>
                  </a:lnTo>
                  <a:lnTo>
                    <a:pt x="55606" y="68741"/>
                  </a:lnTo>
                  <a:lnTo>
                    <a:pt x="55606" y="68865"/>
                  </a:lnTo>
                  <a:lnTo>
                    <a:pt x="55606" y="69013"/>
                  </a:lnTo>
                  <a:lnTo>
                    <a:pt x="55557" y="69137"/>
                  </a:lnTo>
                  <a:lnTo>
                    <a:pt x="55483" y="69261"/>
                  </a:lnTo>
                  <a:lnTo>
                    <a:pt x="55409" y="69384"/>
                  </a:lnTo>
                  <a:lnTo>
                    <a:pt x="55285" y="69458"/>
                  </a:lnTo>
                  <a:lnTo>
                    <a:pt x="55161" y="69533"/>
                  </a:lnTo>
                  <a:lnTo>
                    <a:pt x="55038" y="69557"/>
                  </a:lnTo>
                  <a:lnTo>
                    <a:pt x="54914" y="69582"/>
                  </a:lnTo>
                  <a:lnTo>
                    <a:pt x="54765" y="69557"/>
                  </a:lnTo>
                  <a:lnTo>
                    <a:pt x="54642" y="69533"/>
                  </a:lnTo>
                  <a:lnTo>
                    <a:pt x="54518" y="69458"/>
                  </a:lnTo>
                  <a:lnTo>
                    <a:pt x="54394" y="69384"/>
                  </a:lnTo>
                  <a:lnTo>
                    <a:pt x="54320" y="69261"/>
                  </a:lnTo>
                  <a:lnTo>
                    <a:pt x="54246" y="69137"/>
                  </a:lnTo>
                  <a:lnTo>
                    <a:pt x="54197" y="69013"/>
                  </a:lnTo>
                  <a:lnTo>
                    <a:pt x="54197" y="68865"/>
                  </a:lnTo>
                  <a:lnTo>
                    <a:pt x="54197" y="68741"/>
                  </a:lnTo>
                  <a:lnTo>
                    <a:pt x="54246" y="68593"/>
                  </a:lnTo>
                  <a:lnTo>
                    <a:pt x="54320" y="68469"/>
                  </a:lnTo>
                  <a:lnTo>
                    <a:pt x="54394" y="68370"/>
                  </a:lnTo>
                  <a:lnTo>
                    <a:pt x="54518" y="68271"/>
                  </a:lnTo>
                  <a:lnTo>
                    <a:pt x="54642" y="68222"/>
                  </a:lnTo>
                  <a:lnTo>
                    <a:pt x="54765" y="68172"/>
                  </a:lnTo>
                  <a:lnTo>
                    <a:pt x="54914" y="68147"/>
                  </a:lnTo>
                  <a:close/>
                  <a:moveTo>
                    <a:pt x="87046" y="67331"/>
                  </a:moveTo>
                  <a:lnTo>
                    <a:pt x="87293" y="67356"/>
                  </a:lnTo>
                  <a:lnTo>
                    <a:pt x="87541" y="67430"/>
                  </a:lnTo>
                  <a:lnTo>
                    <a:pt x="87788" y="67529"/>
                  </a:lnTo>
                  <a:lnTo>
                    <a:pt x="87986" y="67702"/>
                  </a:lnTo>
                  <a:lnTo>
                    <a:pt x="88159" y="67925"/>
                  </a:lnTo>
                  <a:lnTo>
                    <a:pt x="88283" y="68147"/>
                  </a:lnTo>
                  <a:lnTo>
                    <a:pt x="88357" y="68395"/>
                  </a:lnTo>
                  <a:lnTo>
                    <a:pt x="88382" y="68642"/>
                  </a:lnTo>
                  <a:lnTo>
                    <a:pt x="88357" y="68890"/>
                  </a:lnTo>
                  <a:lnTo>
                    <a:pt x="88283" y="69137"/>
                  </a:lnTo>
                  <a:lnTo>
                    <a:pt x="88159" y="69360"/>
                  </a:lnTo>
                  <a:lnTo>
                    <a:pt x="87986" y="69582"/>
                  </a:lnTo>
                  <a:lnTo>
                    <a:pt x="87788" y="69755"/>
                  </a:lnTo>
                  <a:lnTo>
                    <a:pt x="87541" y="69854"/>
                  </a:lnTo>
                  <a:lnTo>
                    <a:pt x="87293" y="69928"/>
                  </a:lnTo>
                  <a:lnTo>
                    <a:pt x="87046" y="69953"/>
                  </a:lnTo>
                  <a:lnTo>
                    <a:pt x="86799" y="69928"/>
                  </a:lnTo>
                  <a:lnTo>
                    <a:pt x="86551" y="69854"/>
                  </a:lnTo>
                  <a:lnTo>
                    <a:pt x="86329" y="69755"/>
                  </a:lnTo>
                  <a:lnTo>
                    <a:pt x="86131" y="69582"/>
                  </a:lnTo>
                  <a:lnTo>
                    <a:pt x="85958" y="69360"/>
                  </a:lnTo>
                  <a:lnTo>
                    <a:pt x="85834" y="69137"/>
                  </a:lnTo>
                  <a:lnTo>
                    <a:pt x="85760" y="68890"/>
                  </a:lnTo>
                  <a:lnTo>
                    <a:pt x="85735" y="68642"/>
                  </a:lnTo>
                  <a:lnTo>
                    <a:pt x="85760" y="68395"/>
                  </a:lnTo>
                  <a:lnTo>
                    <a:pt x="85834" y="68147"/>
                  </a:lnTo>
                  <a:lnTo>
                    <a:pt x="85958" y="67925"/>
                  </a:lnTo>
                  <a:lnTo>
                    <a:pt x="86131" y="67702"/>
                  </a:lnTo>
                  <a:lnTo>
                    <a:pt x="86329" y="67529"/>
                  </a:lnTo>
                  <a:lnTo>
                    <a:pt x="86551" y="67430"/>
                  </a:lnTo>
                  <a:lnTo>
                    <a:pt x="86799" y="67356"/>
                  </a:lnTo>
                  <a:lnTo>
                    <a:pt x="87046" y="67331"/>
                  </a:lnTo>
                  <a:close/>
                  <a:moveTo>
                    <a:pt x="46157" y="69038"/>
                  </a:moveTo>
                  <a:lnTo>
                    <a:pt x="46256" y="69063"/>
                  </a:lnTo>
                  <a:lnTo>
                    <a:pt x="46355" y="69112"/>
                  </a:lnTo>
                  <a:lnTo>
                    <a:pt x="46454" y="69186"/>
                  </a:lnTo>
                  <a:lnTo>
                    <a:pt x="46504" y="69261"/>
                  </a:lnTo>
                  <a:lnTo>
                    <a:pt x="46553" y="69360"/>
                  </a:lnTo>
                  <a:lnTo>
                    <a:pt x="46603" y="69458"/>
                  </a:lnTo>
                  <a:lnTo>
                    <a:pt x="46603" y="69557"/>
                  </a:lnTo>
                  <a:lnTo>
                    <a:pt x="46603" y="69681"/>
                  </a:lnTo>
                  <a:lnTo>
                    <a:pt x="46553" y="69780"/>
                  </a:lnTo>
                  <a:lnTo>
                    <a:pt x="46504" y="69854"/>
                  </a:lnTo>
                  <a:lnTo>
                    <a:pt x="46454" y="69953"/>
                  </a:lnTo>
                  <a:lnTo>
                    <a:pt x="46355" y="70027"/>
                  </a:lnTo>
                  <a:lnTo>
                    <a:pt x="46256" y="70077"/>
                  </a:lnTo>
                  <a:lnTo>
                    <a:pt x="46157" y="70102"/>
                  </a:lnTo>
                  <a:lnTo>
                    <a:pt x="45959" y="70102"/>
                  </a:lnTo>
                  <a:lnTo>
                    <a:pt x="45861" y="70077"/>
                  </a:lnTo>
                  <a:lnTo>
                    <a:pt x="45762" y="70027"/>
                  </a:lnTo>
                  <a:lnTo>
                    <a:pt x="45687" y="69953"/>
                  </a:lnTo>
                  <a:lnTo>
                    <a:pt x="45613" y="69854"/>
                  </a:lnTo>
                  <a:lnTo>
                    <a:pt x="45564" y="69780"/>
                  </a:lnTo>
                  <a:lnTo>
                    <a:pt x="45539" y="69681"/>
                  </a:lnTo>
                  <a:lnTo>
                    <a:pt x="45514" y="69557"/>
                  </a:lnTo>
                  <a:lnTo>
                    <a:pt x="45539" y="69458"/>
                  </a:lnTo>
                  <a:lnTo>
                    <a:pt x="45564" y="69360"/>
                  </a:lnTo>
                  <a:lnTo>
                    <a:pt x="45613" y="69261"/>
                  </a:lnTo>
                  <a:lnTo>
                    <a:pt x="45687" y="69186"/>
                  </a:lnTo>
                  <a:lnTo>
                    <a:pt x="45762" y="69112"/>
                  </a:lnTo>
                  <a:lnTo>
                    <a:pt x="45861" y="69063"/>
                  </a:lnTo>
                  <a:lnTo>
                    <a:pt x="45959" y="69038"/>
                  </a:lnTo>
                  <a:close/>
                  <a:moveTo>
                    <a:pt x="68148" y="68222"/>
                  </a:moveTo>
                  <a:lnTo>
                    <a:pt x="68346" y="68246"/>
                  </a:lnTo>
                  <a:lnTo>
                    <a:pt x="68519" y="68296"/>
                  </a:lnTo>
                  <a:lnTo>
                    <a:pt x="68692" y="68370"/>
                  </a:lnTo>
                  <a:lnTo>
                    <a:pt x="68840" y="68494"/>
                  </a:lnTo>
                  <a:lnTo>
                    <a:pt x="68964" y="68667"/>
                  </a:lnTo>
                  <a:lnTo>
                    <a:pt x="69038" y="68815"/>
                  </a:lnTo>
                  <a:lnTo>
                    <a:pt x="69088" y="68988"/>
                  </a:lnTo>
                  <a:lnTo>
                    <a:pt x="69112" y="69186"/>
                  </a:lnTo>
                  <a:lnTo>
                    <a:pt x="69088" y="69360"/>
                  </a:lnTo>
                  <a:lnTo>
                    <a:pt x="69038" y="69557"/>
                  </a:lnTo>
                  <a:lnTo>
                    <a:pt x="68964" y="69706"/>
                  </a:lnTo>
                  <a:lnTo>
                    <a:pt x="68840" y="69854"/>
                  </a:lnTo>
                  <a:lnTo>
                    <a:pt x="68692" y="69978"/>
                  </a:lnTo>
                  <a:lnTo>
                    <a:pt x="68519" y="70077"/>
                  </a:lnTo>
                  <a:lnTo>
                    <a:pt x="68346" y="70126"/>
                  </a:lnTo>
                  <a:lnTo>
                    <a:pt x="68148" y="70151"/>
                  </a:lnTo>
                  <a:lnTo>
                    <a:pt x="67974" y="70126"/>
                  </a:lnTo>
                  <a:lnTo>
                    <a:pt x="67801" y="70077"/>
                  </a:lnTo>
                  <a:lnTo>
                    <a:pt x="67628" y="69978"/>
                  </a:lnTo>
                  <a:lnTo>
                    <a:pt x="67480" y="69854"/>
                  </a:lnTo>
                  <a:lnTo>
                    <a:pt x="67356" y="69706"/>
                  </a:lnTo>
                  <a:lnTo>
                    <a:pt x="67257" y="69557"/>
                  </a:lnTo>
                  <a:lnTo>
                    <a:pt x="67208" y="69360"/>
                  </a:lnTo>
                  <a:lnTo>
                    <a:pt x="67208" y="69186"/>
                  </a:lnTo>
                  <a:lnTo>
                    <a:pt x="67208" y="68988"/>
                  </a:lnTo>
                  <a:lnTo>
                    <a:pt x="67257" y="68815"/>
                  </a:lnTo>
                  <a:lnTo>
                    <a:pt x="67356" y="68667"/>
                  </a:lnTo>
                  <a:lnTo>
                    <a:pt x="67480" y="68494"/>
                  </a:lnTo>
                  <a:lnTo>
                    <a:pt x="67628" y="68370"/>
                  </a:lnTo>
                  <a:lnTo>
                    <a:pt x="67801" y="68296"/>
                  </a:lnTo>
                  <a:lnTo>
                    <a:pt x="67974" y="68246"/>
                  </a:lnTo>
                  <a:lnTo>
                    <a:pt x="68148" y="68222"/>
                  </a:lnTo>
                  <a:close/>
                  <a:moveTo>
                    <a:pt x="58327" y="68642"/>
                  </a:moveTo>
                  <a:lnTo>
                    <a:pt x="58476" y="68692"/>
                  </a:lnTo>
                  <a:lnTo>
                    <a:pt x="58624" y="68766"/>
                  </a:lnTo>
                  <a:lnTo>
                    <a:pt x="58748" y="68865"/>
                  </a:lnTo>
                  <a:lnTo>
                    <a:pt x="58847" y="68988"/>
                  </a:lnTo>
                  <a:lnTo>
                    <a:pt x="58921" y="69137"/>
                  </a:lnTo>
                  <a:lnTo>
                    <a:pt x="58971" y="69261"/>
                  </a:lnTo>
                  <a:lnTo>
                    <a:pt x="58971" y="69409"/>
                  </a:lnTo>
                  <a:lnTo>
                    <a:pt x="58971" y="69582"/>
                  </a:lnTo>
                  <a:lnTo>
                    <a:pt x="58921" y="69706"/>
                  </a:lnTo>
                  <a:lnTo>
                    <a:pt x="58847" y="69854"/>
                  </a:lnTo>
                  <a:lnTo>
                    <a:pt x="58748" y="69978"/>
                  </a:lnTo>
                  <a:lnTo>
                    <a:pt x="58624" y="70077"/>
                  </a:lnTo>
                  <a:lnTo>
                    <a:pt x="58476" y="70151"/>
                  </a:lnTo>
                  <a:lnTo>
                    <a:pt x="58327" y="70201"/>
                  </a:lnTo>
                  <a:lnTo>
                    <a:pt x="58031" y="70201"/>
                  </a:lnTo>
                  <a:lnTo>
                    <a:pt x="57882" y="70151"/>
                  </a:lnTo>
                  <a:lnTo>
                    <a:pt x="57759" y="70077"/>
                  </a:lnTo>
                  <a:lnTo>
                    <a:pt x="57635" y="69978"/>
                  </a:lnTo>
                  <a:lnTo>
                    <a:pt x="57536" y="69854"/>
                  </a:lnTo>
                  <a:lnTo>
                    <a:pt x="57462" y="69706"/>
                  </a:lnTo>
                  <a:lnTo>
                    <a:pt x="57412" y="69582"/>
                  </a:lnTo>
                  <a:lnTo>
                    <a:pt x="57412" y="69409"/>
                  </a:lnTo>
                  <a:lnTo>
                    <a:pt x="57412" y="69261"/>
                  </a:lnTo>
                  <a:lnTo>
                    <a:pt x="57462" y="69137"/>
                  </a:lnTo>
                  <a:lnTo>
                    <a:pt x="57536" y="68988"/>
                  </a:lnTo>
                  <a:lnTo>
                    <a:pt x="57635" y="68865"/>
                  </a:lnTo>
                  <a:lnTo>
                    <a:pt x="57759" y="68766"/>
                  </a:lnTo>
                  <a:lnTo>
                    <a:pt x="57882" y="68692"/>
                  </a:lnTo>
                  <a:lnTo>
                    <a:pt x="58031" y="68642"/>
                  </a:lnTo>
                  <a:close/>
                  <a:moveTo>
                    <a:pt x="61667" y="68815"/>
                  </a:moveTo>
                  <a:lnTo>
                    <a:pt x="61840" y="68865"/>
                  </a:lnTo>
                  <a:lnTo>
                    <a:pt x="61988" y="68939"/>
                  </a:lnTo>
                  <a:lnTo>
                    <a:pt x="62112" y="69063"/>
                  </a:lnTo>
                  <a:lnTo>
                    <a:pt x="62211" y="69186"/>
                  </a:lnTo>
                  <a:lnTo>
                    <a:pt x="62310" y="69335"/>
                  </a:lnTo>
                  <a:lnTo>
                    <a:pt x="62359" y="69483"/>
                  </a:lnTo>
                  <a:lnTo>
                    <a:pt x="62359" y="69656"/>
                  </a:lnTo>
                  <a:lnTo>
                    <a:pt x="62359" y="69830"/>
                  </a:lnTo>
                  <a:lnTo>
                    <a:pt x="62310" y="69978"/>
                  </a:lnTo>
                  <a:lnTo>
                    <a:pt x="62211" y="70126"/>
                  </a:lnTo>
                  <a:lnTo>
                    <a:pt x="62112" y="70250"/>
                  </a:lnTo>
                  <a:lnTo>
                    <a:pt x="61988" y="70374"/>
                  </a:lnTo>
                  <a:lnTo>
                    <a:pt x="61840" y="70448"/>
                  </a:lnTo>
                  <a:lnTo>
                    <a:pt x="61667" y="70497"/>
                  </a:lnTo>
                  <a:lnTo>
                    <a:pt x="61345" y="70497"/>
                  </a:lnTo>
                  <a:lnTo>
                    <a:pt x="61197" y="70448"/>
                  </a:lnTo>
                  <a:lnTo>
                    <a:pt x="61048" y="70374"/>
                  </a:lnTo>
                  <a:lnTo>
                    <a:pt x="60925" y="70250"/>
                  </a:lnTo>
                  <a:lnTo>
                    <a:pt x="60801" y="70126"/>
                  </a:lnTo>
                  <a:lnTo>
                    <a:pt x="60727" y="69978"/>
                  </a:lnTo>
                  <a:lnTo>
                    <a:pt x="60677" y="69830"/>
                  </a:lnTo>
                  <a:lnTo>
                    <a:pt x="60653" y="69656"/>
                  </a:lnTo>
                  <a:lnTo>
                    <a:pt x="60677" y="69483"/>
                  </a:lnTo>
                  <a:lnTo>
                    <a:pt x="60727" y="69335"/>
                  </a:lnTo>
                  <a:lnTo>
                    <a:pt x="60801" y="69186"/>
                  </a:lnTo>
                  <a:lnTo>
                    <a:pt x="60925" y="69063"/>
                  </a:lnTo>
                  <a:lnTo>
                    <a:pt x="61048" y="68939"/>
                  </a:lnTo>
                  <a:lnTo>
                    <a:pt x="61197" y="68865"/>
                  </a:lnTo>
                  <a:lnTo>
                    <a:pt x="61345" y="68815"/>
                  </a:lnTo>
                  <a:close/>
                  <a:moveTo>
                    <a:pt x="64858" y="68667"/>
                  </a:moveTo>
                  <a:lnTo>
                    <a:pt x="65031" y="68692"/>
                  </a:lnTo>
                  <a:lnTo>
                    <a:pt x="65179" y="68741"/>
                  </a:lnTo>
                  <a:lnTo>
                    <a:pt x="65352" y="68815"/>
                  </a:lnTo>
                  <a:lnTo>
                    <a:pt x="65501" y="68939"/>
                  </a:lnTo>
                  <a:lnTo>
                    <a:pt x="65600" y="69087"/>
                  </a:lnTo>
                  <a:lnTo>
                    <a:pt x="65699" y="69236"/>
                  </a:lnTo>
                  <a:lnTo>
                    <a:pt x="65748" y="69409"/>
                  </a:lnTo>
                  <a:lnTo>
                    <a:pt x="65748" y="69582"/>
                  </a:lnTo>
                  <a:lnTo>
                    <a:pt x="65748" y="69755"/>
                  </a:lnTo>
                  <a:lnTo>
                    <a:pt x="65699" y="69928"/>
                  </a:lnTo>
                  <a:lnTo>
                    <a:pt x="65600" y="70077"/>
                  </a:lnTo>
                  <a:lnTo>
                    <a:pt x="65501" y="70225"/>
                  </a:lnTo>
                  <a:lnTo>
                    <a:pt x="65352" y="70349"/>
                  </a:lnTo>
                  <a:lnTo>
                    <a:pt x="65179" y="70423"/>
                  </a:lnTo>
                  <a:lnTo>
                    <a:pt x="65031" y="70473"/>
                  </a:lnTo>
                  <a:lnTo>
                    <a:pt x="64858" y="70497"/>
                  </a:lnTo>
                  <a:lnTo>
                    <a:pt x="64660" y="70473"/>
                  </a:lnTo>
                  <a:lnTo>
                    <a:pt x="64511" y="70423"/>
                  </a:lnTo>
                  <a:lnTo>
                    <a:pt x="64338" y="70349"/>
                  </a:lnTo>
                  <a:lnTo>
                    <a:pt x="64190" y="70225"/>
                  </a:lnTo>
                  <a:lnTo>
                    <a:pt x="64091" y="70077"/>
                  </a:lnTo>
                  <a:lnTo>
                    <a:pt x="63992" y="69928"/>
                  </a:lnTo>
                  <a:lnTo>
                    <a:pt x="63943" y="69755"/>
                  </a:lnTo>
                  <a:lnTo>
                    <a:pt x="63943" y="69582"/>
                  </a:lnTo>
                  <a:lnTo>
                    <a:pt x="63943" y="69409"/>
                  </a:lnTo>
                  <a:lnTo>
                    <a:pt x="63992" y="69236"/>
                  </a:lnTo>
                  <a:lnTo>
                    <a:pt x="64091" y="69087"/>
                  </a:lnTo>
                  <a:lnTo>
                    <a:pt x="64190" y="68939"/>
                  </a:lnTo>
                  <a:lnTo>
                    <a:pt x="64338" y="68815"/>
                  </a:lnTo>
                  <a:lnTo>
                    <a:pt x="64511" y="68741"/>
                  </a:lnTo>
                  <a:lnTo>
                    <a:pt x="64660" y="68692"/>
                  </a:lnTo>
                  <a:lnTo>
                    <a:pt x="64858" y="68667"/>
                  </a:lnTo>
                  <a:close/>
                  <a:moveTo>
                    <a:pt x="78636" y="68395"/>
                  </a:moveTo>
                  <a:lnTo>
                    <a:pt x="78858" y="68420"/>
                  </a:lnTo>
                  <a:lnTo>
                    <a:pt x="79081" y="68494"/>
                  </a:lnTo>
                  <a:lnTo>
                    <a:pt x="79279" y="68593"/>
                  </a:lnTo>
                  <a:lnTo>
                    <a:pt x="79452" y="68741"/>
                  </a:lnTo>
                  <a:lnTo>
                    <a:pt x="79600" y="68914"/>
                  </a:lnTo>
                  <a:lnTo>
                    <a:pt x="79724" y="69137"/>
                  </a:lnTo>
                  <a:lnTo>
                    <a:pt x="79774" y="69335"/>
                  </a:lnTo>
                  <a:lnTo>
                    <a:pt x="79798" y="69557"/>
                  </a:lnTo>
                  <a:lnTo>
                    <a:pt x="79774" y="69780"/>
                  </a:lnTo>
                  <a:lnTo>
                    <a:pt x="79724" y="70003"/>
                  </a:lnTo>
                  <a:lnTo>
                    <a:pt x="79600" y="70201"/>
                  </a:lnTo>
                  <a:lnTo>
                    <a:pt x="79452" y="70398"/>
                  </a:lnTo>
                  <a:lnTo>
                    <a:pt x="79279" y="70547"/>
                  </a:lnTo>
                  <a:lnTo>
                    <a:pt x="79081" y="70646"/>
                  </a:lnTo>
                  <a:lnTo>
                    <a:pt x="78858" y="70720"/>
                  </a:lnTo>
                  <a:lnTo>
                    <a:pt x="78636" y="70745"/>
                  </a:lnTo>
                  <a:lnTo>
                    <a:pt x="78413" y="70720"/>
                  </a:lnTo>
                  <a:lnTo>
                    <a:pt x="78190" y="70646"/>
                  </a:lnTo>
                  <a:lnTo>
                    <a:pt x="77993" y="70547"/>
                  </a:lnTo>
                  <a:lnTo>
                    <a:pt x="77795" y="70398"/>
                  </a:lnTo>
                  <a:lnTo>
                    <a:pt x="77646" y="70201"/>
                  </a:lnTo>
                  <a:lnTo>
                    <a:pt x="77547" y="70003"/>
                  </a:lnTo>
                  <a:lnTo>
                    <a:pt x="77473" y="69780"/>
                  </a:lnTo>
                  <a:lnTo>
                    <a:pt x="77448" y="69557"/>
                  </a:lnTo>
                  <a:lnTo>
                    <a:pt x="77473" y="69335"/>
                  </a:lnTo>
                  <a:lnTo>
                    <a:pt x="77547" y="69137"/>
                  </a:lnTo>
                  <a:lnTo>
                    <a:pt x="77646" y="68914"/>
                  </a:lnTo>
                  <a:lnTo>
                    <a:pt x="77795" y="68741"/>
                  </a:lnTo>
                  <a:lnTo>
                    <a:pt x="77993" y="68593"/>
                  </a:lnTo>
                  <a:lnTo>
                    <a:pt x="78190" y="68494"/>
                  </a:lnTo>
                  <a:lnTo>
                    <a:pt x="78413" y="68420"/>
                  </a:lnTo>
                  <a:lnTo>
                    <a:pt x="78636" y="68395"/>
                  </a:lnTo>
                  <a:close/>
                  <a:moveTo>
                    <a:pt x="97015" y="67752"/>
                  </a:moveTo>
                  <a:lnTo>
                    <a:pt x="97311" y="67776"/>
                  </a:lnTo>
                  <a:lnTo>
                    <a:pt x="97608" y="67875"/>
                  </a:lnTo>
                  <a:lnTo>
                    <a:pt x="97732" y="67925"/>
                  </a:lnTo>
                  <a:lnTo>
                    <a:pt x="97880" y="67999"/>
                  </a:lnTo>
                  <a:lnTo>
                    <a:pt x="98004" y="68098"/>
                  </a:lnTo>
                  <a:lnTo>
                    <a:pt x="98103" y="68197"/>
                  </a:lnTo>
                  <a:lnTo>
                    <a:pt x="98227" y="68321"/>
                  </a:lnTo>
                  <a:lnTo>
                    <a:pt x="98301" y="68444"/>
                  </a:lnTo>
                  <a:lnTo>
                    <a:pt x="98400" y="68593"/>
                  </a:lnTo>
                  <a:lnTo>
                    <a:pt x="98449" y="68716"/>
                  </a:lnTo>
                  <a:lnTo>
                    <a:pt x="98548" y="69013"/>
                  </a:lnTo>
                  <a:lnTo>
                    <a:pt x="98573" y="69310"/>
                  </a:lnTo>
                  <a:lnTo>
                    <a:pt x="98548" y="69607"/>
                  </a:lnTo>
                  <a:lnTo>
                    <a:pt x="98449" y="69879"/>
                  </a:lnTo>
                  <a:lnTo>
                    <a:pt x="98400" y="70027"/>
                  </a:lnTo>
                  <a:lnTo>
                    <a:pt x="98301" y="70151"/>
                  </a:lnTo>
                  <a:lnTo>
                    <a:pt x="98227" y="70275"/>
                  </a:lnTo>
                  <a:lnTo>
                    <a:pt x="98103" y="70398"/>
                  </a:lnTo>
                  <a:lnTo>
                    <a:pt x="98004" y="70497"/>
                  </a:lnTo>
                  <a:lnTo>
                    <a:pt x="97880" y="70596"/>
                  </a:lnTo>
                  <a:lnTo>
                    <a:pt x="97732" y="70671"/>
                  </a:lnTo>
                  <a:lnTo>
                    <a:pt x="97608" y="70745"/>
                  </a:lnTo>
                  <a:lnTo>
                    <a:pt x="97311" y="70819"/>
                  </a:lnTo>
                  <a:lnTo>
                    <a:pt x="97015" y="70844"/>
                  </a:lnTo>
                  <a:lnTo>
                    <a:pt x="96718" y="70819"/>
                  </a:lnTo>
                  <a:lnTo>
                    <a:pt x="96421" y="70745"/>
                  </a:lnTo>
                  <a:lnTo>
                    <a:pt x="96297" y="70671"/>
                  </a:lnTo>
                  <a:lnTo>
                    <a:pt x="96149" y="70596"/>
                  </a:lnTo>
                  <a:lnTo>
                    <a:pt x="96025" y="70497"/>
                  </a:lnTo>
                  <a:lnTo>
                    <a:pt x="95926" y="70398"/>
                  </a:lnTo>
                  <a:lnTo>
                    <a:pt x="95802" y="70275"/>
                  </a:lnTo>
                  <a:lnTo>
                    <a:pt x="95728" y="70151"/>
                  </a:lnTo>
                  <a:lnTo>
                    <a:pt x="95629" y="70027"/>
                  </a:lnTo>
                  <a:lnTo>
                    <a:pt x="95580" y="69879"/>
                  </a:lnTo>
                  <a:lnTo>
                    <a:pt x="95481" y="69607"/>
                  </a:lnTo>
                  <a:lnTo>
                    <a:pt x="95456" y="69310"/>
                  </a:lnTo>
                  <a:lnTo>
                    <a:pt x="95481" y="69013"/>
                  </a:lnTo>
                  <a:lnTo>
                    <a:pt x="95580" y="68716"/>
                  </a:lnTo>
                  <a:lnTo>
                    <a:pt x="95629" y="68593"/>
                  </a:lnTo>
                  <a:lnTo>
                    <a:pt x="95728" y="68444"/>
                  </a:lnTo>
                  <a:lnTo>
                    <a:pt x="95802" y="68321"/>
                  </a:lnTo>
                  <a:lnTo>
                    <a:pt x="95926" y="68197"/>
                  </a:lnTo>
                  <a:lnTo>
                    <a:pt x="96025" y="68098"/>
                  </a:lnTo>
                  <a:lnTo>
                    <a:pt x="96149" y="67999"/>
                  </a:lnTo>
                  <a:lnTo>
                    <a:pt x="96297" y="67925"/>
                  </a:lnTo>
                  <a:lnTo>
                    <a:pt x="96421" y="67875"/>
                  </a:lnTo>
                  <a:lnTo>
                    <a:pt x="96718" y="67776"/>
                  </a:lnTo>
                  <a:lnTo>
                    <a:pt x="97015" y="67752"/>
                  </a:lnTo>
                  <a:close/>
                  <a:moveTo>
                    <a:pt x="40468" y="70052"/>
                  </a:moveTo>
                  <a:lnTo>
                    <a:pt x="40542" y="70077"/>
                  </a:lnTo>
                  <a:lnTo>
                    <a:pt x="40641" y="70126"/>
                  </a:lnTo>
                  <a:lnTo>
                    <a:pt x="40691" y="70176"/>
                  </a:lnTo>
                  <a:lnTo>
                    <a:pt x="40765" y="70250"/>
                  </a:lnTo>
                  <a:lnTo>
                    <a:pt x="40790" y="70324"/>
                  </a:lnTo>
                  <a:lnTo>
                    <a:pt x="40814" y="70398"/>
                  </a:lnTo>
                  <a:lnTo>
                    <a:pt x="40814" y="70473"/>
                  </a:lnTo>
                  <a:lnTo>
                    <a:pt x="40814" y="70572"/>
                  </a:lnTo>
                  <a:lnTo>
                    <a:pt x="40790" y="70646"/>
                  </a:lnTo>
                  <a:lnTo>
                    <a:pt x="40765" y="70720"/>
                  </a:lnTo>
                  <a:lnTo>
                    <a:pt x="40691" y="70794"/>
                  </a:lnTo>
                  <a:lnTo>
                    <a:pt x="40641" y="70844"/>
                  </a:lnTo>
                  <a:lnTo>
                    <a:pt x="40542" y="70893"/>
                  </a:lnTo>
                  <a:lnTo>
                    <a:pt x="40468" y="70918"/>
                  </a:lnTo>
                  <a:lnTo>
                    <a:pt x="40320" y="70918"/>
                  </a:lnTo>
                  <a:lnTo>
                    <a:pt x="40221" y="70893"/>
                  </a:lnTo>
                  <a:lnTo>
                    <a:pt x="40146" y="70844"/>
                  </a:lnTo>
                  <a:lnTo>
                    <a:pt x="40097" y="70794"/>
                  </a:lnTo>
                  <a:lnTo>
                    <a:pt x="40023" y="70720"/>
                  </a:lnTo>
                  <a:lnTo>
                    <a:pt x="39998" y="70646"/>
                  </a:lnTo>
                  <a:lnTo>
                    <a:pt x="39973" y="70572"/>
                  </a:lnTo>
                  <a:lnTo>
                    <a:pt x="39949" y="70473"/>
                  </a:lnTo>
                  <a:lnTo>
                    <a:pt x="39973" y="70398"/>
                  </a:lnTo>
                  <a:lnTo>
                    <a:pt x="39998" y="70324"/>
                  </a:lnTo>
                  <a:lnTo>
                    <a:pt x="40023" y="70250"/>
                  </a:lnTo>
                  <a:lnTo>
                    <a:pt x="40097" y="70176"/>
                  </a:lnTo>
                  <a:lnTo>
                    <a:pt x="40146" y="70126"/>
                  </a:lnTo>
                  <a:lnTo>
                    <a:pt x="40221" y="70077"/>
                  </a:lnTo>
                  <a:lnTo>
                    <a:pt x="40320" y="70052"/>
                  </a:lnTo>
                  <a:close/>
                  <a:moveTo>
                    <a:pt x="2820" y="69335"/>
                  </a:moveTo>
                  <a:lnTo>
                    <a:pt x="2968" y="69360"/>
                  </a:lnTo>
                  <a:lnTo>
                    <a:pt x="3117" y="69384"/>
                  </a:lnTo>
                  <a:lnTo>
                    <a:pt x="3265" y="69458"/>
                  </a:lnTo>
                  <a:lnTo>
                    <a:pt x="3414" y="69582"/>
                  </a:lnTo>
                  <a:lnTo>
                    <a:pt x="3513" y="69706"/>
                  </a:lnTo>
                  <a:lnTo>
                    <a:pt x="3587" y="69854"/>
                  </a:lnTo>
                  <a:lnTo>
                    <a:pt x="3636" y="70003"/>
                  </a:lnTo>
                  <a:lnTo>
                    <a:pt x="3636" y="70176"/>
                  </a:lnTo>
                  <a:lnTo>
                    <a:pt x="3636" y="70324"/>
                  </a:lnTo>
                  <a:lnTo>
                    <a:pt x="3587" y="70473"/>
                  </a:lnTo>
                  <a:lnTo>
                    <a:pt x="3513" y="70621"/>
                  </a:lnTo>
                  <a:lnTo>
                    <a:pt x="3414" y="70769"/>
                  </a:lnTo>
                  <a:lnTo>
                    <a:pt x="3265" y="70868"/>
                  </a:lnTo>
                  <a:lnTo>
                    <a:pt x="3117" y="70943"/>
                  </a:lnTo>
                  <a:lnTo>
                    <a:pt x="2968" y="70992"/>
                  </a:lnTo>
                  <a:lnTo>
                    <a:pt x="2647" y="70992"/>
                  </a:lnTo>
                  <a:lnTo>
                    <a:pt x="2498" y="70943"/>
                  </a:lnTo>
                  <a:lnTo>
                    <a:pt x="2350" y="70868"/>
                  </a:lnTo>
                  <a:lnTo>
                    <a:pt x="2226" y="70769"/>
                  </a:lnTo>
                  <a:lnTo>
                    <a:pt x="2127" y="70621"/>
                  </a:lnTo>
                  <a:lnTo>
                    <a:pt x="2028" y="70473"/>
                  </a:lnTo>
                  <a:lnTo>
                    <a:pt x="2004" y="70324"/>
                  </a:lnTo>
                  <a:lnTo>
                    <a:pt x="1979" y="70176"/>
                  </a:lnTo>
                  <a:lnTo>
                    <a:pt x="2004" y="70003"/>
                  </a:lnTo>
                  <a:lnTo>
                    <a:pt x="2028" y="69854"/>
                  </a:lnTo>
                  <a:lnTo>
                    <a:pt x="2127" y="69706"/>
                  </a:lnTo>
                  <a:lnTo>
                    <a:pt x="2226" y="69582"/>
                  </a:lnTo>
                  <a:lnTo>
                    <a:pt x="2350" y="69458"/>
                  </a:lnTo>
                  <a:lnTo>
                    <a:pt x="2498" y="69384"/>
                  </a:lnTo>
                  <a:lnTo>
                    <a:pt x="2647" y="69360"/>
                  </a:lnTo>
                  <a:lnTo>
                    <a:pt x="2820" y="69335"/>
                  </a:lnTo>
                  <a:close/>
                  <a:moveTo>
                    <a:pt x="19541" y="0"/>
                  </a:moveTo>
                  <a:lnTo>
                    <a:pt x="19467" y="223"/>
                  </a:lnTo>
                  <a:lnTo>
                    <a:pt x="19368" y="421"/>
                  </a:lnTo>
                  <a:lnTo>
                    <a:pt x="19245" y="618"/>
                  </a:lnTo>
                  <a:lnTo>
                    <a:pt x="19071" y="816"/>
                  </a:lnTo>
                  <a:lnTo>
                    <a:pt x="18898" y="965"/>
                  </a:lnTo>
                  <a:lnTo>
                    <a:pt x="18700" y="1088"/>
                  </a:lnTo>
                  <a:lnTo>
                    <a:pt x="18503" y="1187"/>
                  </a:lnTo>
                  <a:lnTo>
                    <a:pt x="18305" y="1262"/>
                  </a:lnTo>
                  <a:lnTo>
                    <a:pt x="18082" y="1336"/>
                  </a:lnTo>
                  <a:lnTo>
                    <a:pt x="17859" y="1360"/>
                  </a:lnTo>
                  <a:lnTo>
                    <a:pt x="17637" y="1360"/>
                  </a:lnTo>
                  <a:lnTo>
                    <a:pt x="17414" y="1311"/>
                  </a:lnTo>
                  <a:lnTo>
                    <a:pt x="17513" y="1583"/>
                  </a:lnTo>
                  <a:lnTo>
                    <a:pt x="17587" y="1880"/>
                  </a:lnTo>
                  <a:lnTo>
                    <a:pt x="17612" y="2152"/>
                  </a:lnTo>
                  <a:lnTo>
                    <a:pt x="17587" y="2449"/>
                  </a:lnTo>
                  <a:lnTo>
                    <a:pt x="17513" y="2721"/>
                  </a:lnTo>
                  <a:lnTo>
                    <a:pt x="17414" y="2993"/>
                  </a:lnTo>
                  <a:lnTo>
                    <a:pt x="17266" y="3240"/>
                  </a:lnTo>
                  <a:lnTo>
                    <a:pt x="17068" y="3463"/>
                  </a:lnTo>
                  <a:lnTo>
                    <a:pt x="16895" y="3611"/>
                  </a:lnTo>
                  <a:lnTo>
                    <a:pt x="16722" y="3735"/>
                  </a:lnTo>
                  <a:lnTo>
                    <a:pt x="16524" y="3834"/>
                  </a:lnTo>
                  <a:lnTo>
                    <a:pt x="16326" y="3933"/>
                  </a:lnTo>
                  <a:lnTo>
                    <a:pt x="16103" y="3982"/>
                  </a:lnTo>
                  <a:lnTo>
                    <a:pt x="15905" y="4007"/>
                  </a:lnTo>
                  <a:lnTo>
                    <a:pt x="15683" y="4007"/>
                  </a:lnTo>
                  <a:lnTo>
                    <a:pt x="15485" y="3982"/>
                  </a:lnTo>
                  <a:lnTo>
                    <a:pt x="15608" y="4279"/>
                  </a:lnTo>
                  <a:lnTo>
                    <a:pt x="15707" y="4551"/>
                  </a:lnTo>
                  <a:lnTo>
                    <a:pt x="15732" y="4848"/>
                  </a:lnTo>
                  <a:lnTo>
                    <a:pt x="15707" y="5145"/>
                  </a:lnTo>
                  <a:lnTo>
                    <a:pt x="15658" y="5442"/>
                  </a:lnTo>
                  <a:lnTo>
                    <a:pt x="15559" y="5714"/>
                  </a:lnTo>
                  <a:lnTo>
                    <a:pt x="15386" y="5986"/>
                  </a:lnTo>
                  <a:lnTo>
                    <a:pt x="15188" y="6233"/>
                  </a:lnTo>
                  <a:lnTo>
                    <a:pt x="15039" y="6382"/>
                  </a:lnTo>
                  <a:lnTo>
                    <a:pt x="14866" y="6506"/>
                  </a:lnTo>
                  <a:lnTo>
                    <a:pt x="14668" y="6604"/>
                  </a:lnTo>
                  <a:lnTo>
                    <a:pt x="14495" y="6679"/>
                  </a:lnTo>
                  <a:lnTo>
                    <a:pt x="14297" y="6728"/>
                  </a:lnTo>
                  <a:lnTo>
                    <a:pt x="14100" y="6753"/>
                  </a:lnTo>
                  <a:lnTo>
                    <a:pt x="13902" y="6778"/>
                  </a:lnTo>
                  <a:lnTo>
                    <a:pt x="13704" y="6753"/>
                  </a:lnTo>
                  <a:lnTo>
                    <a:pt x="13852" y="7050"/>
                  </a:lnTo>
                  <a:lnTo>
                    <a:pt x="13951" y="7347"/>
                  </a:lnTo>
                  <a:lnTo>
                    <a:pt x="14001" y="7643"/>
                  </a:lnTo>
                  <a:lnTo>
                    <a:pt x="14001" y="7965"/>
                  </a:lnTo>
                  <a:lnTo>
                    <a:pt x="13951" y="8262"/>
                  </a:lnTo>
                  <a:lnTo>
                    <a:pt x="13852" y="8559"/>
                  </a:lnTo>
                  <a:lnTo>
                    <a:pt x="13679" y="8831"/>
                  </a:lnTo>
                  <a:lnTo>
                    <a:pt x="13580" y="8979"/>
                  </a:lnTo>
                  <a:lnTo>
                    <a:pt x="13481" y="9103"/>
                  </a:lnTo>
                  <a:lnTo>
                    <a:pt x="13333" y="9227"/>
                  </a:lnTo>
                  <a:lnTo>
                    <a:pt x="13160" y="9350"/>
                  </a:lnTo>
                  <a:lnTo>
                    <a:pt x="12986" y="9449"/>
                  </a:lnTo>
                  <a:lnTo>
                    <a:pt x="12813" y="9523"/>
                  </a:lnTo>
                  <a:lnTo>
                    <a:pt x="12640" y="9573"/>
                  </a:lnTo>
                  <a:lnTo>
                    <a:pt x="12442" y="9622"/>
                  </a:lnTo>
                  <a:lnTo>
                    <a:pt x="12046" y="9622"/>
                  </a:lnTo>
                  <a:lnTo>
                    <a:pt x="12170" y="9771"/>
                  </a:lnTo>
                  <a:lnTo>
                    <a:pt x="12244" y="9894"/>
                  </a:lnTo>
                  <a:lnTo>
                    <a:pt x="12319" y="10068"/>
                  </a:lnTo>
                  <a:lnTo>
                    <a:pt x="12368" y="10216"/>
                  </a:lnTo>
                  <a:lnTo>
                    <a:pt x="12442" y="10538"/>
                  </a:lnTo>
                  <a:lnTo>
                    <a:pt x="12467" y="10859"/>
                  </a:lnTo>
                  <a:lnTo>
                    <a:pt x="12417" y="11181"/>
                  </a:lnTo>
                  <a:lnTo>
                    <a:pt x="12368" y="11329"/>
                  </a:lnTo>
                  <a:lnTo>
                    <a:pt x="12319" y="11477"/>
                  </a:lnTo>
                  <a:lnTo>
                    <a:pt x="12244" y="11626"/>
                  </a:lnTo>
                  <a:lnTo>
                    <a:pt x="12145" y="11774"/>
                  </a:lnTo>
                  <a:lnTo>
                    <a:pt x="12046" y="11923"/>
                  </a:lnTo>
                  <a:lnTo>
                    <a:pt x="11923" y="12046"/>
                  </a:lnTo>
                  <a:lnTo>
                    <a:pt x="11774" y="12170"/>
                  </a:lnTo>
                  <a:lnTo>
                    <a:pt x="11626" y="12294"/>
                  </a:lnTo>
                  <a:lnTo>
                    <a:pt x="11453" y="12393"/>
                  </a:lnTo>
                  <a:lnTo>
                    <a:pt x="11304" y="12467"/>
                  </a:lnTo>
                  <a:lnTo>
                    <a:pt x="11106" y="12516"/>
                  </a:lnTo>
                  <a:lnTo>
                    <a:pt x="10933" y="12541"/>
                  </a:lnTo>
                  <a:lnTo>
                    <a:pt x="10760" y="12566"/>
                  </a:lnTo>
                  <a:lnTo>
                    <a:pt x="10562" y="12566"/>
                  </a:lnTo>
                  <a:lnTo>
                    <a:pt x="10686" y="12714"/>
                  </a:lnTo>
                  <a:lnTo>
                    <a:pt x="10785" y="12863"/>
                  </a:lnTo>
                  <a:lnTo>
                    <a:pt x="10884" y="13011"/>
                  </a:lnTo>
                  <a:lnTo>
                    <a:pt x="10958" y="13160"/>
                  </a:lnTo>
                  <a:lnTo>
                    <a:pt x="11008" y="13333"/>
                  </a:lnTo>
                  <a:lnTo>
                    <a:pt x="11032" y="13481"/>
                  </a:lnTo>
                  <a:lnTo>
                    <a:pt x="11057" y="13654"/>
                  </a:lnTo>
                  <a:lnTo>
                    <a:pt x="11082" y="13827"/>
                  </a:lnTo>
                  <a:lnTo>
                    <a:pt x="11057" y="14001"/>
                  </a:lnTo>
                  <a:lnTo>
                    <a:pt x="11032" y="14174"/>
                  </a:lnTo>
                  <a:lnTo>
                    <a:pt x="10983" y="14322"/>
                  </a:lnTo>
                  <a:lnTo>
                    <a:pt x="10933" y="14495"/>
                  </a:lnTo>
                  <a:lnTo>
                    <a:pt x="10859" y="14644"/>
                  </a:lnTo>
                  <a:lnTo>
                    <a:pt x="10785" y="14792"/>
                  </a:lnTo>
                  <a:lnTo>
                    <a:pt x="10661" y="14941"/>
                  </a:lnTo>
                  <a:lnTo>
                    <a:pt x="10538" y="15089"/>
                  </a:lnTo>
                  <a:lnTo>
                    <a:pt x="10414" y="15213"/>
                  </a:lnTo>
                  <a:lnTo>
                    <a:pt x="10265" y="15312"/>
                  </a:lnTo>
                  <a:lnTo>
                    <a:pt x="10092" y="15410"/>
                  </a:lnTo>
                  <a:lnTo>
                    <a:pt x="9919" y="15485"/>
                  </a:lnTo>
                  <a:lnTo>
                    <a:pt x="9771" y="15534"/>
                  </a:lnTo>
                  <a:lnTo>
                    <a:pt x="9598" y="15584"/>
                  </a:lnTo>
                  <a:lnTo>
                    <a:pt x="9400" y="15584"/>
                  </a:lnTo>
                  <a:lnTo>
                    <a:pt x="9227" y="15608"/>
                  </a:lnTo>
                  <a:lnTo>
                    <a:pt x="9325" y="15683"/>
                  </a:lnTo>
                  <a:lnTo>
                    <a:pt x="9449" y="15831"/>
                  </a:lnTo>
                  <a:lnTo>
                    <a:pt x="9548" y="15955"/>
                  </a:lnTo>
                  <a:lnTo>
                    <a:pt x="9647" y="16128"/>
                  </a:lnTo>
                  <a:lnTo>
                    <a:pt x="9721" y="16276"/>
                  </a:lnTo>
                  <a:lnTo>
                    <a:pt x="9771" y="16425"/>
                  </a:lnTo>
                  <a:lnTo>
                    <a:pt x="9820" y="16598"/>
                  </a:lnTo>
                  <a:lnTo>
                    <a:pt x="9845" y="16771"/>
                  </a:lnTo>
                  <a:lnTo>
                    <a:pt x="9845" y="16944"/>
                  </a:lnTo>
                  <a:lnTo>
                    <a:pt x="9845" y="17093"/>
                  </a:lnTo>
                  <a:lnTo>
                    <a:pt x="9820" y="17266"/>
                  </a:lnTo>
                  <a:lnTo>
                    <a:pt x="9771" y="17439"/>
                  </a:lnTo>
                  <a:lnTo>
                    <a:pt x="9721" y="17587"/>
                  </a:lnTo>
                  <a:lnTo>
                    <a:pt x="9647" y="17760"/>
                  </a:lnTo>
                  <a:lnTo>
                    <a:pt x="9548" y="17909"/>
                  </a:lnTo>
                  <a:lnTo>
                    <a:pt x="9449" y="18032"/>
                  </a:lnTo>
                  <a:lnTo>
                    <a:pt x="9325" y="18181"/>
                  </a:lnTo>
                  <a:lnTo>
                    <a:pt x="9202" y="18305"/>
                  </a:lnTo>
                  <a:lnTo>
                    <a:pt x="9053" y="18404"/>
                  </a:lnTo>
                  <a:lnTo>
                    <a:pt x="8880" y="18502"/>
                  </a:lnTo>
                  <a:lnTo>
                    <a:pt x="8732" y="18577"/>
                  </a:lnTo>
                  <a:lnTo>
                    <a:pt x="8559" y="18626"/>
                  </a:lnTo>
                  <a:lnTo>
                    <a:pt x="8385" y="18651"/>
                  </a:lnTo>
                  <a:lnTo>
                    <a:pt x="8212" y="18676"/>
                  </a:lnTo>
                  <a:lnTo>
                    <a:pt x="8039" y="18676"/>
                  </a:lnTo>
                  <a:lnTo>
                    <a:pt x="8163" y="18775"/>
                  </a:lnTo>
                  <a:lnTo>
                    <a:pt x="8287" y="18898"/>
                  </a:lnTo>
                  <a:lnTo>
                    <a:pt x="8410" y="19022"/>
                  </a:lnTo>
                  <a:lnTo>
                    <a:pt x="8509" y="19170"/>
                  </a:lnTo>
                  <a:lnTo>
                    <a:pt x="8608" y="19319"/>
                  </a:lnTo>
                  <a:lnTo>
                    <a:pt x="8682" y="19467"/>
                  </a:lnTo>
                  <a:lnTo>
                    <a:pt x="8732" y="19616"/>
                  </a:lnTo>
                  <a:lnTo>
                    <a:pt x="8781" y="19789"/>
                  </a:lnTo>
                  <a:lnTo>
                    <a:pt x="8806" y="19962"/>
                  </a:lnTo>
                  <a:lnTo>
                    <a:pt x="8806" y="20110"/>
                  </a:lnTo>
                  <a:lnTo>
                    <a:pt x="8806" y="20283"/>
                  </a:lnTo>
                  <a:lnTo>
                    <a:pt x="8781" y="20457"/>
                  </a:lnTo>
                  <a:lnTo>
                    <a:pt x="8732" y="20605"/>
                  </a:lnTo>
                  <a:lnTo>
                    <a:pt x="8682" y="20753"/>
                  </a:lnTo>
                  <a:lnTo>
                    <a:pt x="8608" y="20927"/>
                  </a:lnTo>
                  <a:lnTo>
                    <a:pt x="8509" y="21075"/>
                  </a:lnTo>
                  <a:lnTo>
                    <a:pt x="8410" y="21199"/>
                  </a:lnTo>
                  <a:lnTo>
                    <a:pt x="8287" y="21322"/>
                  </a:lnTo>
                  <a:lnTo>
                    <a:pt x="8163" y="21471"/>
                  </a:lnTo>
                  <a:lnTo>
                    <a:pt x="8014" y="21570"/>
                  </a:lnTo>
                  <a:lnTo>
                    <a:pt x="7841" y="21669"/>
                  </a:lnTo>
                  <a:lnTo>
                    <a:pt x="7693" y="21718"/>
                  </a:lnTo>
                  <a:lnTo>
                    <a:pt x="7520" y="21792"/>
                  </a:lnTo>
                  <a:lnTo>
                    <a:pt x="7347" y="21817"/>
                  </a:lnTo>
                  <a:lnTo>
                    <a:pt x="7149" y="21842"/>
                  </a:lnTo>
                  <a:lnTo>
                    <a:pt x="6976" y="21842"/>
                  </a:lnTo>
                  <a:lnTo>
                    <a:pt x="7223" y="21966"/>
                  </a:lnTo>
                  <a:lnTo>
                    <a:pt x="7446" y="22163"/>
                  </a:lnTo>
                  <a:lnTo>
                    <a:pt x="7544" y="22287"/>
                  </a:lnTo>
                  <a:lnTo>
                    <a:pt x="7643" y="22411"/>
                  </a:lnTo>
                  <a:lnTo>
                    <a:pt x="7742" y="22559"/>
                  </a:lnTo>
                  <a:lnTo>
                    <a:pt x="7817" y="22708"/>
                  </a:lnTo>
                  <a:lnTo>
                    <a:pt x="7866" y="22881"/>
                  </a:lnTo>
                  <a:lnTo>
                    <a:pt x="7891" y="23029"/>
                  </a:lnTo>
                  <a:lnTo>
                    <a:pt x="7916" y="23178"/>
                  </a:lnTo>
                  <a:lnTo>
                    <a:pt x="7940" y="23351"/>
                  </a:lnTo>
                  <a:lnTo>
                    <a:pt x="7916" y="23499"/>
                  </a:lnTo>
                  <a:lnTo>
                    <a:pt x="7891" y="23672"/>
                  </a:lnTo>
                  <a:lnTo>
                    <a:pt x="7866" y="23821"/>
                  </a:lnTo>
                  <a:lnTo>
                    <a:pt x="7817" y="23994"/>
                  </a:lnTo>
                  <a:lnTo>
                    <a:pt x="7742" y="24142"/>
                  </a:lnTo>
                  <a:lnTo>
                    <a:pt x="7643" y="24266"/>
                  </a:lnTo>
                  <a:lnTo>
                    <a:pt x="7544" y="24414"/>
                  </a:lnTo>
                  <a:lnTo>
                    <a:pt x="7446" y="24538"/>
                  </a:lnTo>
                  <a:lnTo>
                    <a:pt x="7322" y="24662"/>
                  </a:lnTo>
                  <a:lnTo>
                    <a:pt x="7173" y="24761"/>
                  </a:lnTo>
                  <a:lnTo>
                    <a:pt x="7025" y="24835"/>
                  </a:lnTo>
                  <a:lnTo>
                    <a:pt x="6877" y="24909"/>
                  </a:lnTo>
                  <a:lnTo>
                    <a:pt x="6728" y="24959"/>
                  </a:lnTo>
                  <a:lnTo>
                    <a:pt x="6580" y="25008"/>
                  </a:lnTo>
                  <a:lnTo>
                    <a:pt x="6407" y="25033"/>
                  </a:lnTo>
                  <a:lnTo>
                    <a:pt x="6085" y="25033"/>
                  </a:lnTo>
                  <a:lnTo>
                    <a:pt x="5937" y="25008"/>
                  </a:lnTo>
                  <a:lnTo>
                    <a:pt x="5763" y="24959"/>
                  </a:lnTo>
                  <a:lnTo>
                    <a:pt x="5615" y="24909"/>
                  </a:lnTo>
                  <a:lnTo>
                    <a:pt x="5467" y="24835"/>
                  </a:lnTo>
                  <a:lnTo>
                    <a:pt x="5318" y="24761"/>
                  </a:lnTo>
                  <a:lnTo>
                    <a:pt x="5195" y="24662"/>
                  </a:lnTo>
                  <a:lnTo>
                    <a:pt x="5046" y="24538"/>
                  </a:lnTo>
                  <a:lnTo>
                    <a:pt x="4947" y="24414"/>
                  </a:lnTo>
                  <a:lnTo>
                    <a:pt x="4848" y="24266"/>
                  </a:lnTo>
                  <a:lnTo>
                    <a:pt x="4749" y="24142"/>
                  </a:lnTo>
                  <a:lnTo>
                    <a:pt x="4675" y="23994"/>
                  </a:lnTo>
                  <a:lnTo>
                    <a:pt x="4626" y="23821"/>
                  </a:lnTo>
                  <a:lnTo>
                    <a:pt x="4601" y="23672"/>
                  </a:lnTo>
                  <a:lnTo>
                    <a:pt x="4576" y="23499"/>
                  </a:lnTo>
                  <a:lnTo>
                    <a:pt x="4551" y="23351"/>
                  </a:lnTo>
                  <a:lnTo>
                    <a:pt x="4576" y="23178"/>
                  </a:lnTo>
                  <a:lnTo>
                    <a:pt x="4601" y="23029"/>
                  </a:lnTo>
                  <a:lnTo>
                    <a:pt x="4626" y="22881"/>
                  </a:lnTo>
                  <a:lnTo>
                    <a:pt x="4675" y="22708"/>
                  </a:lnTo>
                  <a:lnTo>
                    <a:pt x="4749" y="22559"/>
                  </a:lnTo>
                  <a:lnTo>
                    <a:pt x="4848" y="22411"/>
                  </a:lnTo>
                  <a:lnTo>
                    <a:pt x="4947" y="22287"/>
                  </a:lnTo>
                  <a:lnTo>
                    <a:pt x="5046" y="22163"/>
                  </a:lnTo>
                  <a:lnTo>
                    <a:pt x="5195" y="22040"/>
                  </a:lnTo>
                  <a:lnTo>
                    <a:pt x="5343" y="21941"/>
                  </a:lnTo>
                  <a:lnTo>
                    <a:pt x="5491" y="21842"/>
                  </a:lnTo>
                  <a:lnTo>
                    <a:pt x="5665" y="21768"/>
                  </a:lnTo>
                  <a:lnTo>
                    <a:pt x="5813" y="21718"/>
                  </a:lnTo>
                  <a:lnTo>
                    <a:pt x="5986" y="21693"/>
                  </a:lnTo>
                  <a:lnTo>
                    <a:pt x="6159" y="21669"/>
                  </a:lnTo>
                  <a:lnTo>
                    <a:pt x="6332" y="21669"/>
                  </a:lnTo>
                  <a:lnTo>
                    <a:pt x="6085" y="21520"/>
                  </a:lnTo>
                  <a:lnTo>
                    <a:pt x="5862" y="21322"/>
                  </a:lnTo>
                  <a:lnTo>
                    <a:pt x="5739" y="21199"/>
                  </a:lnTo>
                  <a:lnTo>
                    <a:pt x="5640" y="21075"/>
                  </a:lnTo>
                  <a:lnTo>
                    <a:pt x="5541" y="20927"/>
                  </a:lnTo>
                  <a:lnTo>
                    <a:pt x="5491" y="20753"/>
                  </a:lnTo>
                  <a:lnTo>
                    <a:pt x="5417" y="20605"/>
                  </a:lnTo>
                  <a:lnTo>
                    <a:pt x="5392" y="20457"/>
                  </a:lnTo>
                  <a:lnTo>
                    <a:pt x="5368" y="20283"/>
                  </a:lnTo>
                  <a:lnTo>
                    <a:pt x="5343" y="20110"/>
                  </a:lnTo>
                  <a:lnTo>
                    <a:pt x="5368" y="19962"/>
                  </a:lnTo>
                  <a:lnTo>
                    <a:pt x="5392" y="19789"/>
                  </a:lnTo>
                  <a:lnTo>
                    <a:pt x="5417" y="19616"/>
                  </a:lnTo>
                  <a:lnTo>
                    <a:pt x="5491" y="19467"/>
                  </a:lnTo>
                  <a:lnTo>
                    <a:pt x="5541" y="19319"/>
                  </a:lnTo>
                  <a:lnTo>
                    <a:pt x="5640" y="19170"/>
                  </a:lnTo>
                  <a:lnTo>
                    <a:pt x="5739" y="19022"/>
                  </a:lnTo>
                  <a:lnTo>
                    <a:pt x="5862" y="18898"/>
                  </a:lnTo>
                  <a:lnTo>
                    <a:pt x="5986" y="18775"/>
                  </a:lnTo>
                  <a:lnTo>
                    <a:pt x="6135" y="18676"/>
                  </a:lnTo>
                  <a:lnTo>
                    <a:pt x="6283" y="18577"/>
                  </a:lnTo>
                  <a:lnTo>
                    <a:pt x="6456" y="18502"/>
                  </a:lnTo>
                  <a:lnTo>
                    <a:pt x="6605" y="18453"/>
                  </a:lnTo>
                  <a:lnTo>
                    <a:pt x="6778" y="18428"/>
                  </a:lnTo>
                  <a:lnTo>
                    <a:pt x="6951" y="18404"/>
                  </a:lnTo>
                  <a:lnTo>
                    <a:pt x="7124" y="18404"/>
                  </a:lnTo>
                  <a:lnTo>
                    <a:pt x="6976" y="18280"/>
                  </a:lnTo>
                  <a:lnTo>
                    <a:pt x="6852" y="18181"/>
                  </a:lnTo>
                  <a:lnTo>
                    <a:pt x="6728" y="18032"/>
                  </a:lnTo>
                  <a:lnTo>
                    <a:pt x="6629" y="17909"/>
                  </a:lnTo>
                  <a:lnTo>
                    <a:pt x="6530" y="17760"/>
                  </a:lnTo>
                  <a:lnTo>
                    <a:pt x="6456" y="17587"/>
                  </a:lnTo>
                  <a:lnTo>
                    <a:pt x="6407" y="17439"/>
                  </a:lnTo>
                  <a:lnTo>
                    <a:pt x="6357" y="17266"/>
                  </a:lnTo>
                  <a:lnTo>
                    <a:pt x="6332" y="17093"/>
                  </a:lnTo>
                  <a:lnTo>
                    <a:pt x="6332" y="16944"/>
                  </a:lnTo>
                  <a:lnTo>
                    <a:pt x="6332" y="16771"/>
                  </a:lnTo>
                  <a:lnTo>
                    <a:pt x="6357" y="16598"/>
                  </a:lnTo>
                  <a:lnTo>
                    <a:pt x="6407" y="16425"/>
                  </a:lnTo>
                  <a:lnTo>
                    <a:pt x="6456" y="16276"/>
                  </a:lnTo>
                  <a:lnTo>
                    <a:pt x="6530" y="16128"/>
                  </a:lnTo>
                  <a:lnTo>
                    <a:pt x="6629" y="15955"/>
                  </a:lnTo>
                  <a:lnTo>
                    <a:pt x="6728" y="15831"/>
                  </a:lnTo>
                  <a:lnTo>
                    <a:pt x="6852" y="15683"/>
                  </a:lnTo>
                  <a:lnTo>
                    <a:pt x="6976" y="15559"/>
                  </a:lnTo>
                  <a:lnTo>
                    <a:pt x="7124" y="15460"/>
                  </a:lnTo>
                  <a:lnTo>
                    <a:pt x="7297" y="15361"/>
                  </a:lnTo>
                  <a:lnTo>
                    <a:pt x="7446" y="15287"/>
                  </a:lnTo>
                  <a:lnTo>
                    <a:pt x="7619" y="15237"/>
                  </a:lnTo>
                  <a:lnTo>
                    <a:pt x="7792" y="15213"/>
                  </a:lnTo>
                  <a:lnTo>
                    <a:pt x="7965" y="15188"/>
                  </a:lnTo>
                  <a:lnTo>
                    <a:pt x="8138" y="15188"/>
                  </a:lnTo>
                  <a:lnTo>
                    <a:pt x="8014" y="15089"/>
                  </a:lnTo>
                  <a:lnTo>
                    <a:pt x="7891" y="14941"/>
                  </a:lnTo>
                  <a:lnTo>
                    <a:pt x="7792" y="14792"/>
                  </a:lnTo>
                  <a:lnTo>
                    <a:pt x="7693" y="14644"/>
                  </a:lnTo>
                  <a:lnTo>
                    <a:pt x="7619" y="14495"/>
                  </a:lnTo>
                  <a:lnTo>
                    <a:pt x="7569" y="14322"/>
                  </a:lnTo>
                  <a:lnTo>
                    <a:pt x="7520" y="14149"/>
                  </a:lnTo>
                  <a:lnTo>
                    <a:pt x="7495" y="13976"/>
                  </a:lnTo>
                  <a:lnTo>
                    <a:pt x="7495" y="13803"/>
                  </a:lnTo>
                  <a:lnTo>
                    <a:pt x="7495" y="13629"/>
                  </a:lnTo>
                  <a:lnTo>
                    <a:pt x="7520" y="13481"/>
                  </a:lnTo>
                  <a:lnTo>
                    <a:pt x="7569" y="13308"/>
                  </a:lnTo>
                  <a:lnTo>
                    <a:pt x="7619" y="13135"/>
                  </a:lnTo>
                  <a:lnTo>
                    <a:pt x="7693" y="12986"/>
                  </a:lnTo>
                  <a:lnTo>
                    <a:pt x="7792" y="12838"/>
                  </a:lnTo>
                  <a:lnTo>
                    <a:pt x="7891" y="12690"/>
                  </a:lnTo>
                  <a:lnTo>
                    <a:pt x="8014" y="12541"/>
                  </a:lnTo>
                  <a:lnTo>
                    <a:pt x="8163" y="12417"/>
                  </a:lnTo>
                  <a:lnTo>
                    <a:pt x="8311" y="12318"/>
                  </a:lnTo>
                  <a:lnTo>
                    <a:pt x="8484" y="12220"/>
                  </a:lnTo>
                  <a:lnTo>
                    <a:pt x="8633" y="12145"/>
                  </a:lnTo>
                  <a:lnTo>
                    <a:pt x="8806" y="12096"/>
                  </a:lnTo>
                  <a:lnTo>
                    <a:pt x="8979" y="12046"/>
                  </a:lnTo>
                  <a:lnTo>
                    <a:pt x="9177" y="12022"/>
                  </a:lnTo>
                  <a:lnTo>
                    <a:pt x="9350" y="12022"/>
                  </a:lnTo>
                  <a:lnTo>
                    <a:pt x="9227" y="11898"/>
                  </a:lnTo>
                  <a:lnTo>
                    <a:pt x="9128" y="11750"/>
                  </a:lnTo>
                  <a:lnTo>
                    <a:pt x="9029" y="11576"/>
                  </a:lnTo>
                  <a:lnTo>
                    <a:pt x="8954" y="11428"/>
                  </a:lnTo>
                  <a:lnTo>
                    <a:pt x="8905" y="11255"/>
                  </a:lnTo>
                  <a:lnTo>
                    <a:pt x="8855" y="11106"/>
                  </a:lnTo>
                  <a:lnTo>
                    <a:pt x="8831" y="10933"/>
                  </a:lnTo>
                  <a:lnTo>
                    <a:pt x="8831" y="10760"/>
                  </a:lnTo>
                  <a:lnTo>
                    <a:pt x="8831" y="10587"/>
                  </a:lnTo>
                  <a:lnTo>
                    <a:pt x="8880" y="10414"/>
                  </a:lnTo>
                  <a:lnTo>
                    <a:pt x="8905" y="10241"/>
                  </a:lnTo>
                  <a:lnTo>
                    <a:pt x="8979" y="10068"/>
                  </a:lnTo>
                  <a:lnTo>
                    <a:pt x="9053" y="9919"/>
                  </a:lnTo>
                  <a:lnTo>
                    <a:pt x="9128" y="9771"/>
                  </a:lnTo>
                  <a:lnTo>
                    <a:pt x="9251" y="9622"/>
                  </a:lnTo>
                  <a:lnTo>
                    <a:pt x="9375" y="9474"/>
                  </a:lnTo>
                  <a:lnTo>
                    <a:pt x="9523" y="9350"/>
                  </a:lnTo>
                  <a:lnTo>
                    <a:pt x="9672" y="9227"/>
                  </a:lnTo>
                  <a:lnTo>
                    <a:pt x="9845" y="9128"/>
                  </a:lnTo>
                  <a:lnTo>
                    <a:pt x="10018" y="9053"/>
                  </a:lnTo>
                  <a:lnTo>
                    <a:pt x="10191" y="9004"/>
                  </a:lnTo>
                  <a:lnTo>
                    <a:pt x="10389" y="8979"/>
                  </a:lnTo>
                  <a:lnTo>
                    <a:pt x="10562" y="8954"/>
                  </a:lnTo>
                  <a:lnTo>
                    <a:pt x="10760" y="8954"/>
                  </a:lnTo>
                  <a:lnTo>
                    <a:pt x="10587" y="8707"/>
                  </a:lnTo>
                  <a:lnTo>
                    <a:pt x="10463" y="8435"/>
                  </a:lnTo>
                  <a:lnTo>
                    <a:pt x="10389" y="8163"/>
                  </a:lnTo>
                  <a:lnTo>
                    <a:pt x="10340" y="7866"/>
                  </a:lnTo>
                  <a:lnTo>
                    <a:pt x="10364" y="7569"/>
                  </a:lnTo>
                  <a:lnTo>
                    <a:pt x="10414" y="7297"/>
                  </a:lnTo>
                  <a:lnTo>
                    <a:pt x="10513" y="7000"/>
                  </a:lnTo>
                  <a:lnTo>
                    <a:pt x="10686" y="6753"/>
                  </a:lnTo>
                  <a:lnTo>
                    <a:pt x="10463" y="6852"/>
                  </a:lnTo>
                  <a:lnTo>
                    <a:pt x="10241" y="6926"/>
                  </a:lnTo>
                  <a:lnTo>
                    <a:pt x="10018" y="7000"/>
                  </a:lnTo>
                  <a:lnTo>
                    <a:pt x="9795" y="7025"/>
                  </a:lnTo>
                  <a:lnTo>
                    <a:pt x="9919" y="7297"/>
                  </a:lnTo>
                  <a:lnTo>
                    <a:pt x="10018" y="7594"/>
                  </a:lnTo>
                  <a:lnTo>
                    <a:pt x="10043" y="7915"/>
                  </a:lnTo>
                  <a:lnTo>
                    <a:pt x="10043" y="8212"/>
                  </a:lnTo>
                  <a:lnTo>
                    <a:pt x="9969" y="8509"/>
                  </a:lnTo>
                  <a:lnTo>
                    <a:pt x="9845" y="8806"/>
                  </a:lnTo>
                  <a:lnTo>
                    <a:pt x="9697" y="9078"/>
                  </a:lnTo>
                  <a:lnTo>
                    <a:pt x="9474" y="9325"/>
                  </a:lnTo>
                  <a:lnTo>
                    <a:pt x="9350" y="9449"/>
                  </a:lnTo>
                  <a:lnTo>
                    <a:pt x="9227" y="9548"/>
                  </a:lnTo>
                  <a:lnTo>
                    <a:pt x="9078" y="9647"/>
                  </a:lnTo>
                  <a:lnTo>
                    <a:pt x="8930" y="9721"/>
                  </a:lnTo>
                  <a:lnTo>
                    <a:pt x="8608" y="9845"/>
                  </a:lnTo>
                  <a:lnTo>
                    <a:pt x="8287" y="9894"/>
                  </a:lnTo>
                  <a:lnTo>
                    <a:pt x="8435" y="10191"/>
                  </a:lnTo>
                  <a:lnTo>
                    <a:pt x="8559" y="10488"/>
                  </a:lnTo>
                  <a:lnTo>
                    <a:pt x="8608" y="10810"/>
                  </a:lnTo>
                  <a:lnTo>
                    <a:pt x="8583" y="11131"/>
                  </a:lnTo>
                  <a:lnTo>
                    <a:pt x="8534" y="11453"/>
                  </a:lnTo>
                  <a:lnTo>
                    <a:pt x="8435" y="11750"/>
                  </a:lnTo>
                  <a:lnTo>
                    <a:pt x="8262" y="12046"/>
                  </a:lnTo>
                  <a:lnTo>
                    <a:pt x="8163" y="12170"/>
                  </a:lnTo>
                  <a:lnTo>
                    <a:pt x="8039" y="12294"/>
                  </a:lnTo>
                  <a:lnTo>
                    <a:pt x="7792" y="12516"/>
                  </a:lnTo>
                  <a:lnTo>
                    <a:pt x="7520" y="12665"/>
                  </a:lnTo>
                  <a:lnTo>
                    <a:pt x="7223" y="12788"/>
                  </a:lnTo>
                  <a:lnTo>
                    <a:pt x="6901" y="12838"/>
                  </a:lnTo>
                  <a:lnTo>
                    <a:pt x="7000" y="12986"/>
                  </a:lnTo>
                  <a:lnTo>
                    <a:pt x="7099" y="13135"/>
                  </a:lnTo>
                  <a:lnTo>
                    <a:pt x="7173" y="13283"/>
                  </a:lnTo>
                  <a:lnTo>
                    <a:pt x="7223" y="13456"/>
                  </a:lnTo>
                  <a:lnTo>
                    <a:pt x="7272" y="13605"/>
                  </a:lnTo>
                  <a:lnTo>
                    <a:pt x="7297" y="13778"/>
                  </a:lnTo>
                  <a:lnTo>
                    <a:pt x="7297" y="14099"/>
                  </a:lnTo>
                  <a:lnTo>
                    <a:pt x="7297" y="14273"/>
                  </a:lnTo>
                  <a:lnTo>
                    <a:pt x="7248" y="14446"/>
                  </a:lnTo>
                  <a:lnTo>
                    <a:pt x="7223" y="14594"/>
                  </a:lnTo>
                  <a:lnTo>
                    <a:pt x="7149" y="14743"/>
                  </a:lnTo>
                  <a:lnTo>
                    <a:pt x="7074" y="14916"/>
                  </a:lnTo>
                  <a:lnTo>
                    <a:pt x="6976" y="15064"/>
                  </a:lnTo>
                  <a:lnTo>
                    <a:pt x="6877" y="15188"/>
                  </a:lnTo>
                  <a:lnTo>
                    <a:pt x="6753" y="15336"/>
                  </a:lnTo>
                  <a:lnTo>
                    <a:pt x="6530" y="15534"/>
                  </a:lnTo>
                  <a:lnTo>
                    <a:pt x="6258" y="15683"/>
                  </a:lnTo>
                  <a:lnTo>
                    <a:pt x="5961" y="15782"/>
                  </a:lnTo>
                  <a:lnTo>
                    <a:pt x="5689" y="15856"/>
                  </a:lnTo>
                  <a:lnTo>
                    <a:pt x="5788" y="16004"/>
                  </a:lnTo>
                  <a:lnTo>
                    <a:pt x="5912" y="16153"/>
                  </a:lnTo>
                  <a:lnTo>
                    <a:pt x="5986" y="16301"/>
                  </a:lnTo>
                  <a:lnTo>
                    <a:pt x="6060" y="16449"/>
                  </a:lnTo>
                  <a:lnTo>
                    <a:pt x="6110" y="16623"/>
                  </a:lnTo>
                  <a:lnTo>
                    <a:pt x="6159" y="16796"/>
                  </a:lnTo>
                  <a:lnTo>
                    <a:pt x="6159" y="16969"/>
                  </a:lnTo>
                  <a:lnTo>
                    <a:pt x="6184" y="17142"/>
                  </a:lnTo>
                  <a:lnTo>
                    <a:pt x="6159" y="17315"/>
                  </a:lnTo>
                  <a:lnTo>
                    <a:pt x="6135" y="17488"/>
                  </a:lnTo>
                  <a:lnTo>
                    <a:pt x="6085" y="17661"/>
                  </a:lnTo>
                  <a:lnTo>
                    <a:pt x="6036" y="17810"/>
                  </a:lnTo>
                  <a:lnTo>
                    <a:pt x="5961" y="17983"/>
                  </a:lnTo>
                  <a:lnTo>
                    <a:pt x="5862" y="18131"/>
                  </a:lnTo>
                  <a:lnTo>
                    <a:pt x="5763" y="18280"/>
                  </a:lnTo>
                  <a:lnTo>
                    <a:pt x="5640" y="18404"/>
                  </a:lnTo>
                  <a:lnTo>
                    <a:pt x="5417" y="18601"/>
                  </a:lnTo>
                  <a:lnTo>
                    <a:pt x="5145" y="18750"/>
                  </a:lnTo>
                  <a:lnTo>
                    <a:pt x="4873" y="18874"/>
                  </a:lnTo>
                  <a:lnTo>
                    <a:pt x="4601" y="18923"/>
                  </a:lnTo>
                  <a:lnTo>
                    <a:pt x="4675" y="18997"/>
                  </a:lnTo>
                  <a:lnTo>
                    <a:pt x="4799" y="19146"/>
                  </a:lnTo>
                  <a:lnTo>
                    <a:pt x="4922" y="19269"/>
                  </a:lnTo>
                  <a:lnTo>
                    <a:pt x="4997" y="19442"/>
                  </a:lnTo>
                  <a:lnTo>
                    <a:pt x="5071" y="19591"/>
                  </a:lnTo>
                  <a:lnTo>
                    <a:pt x="5145" y="19764"/>
                  </a:lnTo>
                  <a:lnTo>
                    <a:pt x="5170" y="19937"/>
                  </a:lnTo>
                  <a:lnTo>
                    <a:pt x="5195" y="20110"/>
                  </a:lnTo>
                  <a:lnTo>
                    <a:pt x="5219" y="20283"/>
                  </a:lnTo>
                  <a:lnTo>
                    <a:pt x="5195" y="20457"/>
                  </a:lnTo>
                  <a:lnTo>
                    <a:pt x="5170" y="20630"/>
                  </a:lnTo>
                  <a:lnTo>
                    <a:pt x="5145" y="20803"/>
                  </a:lnTo>
                  <a:lnTo>
                    <a:pt x="5071" y="20951"/>
                  </a:lnTo>
                  <a:lnTo>
                    <a:pt x="4997" y="21124"/>
                  </a:lnTo>
                  <a:lnTo>
                    <a:pt x="4922" y="21273"/>
                  </a:lnTo>
                  <a:lnTo>
                    <a:pt x="4799" y="21421"/>
                  </a:lnTo>
                  <a:lnTo>
                    <a:pt x="4675" y="21545"/>
                  </a:lnTo>
                  <a:lnTo>
                    <a:pt x="4452" y="21743"/>
                  </a:lnTo>
                  <a:lnTo>
                    <a:pt x="4205" y="21891"/>
                  </a:lnTo>
                  <a:lnTo>
                    <a:pt x="3933" y="21990"/>
                  </a:lnTo>
                  <a:lnTo>
                    <a:pt x="3661" y="22064"/>
                  </a:lnTo>
                  <a:lnTo>
                    <a:pt x="3884" y="22238"/>
                  </a:lnTo>
                  <a:lnTo>
                    <a:pt x="4007" y="22361"/>
                  </a:lnTo>
                  <a:lnTo>
                    <a:pt x="4106" y="22510"/>
                  </a:lnTo>
                  <a:lnTo>
                    <a:pt x="4205" y="22658"/>
                  </a:lnTo>
                  <a:lnTo>
                    <a:pt x="4255" y="22831"/>
                  </a:lnTo>
                  <a:lnTo>
                    <a:pt x="4329" y="22980"/>
                  </a:lnTo>
                  <a:lnTo>
                    <a:pt x="4354" y="23153"/>
                  </a:lnTo>
                  <a:lnTo>
                    <a:pt x="4378" y="23326"/>
                  </a:lnTo>
                  <a:lnTo>
                    <a:pt x="4403" y="23499"/>
                  </a:lnTo>
                  <a:lnTo>
                    <a:pt x="4378" y="23648"/>
                  </a:lnTo>
                  <a:lnTo>
                    <a:pt x="4354" y="23821"/>
                  </a:lnTo>
                  <a:lnTo>
                    <a:pt x="4329" y="23994"/>
                  </a:lnTo>
                  <a:lnTo>
                    <a:pt x="4255" y="24142"/>
                  </a:lnTo>
                  <a:lnTo>
                    <a:pt x="4205" y="24315"/>
                  </a:lnTo>
                  <a:lnTo>
                    <a:pt x="4106" y="24464"/>
                  </a:lnTo>
                  <a:lnTo>
                    <a:pt x="4007" y="24612"/>
                  </a:lnTo>
                  <a:lnTo>
                    <a:pt x="3884" y="24736"/>
                  </a:lnTo>
                  <a:lnTo>
                    <a:pt x="3661" y="24934"/>
                  </a:lnTo>
                  <a:lnTo>
                    <a:pt x="3414" y="25082"/>
                  </a:lnTo>
                  <a:lnTo>
                    <a:pt x="3141" y="25181"/>
                  </a:lnTo>
                  <a:lnTo>
                    <a:pt x="2869" y="25231"/>
                  </a:lnTo>
                  <a:lnTo>
                    <a:pt x="3067" y="25354"/>
                  </a:lnTo>
                  <a:lnTo>
                    <a:pt x="3240" y="25503"/>
                  </a:lnTo>
                  <a:lnTo>
                    <a:pt x="3364" y="25651"/>
                  </a:lnTo>
                  <a:lnTo>
                    <a:pt x="3463" y="25775"/>
                  </a:lnTo>
                  <a:lnTo>
                    <a:pt x="3562" y="25923"/>
                  </a:lnTo>
                  <a:lnTo>
                    <a:pt x="3636" y="26096"/>
                  </a:lnTo>
                  <a:lnTo>
                    <a:pt x="3686" y="26245"/>
                  </a:lnTo>
                  <a:lnTo>
                    <a:pt x="3710" y="26393"/>
                  </a:lnTo>
                  <a:lnTo>
                    <a:pt x="3735" y="26566"/>
                  </a:lnTo>
                  <a:lnTo>
                    <a:pt x="3760" y="26740"/>
                  </a:lnTo>
                  <a:lnTo>
                    <a:pt x="3735" y="26888"/>
                  </a:lnTo>
                  <a:lnTo>
                    <a:pt x="3710" y="27061"/>
                  </a:lnTo>
                  <a:lnTo>
                    <a:pt x="3686" y="27234"/>
                  </a:lnTo>
                  <a:lnTo>
                    <a:pt x="3636" y="27383"/>
                  </a:lnTo>
                  <a:lnTo>
                    <a:pt x="3562" y="27531"/>
                  </a:lnTo>
                  <a:lnTo>
                    <a:pt x="3463" y="27680"/>
                  </a:lnTo>
                  <a:lnTo>
                    <a:pt x="3364" y="27828"/>
                  </a:lnTo>
                  <a:lnTo>
                    <a:pt x="3240" y="27952"/>
                  </a:lnTo>
                  <a:lnTo>
                    <a:pt x="3018" y="28149"/>
                  </a:lnTo>
                  <a:lnTo>
                    <a:pt x="2770" y="28298"/>
                  </a:lnTo>
                  <a:lnTo>
                    <a:pt x="2498" y="28397"/>
                  </a:lnTo>
                  <a:lnTo>
                    <a:pt x="2202" y="28446"/>
                  </a:lnTo>
                  <a:lnTo>
                    <a:pt x="2375" y="28521"/>
                  </a:lnTo>
                  <a:lnTo>
                    <a:pt x="2523" y="28595"/>
                  </a:lnTo>
                  <a:lnTo>
                    <a:pt x="2647" y="28694"/>
                  </a:lnTo>
                  <a:lnTo>
                    <a:pt x="2795" y="28817"/>
                  </a:lnTo>
                  <a:lnTo>
                    <a:pt x="2894" y="28941"/>
                  </a:lnTo>
                  <a:lnTo>
                    <a:pt x="2993" y="29089"/>
                  </a:lnTo>
                  <a:lnTo>
                    <a:pt x="3092" y="29238"/>
                  </a:lnTo>
                  <a:lnTo>
                    <a:pt x="3166" y="29386"/>
                  </a:lnTo>
                  <a:lnTo>
                    <a:pt x="3216" y="29535"/>
                  </a:lnTo>
                  <a:lnTo>
                    <a:pt x="3240" y="29683"/>
                  </a:lnTo>
                  <a:lnTo>
                    <a:pt x="3265" y="29856"/>
                  </a:lnTo>
                  <a:lnTo>
                    <a:pt x="3290" y="30005"/>
                  </a:lnTo>
                  <a:lnTo>
                    <a:pt x="3265" y="30178"/>
                  </a:lnTo>
                  <a:lnTo>
                    <a:pt x="3240" y="30326"/>
                  </a:lnTo>
                  <a:lnTo>
                    <a:pt x="3216" y="30475"/>
                  </a:lnTo>
                  <a:lnTo>
                    <a:pt x="3166" y="30648"/>
                  </a:lnTo>
                  <a:lnTo>
                    <a:pt x="3092" y="30796"/>
                  </a:lnTo>
                  <a:lnTo>
                    <a:pt x="2993" y="30920"/>
                  </a:lnTo>
                  <a:lnTo>
                    <a:pt x="2894" y="31068"/>
                  </a:lnTo>
                  <a:lnTo>
                    <a:pt x="2795" y="31192"/>
                  </a:lnTo>
                  <a:lnTo>
                    <a:pt x="2671" y="31316"/>
                  </a:lnTo>
                  <a:lnTo>
                    <a:pt x="2523" y="31415"/>
                  </a:lnTo>
                  <a:lnTo>
                    <a:pt x="2375" y="31489"/>
                  </a:lnTo>
                  <a:lnTo>
                    <a:pt x="2226" y="31563"/>
                  </a:lnTo>
                  <a:lnTo>
                    <a:pt x="2078" y="31613"/>
                  </a:lnTo>
                  <a:lnTo>
                    <a:pt x="1929" y="31662"/>
                  </a:lnTo>
                  <a:lnTo>
                    <a:pt x="1756" y="31662"/>
                  </a:lnTo>
                  <a:lnTo>
                    <a:pt x="1608" y="31687"/>
                  </a:lnTo>
                  <a:lnTo>
                    <a:pt x="1435" y="31662"/>
                  </a:lnTo>
                  <a:lnTo>
                    <a:pt x="1286" y="31662"/>
                  </a:lnTo>
                  <a:lnTo>
                    <a:pt x="1113" y="31613"/>
                  </a:lnTo>
                  <a:lnTo>
                    <a:pt x="965" y="31563"/>
                  </a:lnTo>
                  <a:lnTo>
                    <a:pt x="816" y="31489"/>
                  </a:lnTo>
                  <a:lnTo>
                    <a:pt x="668" y="31415"/>
                  </a:lnTo>
                  <a:lnTo>
                    <a:pt x="544" y="31316"/>
                  </a:lnTo>
                  <a:lnTo>
                    <a:pt x="421" y="31192"/>
                  </a:lnTo>
                  <a:lnTo>
                    <a:pt x="272" y="31044"/>
                  </a:lnTo>
                  <a:lnTo>
                    <a:pt x="173" y="30870"/>
                  </a:lnTo>
                  <a:lnTo>
                    <a:pt x="74" y="30697"/>
                  </a:lnTo>
                  <a:lnTo>
                    <a:pt x="0" y="30499"/>
                  </a:lnTo>
                  <a:lnTo>
                    <a:pt x="0" y="32379"/>
                  </a:lnTo>
                  <a:lnTo>
                    <a:pt x="99" y="32256"/>
                  </a:lnTo>
                  <a:lnTo>
                    <a:pt x="198" y="32157"/>
                  </a:lnTo>
                  <a:lnTo>
                    <a:pt x="322" y="32033"/>
                  </a:lnTo>
                  <a:lnTo>
                    <a:pt x="445" y="31934"/>
                  </a:lnTo>
                  <a:lnTo>
                    <a:pt x="594" y="31860"/>
                  </a:lnTo>
                  <a:lnTo>
                    <a:pt x="742" y="31786"/>
                  </a:lnTo>
                  <a:lnTo>
                    <a:pt x="890" y="31736"/>
                  </a:lnTo>
                  <a:lnTo>
                    <a:pt x="1039" y="31711"/>
                  </a:lnTo>
                  <a:lnTo>
                    <a:pt x="1187" y="31687"/>
                  </a:lnTo>
                  <a:lnTo>
                    <a:pt x="1509" y="31687"/>
                  </a:lnTo>
                  <a:lnTo>
                    <a:pt x="1657" y="31711"/>
                  </a:lnTo>
                  <a:lnTo>
                    <a:pt x="1806" y="31736"/>
                  </a:lnTo>
                  <a:lnTo>
                    <a:pt x="1954" y="31786"/>
                  </a:lnTo>
                  <a:lnTo>
                    <a:pt x="2103" y="31860"/>
                  </a:lnTo>
                  <a:lnTo>
                    <a:pt x="2226" y="31934"/>
                  </a:lnTo>
                  <a:lnTo>
                    <a:pt x="2375" y="32033"/>
                  </a:lnTo>
                  <a:lnTo>
                    <a:pt x="2498" y="32157"/>
                  </a:lnTo>
                  <a:lnTo>
                    <a:pt x="2597" y="32280"/>
                  </a:lnTo>
                  <a:lnTo>
                    <a:pt x="2696" y="32404"/>
                  </a:lnTo>
                  <a:lnTo>
                    <a:pt x="2770" y="32552"/>
                  </a:lnTo>
                  <a:lnTo>
                    <a:pt x="2845" y="32676"/>
                  </a:lnTo>
                  <a:lnTo>
                    <a:pt x="2894" y="32825"/>
                  </a:lnTo>
                  <a:lnTo>
                    <a:pt x="2944" y="32998"/>
                  </a:lnTo>
                  <a:lnTo>
                    <a:pt x="2968" y="33146"/>
                  </a:lnTo>
                  <a:lnTo>
                    <a:pt x="2968" y="33295"/>
                  </a:lnTo>
                  <a:lnTo>
                    <a:pt x="2968" y="33443"/>
                  </a:lnTo>
                  <a:lnTo>
                    <a:pt x="2944" y="33616"/>
                  </a:lnTo>
                  <a:lnTo>
                    <a:pt x="2894" y="33765"/>
                  </a:lnTo>
                  <a:lnTo>
                    <a:pt x="2845" y="33913"/>
                  </a:lnTo>
                  <a:lnTo>
                    <a:pt x="2770" y="34061"/>
                  </a:lnTo>
                  <a:lnTo>
                    <a:pt x="2696" y="34185"/>
                  </a:lnTo>
                  <a:lnTo>
                    <a:pt x="2597" y="34309"/>
                  </a:lnTo>
                  <a:lnTo>
                    <a:pt x="2498" y="34432"/>
                  </a:lnTo>
                  <a:lnTo>
                    <a:pt x="2375" y="34556"/>
                  </a:lnTo>
                  <a:lnTo>
                    <a:pt x="2226" y="34655"/>
                  </a:lnTo>
                  <a:lnTo>
                    <a:pt x="2103" y="34729"/>
                  </a:lnTo>
                  <a:lnTo>
                    <a:pt x="1954" y="34803"/>
                  </a:lnTo>
                  <a:lnTo>
                    <a:pt x="1806" y="34853"/>
                  </a:lnTo>
                  <a:lnTo>
                    <a:pt x="1657" y="34878"/>
                  </a:lnTo>
                  <a:lnTo>
                    <a:pt x="1509" y="34902"/>
                  </a:lnTo>
                  <a:lnTo>
                    <a:pt x="1336" y="34927"/>
                  </a:lnTo>
                  <a:lnTo>
                    <a:pt x="1187" y="34902"/>
                  </a:lnTo>
                  <a:lnTo>
                    <a:pt x="1039" y="34878"/>
                  </a:lnTo>
                  <a:lnTo>
                    <a:pt x="890" y="34853"/>
                  </a:lnTo>
                  <a:lnTo>
                    <a:pt x="742" y="34803"/>
                  </a:lnTo>
                  <a:lnTo>
                    <a:pt x="594" y="34729"/>
                  </a:lnTo>
                  <a:lnTo>
                    <a:pt x="445" y="34655"/>
                  </a:lnTo>
                  <a:lnTo>
                    <a:pt x="322" y="34556"/>
                  </a:lnTo>
                  <a:lnTo>
                    <a:pt x="198" y="34432"/>
                  </a:lnTo>
                  <a:lnTo>
                    <a:pt x="99" y="34333"/>
                  </a:lnTo>
                  <a:lnTo>
                    <a:pt x="0" y="34210"/>
                  </a:lnTo>
                  <a:lnTo>
                    <a:pt x="0" y="35669"/>
                  </a:lnTo>
                  <a:lnTo>
                    <a:pt x="148" y="35496"/>
                  </a:lnTo>
                  <a:lnTo>
                    <a:pt x="272" y="35372"/>
                  </a:lnTo>
                  <a:lnTo>
                    <a:pt x="396" y="35298"/>
                  </a:lnTo>
                  <a:lnTo>
                    <a:pt x="519" y="35199"/>
                  </a:lnTo>
                  <a:lnTo>
                    <a:pt x="668" y="35150"/>
                  </a:lnTo>
                  <a:lnTo>
                    <a:pt x="965" y="35051"/>
                  </a:lnTo>
                  <a:lnTo>
                    <a:pt x="1262" y="35026"/>
                  </a:lnTo>
                  <a:lnTo>
                    <a:pt x="1558" y="35051"/>
                  </a:lnTo>
                  <a:lnTo>
                    <a:pt x="1855" y="35150"/>
                  </a:lnTo>
                  <a:lnTo>
                    <a:pt x="1979" y="35199"/>
                  </a:lnTo>
                  <a:lnTo>
                    <a:pt x="2127" y="35298"/>
                  </a:lnTo>
                  <a:lnTo>
                    <a:pt x="2251" y="35372"/>
                  </a:lnTo>
                  <a:lnTo>
                    <a:pt x="2375" y="35496"/>
                  </a:lnTo>
                  <a:lnTo>
                    <a:pt x="2474" y="35620"/>
                  </a:lnTo>
                  <a:lnTo>
                    <a:pt x="2573" y="35743"/>
                  </a:lnTo>
                  <a:lnTo>
                    <a:pt x="2647" y="35867"/>
                  </a:lnTo>
                  <a:lnTo>
                    <a:pt x="2696" y="36016"/>
                  </a:lnTo>
                  <a:lnTo>
                    <a:pt x="2795" y="36288"/>
                  </a:lnTo>
                  <a:lnTo>
                    <a:pt x="2820" y="36584"/>
                  </a:lnTo>
                  <a:lnTo>
                    <a:pt x="2795" y="36906"/>
                  </a:lnTo>
                  <a:lnTo>
                    <a:pt x="2696" y="37178"/>
                  </a:lnTo>
                  <a:lnTo>
                    <a:pt x="2647" y="37327"/>
                  </a:lnTo>
                  <a:lnTo>
                    <a:pt x="2573" y="37450"/>
                  </a:lnTo>
                  <a:lnTo>
                    <a:pt x="2474" y="37574"/>
                  </a:lnTo>
                  <a:lnTo>
                    <a:pt x="2375" y="37698"/>
                  </a:lnTo>
                  <a:lnTo>
                    <a:pt x="2251" y="37821"/>
                  </a:lnTo>
                  <a:lnTo>
                    <a:pt x="2127" y="37895"/>
                  </a:lnTo>
                  <a:lnTo>
                    <a:pt x="1979" y="37970"/>
                  </a:lnTo>
                  <a:lnTo>
                    <a:pt x="1855" y="38044"/>
                  </a:lnTo>
                  <a:lnTo>
                    <a:pt x="1558" y="38143"/>
                  </a:lnTo>
                  <a:lnTo>
                    <a:pt x="1262" y="38168"/>
                  </a:lnTo>
                  <a:lnTo>
                    <a:pt x="965" y="38143"/>
                  </a:lnTo>
                  <a:lnTo>
                    <a:pt x="668" y="38044"/>
                  </a:lnTo>
                  <a:lnTo>
                    <a:pt x="519" y="37970"/>
                  </a:lnTo>
                  <a:lnTo>
                    <a:pt x="396" y="37895"/>
                  </a:lnTo>
                  <a:lnTo>
                    <a:pt x="272" y="37821"/>
                  </a:lnTo>
                  <a:lnTo>
                    <a:pt x="148" y="37698"/>
                  </a:lnTo>
                  <a:lnTo>
                    <a:pt x="0" y="37524"/>
                  </a:lnTo>
                  <a:lnTo>
                    <a:pt x="0" y="39231"/>
                  </a:lnTo>
                  <a:lnTo>
                    <a:pt x="124" y="39009"/>
                  </a:lnTo>
                  <a:lnTo>
                    <a:pt x="272" y="38835"/>
                  </a:lnTo>
                  <a:lnTo>
                    <a:pt x="396" y="38736"/>
                  </a:lnTo>
                  <a:lnTo>
                    <a:pt x="519" y="38638"/>
                  </a:lnTo>
                  <a:lnTo>
                    <a:pt x="767" y="38514"/>
                  </a:lnTo>
                  <a:lnTo>
                    <a:pt x="1064" y="38415"/>
                  </a:lnTo>
                  <a:lnTo>
                    <a:pt x="1336" y="38390"/>
                  </a:lnTo>
                  <a:lnTo>
                    <a:pt x="1633" y="38415"/>
                  </a:lnTo>
                  <a:lnTo>
                    <a:pt x="1905" y="38514"/>
                  </a:lnTo>
                  <a:lnTo>
                    <a:pt x="2177" y="38638"/>
                  </a:lnTo>
                  <a:lnTo>
                    <a:pt x="2300" y="38736"/>
                  </a:lnTo>
                  <a:lnTo>
                    <a:pt x="2399" y="38835"/>
                  </a:lnTo>
                  <a:lnTo>
                    <a:pt x="2498" y="38934"/>
                  </a:lnTo>
                  <a:lnTo>
                    <a:pt x="2597" y="39058"/>
                  </a:lnTo>
                  <a:lnTo>
                    <a:pt x="2746" y="39330"/>
                  </a:lnTo>
                  <a:lnTo>
                    <a:pt x="2820" y="39602"/>
                  </a:lnTo>
                  <a:lnTo>
                    <a:pt x="2845" y="39899"/>
                  </a:lnTo>
                  <a:lnTo>
                    <a:pt x="2820" y="40171"/>
                  </a:lnTo>
                  <a:lnTo>
                    <a:pt x="2746" y="40468"/>
                  </a:lnTo>
                  <a:lnTo>
                    <a:pt x="2597" y="40715"/>
                  </a:lnTo>
                  <a:lnTo>
                    <a:pt x="2498" y="40839"/>
                  </a:lnTo>
                  <a:lnTo>
                    <a:pt x="2399" y="40963"/>
                  </a:lnTo>
                  <a:lnTo>
                    <a:pt x="2300" y="41062"/>
                  </a:lnTo>
                  <a:lnTo>
                    <a:pt x="2177" y="41161"/>
                  </a:lnTo>
                  <a:lnTo>
                    <a:pt x="1905" y="41284"/>
                  </a:lnTo>
                  <a:lnTo>
                    <a:pt x="1633" y="41358"/>
                  </a:lnTo>
                  <a:lnTo>
                    <a:pt x="1336" y="41408"/>
                  </a:lnTo>
                  <a:lnTo>
                    <a:pt x="1064" y="41358"/>
                  </a:lnTo>
                  <a:lnTo>
                    <a:pt x="767" y="41284"/>
                  </a:lnTo>
                  <a:lnTo>
                    <a:pt x="519" y="41161"/>
                  </a:lnTo>
                  <a:lnTo>
                    <a:pt x="396" y="41062"/>
                  </a:lnTo>
                  <a:lnTo>
                    <a:pt x="272" y="40963"/>
                  </a:lnTo>
                  <a:lnTo>
                    <a:pt x="124" y="40765"/>
                  </a:lnTo>
                  <a:lnTo>
                    <a:pt x="0" y="40567"/>
                  </a:lnTo>
                  <a:lnTo>
                    <a:pt x="0" y="48087"/>
                  </a:lnTo>
                  <a:lnTo>
                    <a:pt x="124" y="48285"/>
                  </a:lnTo>
                  <a:lnTo>
                    <a:pt x="223" y="48507"/>
                  </a:lnTo>
                  <a:lnTo>
                    <a:pt x="297" y="48730"/>
                  </a:lnTo>
                  <a:lnTo>
                    <a:pt x="322" y="48977"/>
                  </a:lnTo>
                  <a:lnTo>
                    <a:pt x="297" y="49200"/>
                  </a:lnTo>
                  <a:lnTo>
                    <a:pt x="223" y="49422"/>
                  </a:lnTo>
                  <a:lnTo>
                    <a:pt x="124" y="49645"/>
                  </a:lnTo>
                  <a:lnTo>
                    <a:pt x="0" y="49843"/>
                  </a:lnTo>
                  <a:lnTo>
                    <a:pt x="0" y="50956"/>
                  </a:lnTo>
                  <a:lnTo>
                    <a:pt x="148" y="51005"/>
                  </a:lnTo>
                  <a:lnTo>
                    <a:pt x="297" y="51080"/>
                  </a:lnTo>
                  <a:lnTo>
                    <a:pt x="421" y="51179"/>
                  </a:lnTo>
                  <a:lnTo>
                    <a:pt x="544" y="51278"/>
                  </a:lnTo>
                  <a:lnTo>
                    <a:pt x="717" y="51475"/>
                  </a:lnTo>
                  <a:lnTo>
                    <a:pt x="816" y="51723"/>
                  </a:lnTo>
                  <a:lnTo>
                    <a:pt x="890" y="51970"/>
                  </a:lnTo>
                  <a:lnTo>
                    <a:pt x="915" y="52218"/>
                  </a:lnTo>
                  <a:lnTo>
                    <a:pt x="890" y="52465"/>
                  </a:lnTo>
                  <a:lnTo>
                    <a:pt x="816" y="52712"/>
                  </a:lnTo>
                  <a:lnTo>
                    <a:pt x="717" y="52935"/>
                  </a:lnTo>
                  <a:lnTo>
                    <a:pt x="544" y="53158"/>
                  </a:lnTo>
                  <a:lnTo>
                    <a:pt x="421" y="53256"/>
                  </a:lnTo>
                  <a:lnTo>
                    <a:pt x="297" y="53355"/>
                  </a:lnTo>
                  <a:lnTo>
                    <a:pt x="148" y="53405"/>
                  </a:lnTo>
                  <a:lnTo>
                    <a:pt x="0" y="53479"/>
                  </a:lnTo>
                  <a:lnTo>
                    <a:pt x="0" y="54271"/>
                  </a:lnTo>
                  <a:lnTo>
                    <a:pt x="173" y="54221"/>
                  </a:lnTo>
                  <a:lnTo>
                    <a:pt x="346" y="54196"/>
                  </a:lnTo>
                  <a:lnTo>
                    <a:pt x="519" y="54172"/>
                  </a:lnTo>
                  <a:lnTo>
                    <a:pt x="693" y="54196"/>
                  </a:lnTo>
                  <a:lnTo>
                    <a:pt x="866" y="54246"/>
                  </a:lnTo>
                  <a:lnTo>
                    <a:pt x="1039" y="54320"/>
                  </a:lnTo>
                  <a:lnTo>
                    <a:pt x="1187" y="54419"/>
                  </a:lnTo>
                  <a:lnTo>
                    <a:pt x="1336" y="54543"/>
                  </a:lnTo>
                  <a:lnTo>
                    <a:pt x="1484" y="54741"/>
                  </a:lnTo>
                  <a:lnTo>
                    <a:pt x="1608" y="54963"/>
                  </a:lnTo>
                  <a:lnTo>
                    <a:pt x="1682" y="55186"/>
                  </a:lnTo>
                  <a:lnTo>
                    <a:pt x="1707" y="55408"/>
                  </a:lnTo>
                  <a:lnTo>
                    <a:pt x="1682" y="55656"/>
                  </a:lnTo>
                  <a:lnTo>
                    <a:pt x="1608" y="55878"/>
                  </a:lnTo>
                  <a:lnTo>
                    <a:pt x="1484" y="56101"/>
                  </a:lnTo>
                  <a:lnTo>
                    <a:pt x="1336" y="56299"/>
                  </a:lnTo>
                  <a:lnTo>
                    <a:pt x="1187" y="56423"/>
                  </a:lnTo>
                  <a:lnTo>
                    <a:pt x="1039" y="56522"/>
                  </a:lnTo>
                  <a:lnTo>
                    <a:pt x="866" y="56596"/>
                  </a:lnTo>
                  <a:lnTo>
                    <a:pt x="693" y="56621"/>
                  </a:lnTo>
                  <a:lnTo>
                    <a:pt x="519" y="56645"/>
                  </a:lnTo>
                  <a:lnTo>
                    <a:pt x="346" y="56645"/>
                  </a:lnTo>
                  <a:lnTo>
                    <a:pt x="173" y="56621"/>
                  </a:lnTo>
                  <a:lnTo>
                    <a:pt x="0" y="56571"/>
                  </a:lnTo>
                  <a:lnTo>
                    <a:pt x="0" y="63126"/>
                  </a:lnTo>
                  <a:lnTo>
                    <a:pt x="173" y="63151"/>
                  </a:lnTo>
                  <a:lnTo>
                    <a:pt x="346" y="63225"/>
                  </a:lnTo>
                  <a:lnTo>
                    <a:pt x="495" y="63299"/>
                  </a:lnTo>
                  <a:lnTo>
                    <a:pt x="643" y="63423"/>
                  </a:lnTo>
                  <a:lnTo>
                    <a:pt x="767" y="63596"/>
                  </a:lnTo>
                  <a:lnTo>
                    <a:pt x="866" y="63769"/>
                  </a:lnTo>
                  <a:lnTo>
                    <a:pt x="940" y="63967"/>
                  </a:lnTo>
                  <a:lnTo>
                    <a:pt x="965" y="64165"/>
                  </a:lnTo>
                  <a:lnTo>
                    <a:pt x="940" y="64363"/>
                  </a:lnTo>
                  <a:lnTo>
                    <a:pt x="866" y="64561"/>
                  </a:lnTo>
                  <a:lnTo>
                    <a:pt x="767" y="64759"/>
                  </a:lnTo>
                  <a:lnTo>
                    <a:pt x="643" y="64907"/>
                  </a:lnTo>
                  <a:lnTo>
                    <a:pt x="495" y="65031"/>
                  </a:lnTo>
                  <a:lnTo>
                    <a:pt x="346" y="65130"/>
                  </a:lnTo>
                  <a:lnTo>
                    <a:pt x="173" y="65179"/>
                  </a:lnTo>
                  <a:lnTo>
                    <a:pt x="0" y="65229"/>
                  </a:lnTo>
                  <a:lnTo>
                    <a:pt x="0" y="71239"/>
                  </a:lnTo>
                  <a:lnTo>
                    <a:pt x="6802" y="71239"/>
                  </a:lnTo>
                  <a:lnTo>
                    <a:pt x="6679" y="71165"/>
                  </a:lnTo>
                  <a:lnTo>
                    <a:pt x="6580" y="71091"/>
                  </a:lnTo>
                  <a:lnTo>
                    <a:pt x="6481" y="70967"/>
                  </a:lnTo>
                  <a:lnTo>
                    <a:pt x="6431" y="70844"/>
                  </a:lnTo>
                  <a:lnTo>
                    <a:pt x="6382" y="70720"/>
                  </a:lnTo>
                  <a:lnTo>
                    <a:pt x="6357" y="70596"/>
                  </a:lnTo>
                  <a:lnTo>
                    <a:pt x="6382" y="70448"/>
                  </a:lnTo>
                  <a:lnTo>
                    <a:pt x="6431" y="70324"/>
                  </a:lnTo>
                  <a:lnTo>
                    <a:pt x="6481" y="70201"/>
                  </a:lnTo>
                  <a:lnTo>
                    <a:pt x="6580" y="70077"/>
                  </a:lnTo>
                  <a:lnTo>
                    <a:pt x="6679" y="69978"/>
                  </a:lnTo>
                  <a:lnTo>
                    <a:pt x="6802" y="69928"/>
                  </a:lnTo>
                  <a:lnTo>
                    <a:pt x="6951" y="69879"/>
                  </a:lnTo>
                  <a:lnTo>
                    <a:pt x="7223" y="69879"/>
                  </a:lnTo>
                  <a:lnTo>
                    <a:pt x="7347" y="69928"/>
                  </a:lnTo>
                  <a:lnTo>
                    <a:pt x="7470" y="69978"/>
                  </a:lnTo>
                  <a:lnTo>
                    <a:pt x="7594" y="70077"/>
                  </a:lnTo>
                  <a:lnTo>
                    <a:pt x="7693" y="70201"/>
                  </a:lnTo>
                  <a:lnTo>
                    <a:pt x="7742" y="70324"/>
                  </a:lnTo>
                  <a:lnTo>
                    <a:pt x="7792" y="70448"/>
                  </a:lnTo>
                  <a:lnTo>
                    <a:pt x="7792" y="70596"/>
                  </a:lnTo>
                  <a:lnTo>
                    <a:pt x="7792" y="70720"/>
                  </a:lnTo>
                  <a:lnTo>
                    <a:pt x="7742" y="70844"/>
                  </a:lnTo>
                  <a:lnTo>
                    <a:pt x="7693" y="70967"/>
                  </a:lnTo>
                  <a:lnTo>
                    <a:pt x="7594" y="71091"/>
                  </a:lnTo>
                  <a:lnTo>
                    <a:pt x="7495" y="71165"/>
                  </a:lnTo>
                  <a:lnTo>
                    <a:pt x="7371" y="71239"/>
                  </a:lnTo>
                  <a:lnTo>
                    <a:pt x="10933" y="71239"/>
                  </a:lnTo>
                  <a:lnTo>
                    <a:pt x="10884" y="71141"/>
                  </a:lnTo>
                  <a:lnTo>
                    <a:pt x="10859" y="71066"/>
                  </a:lnTo>
                  <a:lnTo>
                    <a:pt x="10834" y="70967"/>
                  </a:lnTo>
                  <a:lnTo>
                    <a:pt x="10834" y="70868"/>
                  </a:lnTo>
                  <a:lnTo>
                    <a:pt x="10859" y="70769"/>
                  </a:lnTo>
                  <a:lnTo>
                    <a:pt x="10909" y="70671"/>
                  </a:lnTo>
                  <a:lnTo>
                    <a:pt x="10958" y="70596"/>
                  </a:lnTo>
                  <a:lnTo>
                    <a:pt x="11008" y="70522"/>
                  </a:lnTo>
                  <a:lnTo>
                    <a:pt x="11106" y="70448"/>
                  </a:lnTo>
                  <a:lnTo>
                    <a:pt x="11205" y="70398"/>
                  </a:lnTo>
                  <a:lnTo>
                    <a:pt x="11304" y="70349"/>
                  </a:lnTo>
                  <a:lnTo>
                    <a:pt x="11527" y="70349"/>
                  </a:lnTo>
                  <a:lnTo>
                    <a:pt x="11651" y="70398"/>
                  </a:lnTo>
                  <a:lnTo>
                    <a:pt x="11750" y="70448"/>
                  </a:lnTo>
                  <a:lnTo>
                    <a:pt x="11849" y="70522"/>
                  </a:lnTo>
                  <a:lnTo>
                    <a:pt x="11898" y="70596"/>
                  </a:lnTo>
                  <a:lnTo>
                    <a:pt x="11947" y="70671"/>
                  </a:lnTo>
                  <a:lnTo>
                    <a:pt x="11997" y="70769"/>
                  </a:lnTo>
                  <a:lnTo>
                    <a:pt x="11997" y="70868"/>
                  </a:lnTo>
                  <a:lnTo>
                    <a:pt x="11997" y="70967"/>
                  </a:lnTo>
                  <a:lnTo>
                    <a:pt x="11997" y="71066"/>
                  </a:lnTo>
                  <a:lnTo>
                    <a:pt x="11972" y="71141"/>
                  </a:lnTo>
                  <a:lnTo>
                    <a:pt x="11923" y="71239"/>
                  </a:lnTo>
                  <a:lnTo>
                    <a:pt x="15336" y="71239"/>
                  </a:lnTo>
                  <a:lnTo>
                    <a:pt x="15287" y="71116"/>
                  </a:lnTo>
                  <a:lnTo>
                    <a:pt x="15287" y="70967"/>
                  </a:lnTo>
                  <a:lnTo>
                    <a:pt x="15336" y="70844"/>
                  </a:lnTo>
                  <a:lnTo>
                    <a:pt x="15411" y="70720"/>
                  </a:lnTo>
                  <a:lnTo>
                    <a:pt x="15485" y="70671"/>
                  </a:lnTo>
                  <a:lnTo>
                    <a:pt x="15584" y="70621"/>
                  </a:lnTo>
                  <a:lnTo>
                    <a:pt x="15658" y="70596"/>
                  </a:lnTo>
                  <a:lnTo>
                    <a:pt x="15831" y="70596"/>
                  </a:lnTo>
                  <a:lnTo>
                    <a:pt x="15905" y="70621"/>
                  </a:lnTo>
                  <a:lnTo>
                    <a:pt x="16004" y="70671"/>
                  </a:lnTo>
                  <a:lnTo>
                    <a:pt x="16054" y="70720"/>
                  </a:lnTo>
                  <a:lnTo>
                    <a:pt x="16153" y="70844"/>
                  </a:lnTo>
                  <a:lnTo>
                    <a:pt x="16202" y="70967"/>
                  </a:lnTo>
                  <a:lnTo>
                    <a:pt x="16202" y="71116"/>
                  </a:lnTo>
                  <a:lnTo>
                    <a:pt x="16153" y="71239"/>
                  </a:lnTo>
                  <a:lnTo>
                    <a:pt x="19962" y="71239"/>
                  </a:lnTo>
                  <a:lnTo>
                    <a:pt x="19987" y="71116"/>
                  </a:lnTo>
                  <a:lnTo>
                    <a:pt x="20036" y="71017"/>
                  </a:lnTo>
                  <a:lnTo>
                    <a:pt x="20160" y="70967"/>
                  </a:lnTo>
                  <a:lnTo>
                    <a:pt x="20259" y="70943"/>
                  </a:lnTo>
                  <a:lnTo>
                    <a:pt x="20382" y="70967"/>
                  </a:lnTo>
                  <a:lnTo>
                    <a:pt x="20481" y="71017"/>
                  </a:lnTo>
                  <a:lnTo>
                    <a:pt x="20556" y="71116"/>
                  </a:lnTo>
                  <a:lnTo>
                    <a:pt x="20580" y="71239"/>
                  </a:lnTo>
                  <a:lnTo>
                    <a:pt x="24761" y="71239"/>
                  </a:lnTo>
                  <a:lnTo>
                    <a:pt x="24785" y="71215"/>
                  </a:lnTo>
                  <a:lnTo>
                    <a:pt x="24835" y="71190"/>
                  </a:lnTo>
                  <a:lnTo>
                    <a:pt x="24909" y="71165"/>
                  </a:lnTo>
                  <a:lnTo>
                    <a:pt x="24959" y="71190"/>
                  </a:lnTo>
                  <a:lnTo>
                    <a:pt x="25008" y="71215"/>
                  </a:lnTo>
                  <a:lnTo>
                    <a:pt x="25033" y="71239"/>
                  </a:lnTo>
                  <a:lnTo>
                    <a:pt x="34878" y="71239"/>
                  </a:lnTo>
                  <a:lnTo>
                    <a:pt x="34878" y="71165"/>
                  </a:lnTo>
                  <a:lnTo>
                    <a:pt x="34902" y="71091"/>
                  </a:lnTo>
                  <a:lnTo>
                    <a:pt x="34927" y="71017"/>
                  </a:lnTo>
                  <a:lnTo>
                    <a:pt x="34977" y="70967"/>
                  </a:lnTo>
                  <a:lnTo>
                    <a:pt x="35076" y="70893"/>
                  </a:lnTo>
                  <a:lnTo>
                    <a:pt x="35175" y="70868"/>
                  </a:lnTo>
                  <a:lnTo>
                    <a:pt x="35298" y="70893"/>
                  </a:lnTo>
                  <a:lnTo>
                    <a:pt x="35397" y="70967"/>
                  </a:lnTo>
                  <a:lnTo>
                    <a:pt x="35447" y="71017"/>
                  </a:lnTo>
                  <a:lnTo>
                    <a:pt x="35471" y="71091"/>
                  </a:lnTo>
                  <a:lnTo>
                    <a:pt x="35496" y="71165"/>
                  </a:lnTo>
                  <a:lnTo>
                    <a:pt x="35496" y="71239"/>
                  </a:lnTo>
                  <a:lnTo>
                    <a:pt x="48656" y="71239"/>
                  </a:lnTo>
                  <a:lnTo>
                    <a:pt x="48606" y="71141"/>
                  </a:lnTo>
                  <a:lnTo>
                    <a:pt x="48557" y="71042"/>
                  </a:lnTo>
                  <a:lnTo>
                    <a:pt x="48532" y="70918"/>
                  </a:lnTo>
                  <a:lnTo>
                    <a:pt x="48532" y="70819"/>
                  </a:lnTo>
                  <a:lnTo>
                    <a:pt x="48557" y="70695"/>
                  </a:lnTo>
                  <a:lnTo>
                    <a:pt x="48581" y="70596"/>
                  </a:lnTo>
                  <a:lnTo>
                    <a:pt x="48631" y="70497"/>
                  </a:lnTo>
                  <a:lnTo>
                    <a:pt x="48705" y="70398"/>
                  </a:lnTo>
                  <a:lnTo>
                    <a:pt x="48804" y="70324"/>
                  </a:lnTo>
                  <a:lnTo>
                    <a:pt x="48928" y="70250"/>
                  </a:lnTo>
                  <a:lnTo>
                    <a:pt x="49051" y="70225"/>
                  </a:lnTo>
                  <a:lnTo>
                    <a:pt x="49175" y="70201"/>
                  </a:lnTo>
                  <a:lnTo>
                    <a:pt x="49299" y="70225"/>
                  </a:lnTo>
                  <a:lnTo>
                    <a:pt x="49422" y="70250"/>
                  </a:lnTo>
                  <a:lnTo>
                    <a:pt x="49521" y="70324"/>
                  </a:lnTo>
                  <a:lnTo>
                    <a:pt x="49620" y="70398"/>
                  </a:lnTo>
                  <a:lnTo>
                    <a:pt x="49695" y="70497"/>
                  </a:lnTo>
                  <a:lnTo>
                    <a:pt x="49744" y="70596"/>
                  </a:lnTo>
                  <a:lnTo>
                    <a:pt x="49794" y="70695"/>
                  </a:lnTo>
                  <a:lnTo>
                    <a:pt x="49818" y="70819"/>
                  </a:lnTo>
                  <a:lnTo>
                    <a:pt x="49818" y="70918"/>
                  </a:lnTo>
                  <a:lnTo>
                    <a:pt x="49794" y="71042"/>
                  </a:lnTo>
                  <a:lnTo>
                    <a:pt x="49744" y="71141"/>
                  </a:lnTo>
                  <a:lnTo>
                    <a:pt x="49670" y="71239"/>
                  </a:lnTo>
                  <a:lnTo>
                    <a:pt x="51995" y="71239"/>
                  </a:lnTo>
                  <a:lnTo>
                    <a:pt x="52168" y="71165"/>
                  </a:lnTo>
                  <a:lnTo>
                    <a:pt x="52366" y="71141"/>
                  </a:lnTo>
                  <a:lnTo>
                    <a:pt x="52564" y="71165"/>
                  </a:lnTo>
                  <a:lnTo>
                    <a:pt x="52762" y="71239"/>
                  </a:lnTo>
                  <a:lnTo>
                    <a:pt x="71413" y="71239"/>
                  </a:lnTo>
                  <a:lnTo>
                    <a:pt x="71536" y="71091"/>
                  </a:lnTo>
                  <a:lnTo>
                    <a:pt x="71710" y="70943"/>
                  </a:lnTo>
                  <a:lnTo>
                    <a:pt x="71907" y="70844"/>
                  </a:lnTo>
                  <a:lnTo>
                    <a:pt x="72105" y="70769"/>
                  </a:lnTo>
                  <a:lnTo>
                    <a:pt x="72328" y="70745"/>
                  </a:lnTo>
                  <a:lnTo>
                    <a:pt x="72526" y="70769"/>
                  </a:lnTo>
                  <a:lnTo>
                    <a:pt x="72724" y="70844"/>
                  </a:lnTo>
                  <a:lnTo>
                    <a:pt x="72922" y="70943"/>
                  </a:lnTo>
                  <a:lnTo>
                    <a:pt x="73095" y="71091"/>
                  </a:lnTo>
                  <a:lnTo>
                    <a:pt x="73243" y="71239"/>
                  </a:lnTo>
                  <a:lnTo>
                    <a:pt x="74455" y="71239"/>
                  </a:lnTo>
                  <a:lnTo>
                    <a:pt x="74406" y="71091"/>
                  </a:lnTo>
                  <a:lnTo>
                    <a:pt x="74381" y="70918"/>
                  </a:lnTo>
                  <a:lnTo>
                    <a:pt x="74381" y="70769"/>
                  </a:lnTo>
                  <a:lnTo>
                    <a:pt x="74406" y="70621"/>
                  </a:lnTo>
                  <a:lnTo>
                    <a:pt x="74455" y="70448"/>
                  </a:lnTo>
                  <a:lnTo>
                    <a:pt x="74530" y="70324"/>
                  </a:lnTo>
                  <a:lnTo>
                    <a:pt x="74604" y="70176"/>
                  </a:lnTo>
                  <a:lnTo>
                    <a:pt x="74727" y="70052"/>
                  </a:lnTo>
                  <a:lnTo>
                    <a:pt x="74901" y="69904"/>
                  </a:lnTo>
                  <a:lnTo>
                    <a:pt x="75098" y="69805"/>
                  </a:lnTo>
                  <a:lnTo>
                    <a:pt x="75296" y="69731"/>
                  </a:lnTo>
                  <a:lnTo>
                    <a:pt x="75519" y="69706"/>
                  </a:lnTo>
                  <a:lnTo>
                    <a:pt x="75742" y="69731"/>
                  </a:lnTo>
                  <a:lnTo>
                    <a:pt x="75964" y="69805"/>
                  </a:lnTo>
                  <a:lnTo>
                    <a:pt x="76162" y="69904"/>
                  </a:lnTo>
                  <a:lnTo>
                    <a:pt x="76335" y="70052"/>
                  </a:lnTo>
                  <a:lnTo>
                    <a:pt x="76434" y="70176"/>
                  </a:lnTo>
                  <a:lnTo>
                    <a:pt x="76533" y="70324"/>
                  </a:lnTo>
                  <a:lnTo>
                    <a:pt x="76583" y="70448"/>
                  </a:lnTo>
                  <a:lnTo>
                    <a:pt x="76632" y="70621"/>
                  </a:lnTo>
                  <a:lnTo>
                    <a:pt x="76657" y="70769"/>
                  </a:lnTo>
                  <a:lnTo>
                    <a:pt x="76657" y="70918"/>
                  </a:lnTo>
                  <a:lnTo>
                    <a:pt x="76632" y="71091"/>
                  </a:lnTo>
                  <a:lnTo>
                    <a:pt x="76583" y="71239"/>
                  </a:lnTo>
                  <a:lnTo>
                    <a:pt x="80466" y="71239"/>
                  </a:lnTo>
                  <a:lnTo>
                    <a:pt x="80516" y="71190"/>
                  </a:lnTo>
                  <a:lnTo>
                    <a:pt x="80713" y="71017"/>
                  </a:lnTo>
                  <a:lnTo>
                    <a:pt x="80936" y="70893"/>
                  </a:lnTo>
                  <a:lnTo>
                    <a:pt x="81183" y="70844"/>
                  </a:lnTo>
                  <a:lnTo>
                    <a:pt x="81431" y="70819"/>
                  </a:lnTo>
                  <a:lnTo>
                    <a:pt x="81678" y="70844"/>
                  </a:lnTo>
                  <a:lnTo>
                    <a:pt x="81926" y="70893"/>
                  </a:lnTo>
                  <a:lnTo>
                    <a:pt x="82148" y="71017"/>
                  </a:lnTo>
                  <a:lnTo>
                    <a:pt x="82346" y="71190"/>
                  </a:lnTo>
                  <a:lnTo>
                    <a:pt x="82396" y="71239"/>
                  </a:lnTo>
                  <a:lnTo>
                    <a:pt x="83261" y="71239"/>
                  </a:lnTo>
                  <a:lnTo>
                    <a:pt x="83138" y="71042"/>
                  </a:lnTo>
                  <a:lnTo>
                    <a:pt x="83063" y="70819"/>
                  </a:lnTo>
                  <a:lnTo>
                    <a:pt x="83014" y="70596"/>
                  </a:lnTo>
                  <a:lnTo>
                    <a:pt x="83014" y="70374"/>
                  </a:lnTo>
                  <a:lnTo>
                    <a:pt x="83039" y="70151"/>
                  </a:lnTo>
                  <a:lnTo>
                    <a:pt x="83113" y="69953"/>
                  </a:lnTo>
                  <a:lnTo>
                    <a:pt x="83237" y="69731"/>
                  </a:lnTo>
                  <a:lnTo>
                    <a:pt x="83385" y="69557"/>
                  </a:lnTo>
                  <a:lnTo>
                    <a:pt x="83583" y="69384"/>
                  </a:lnTo>
                  <a:lnTo>
                    <a:pt x="83830" y="69261"/>
                  </a:lnTo>
                  <a:lnTo>
                    <a:pt x="84053" y="69186"/>
                  </a:lnTo>
                  <a:lnTo>
                    <a:pt x="84548" y="69186"/>
                  </a:lnTo>
                  <a:lnTo>
                    <a:pt x="84795" y="69261"/>
                  </a:lnTo>
                  <a:lnTo>
                    <a:pt x="85018" y="69384"/>
                  </a:lnTo>
                  <a:lnTo>
                    <a:pt x="85240" y="69557"/>
                  </a:lnTo>
                  <a:lnTo>
                    <a:pt x="85389" y="69731"/>
                  </a:lnTo>
                  <a:lnTo>
                    <a:pt x="85488" y="69953"/>
                  </a:lnTo>
                  <a:lnTo>
                    <a:pt x="85562" y="70151"/>
                  </a:lnTo>
                  <a:lnTo>
                    <a:pt x="85611" y="70374"/>
                  </a:lnTo>
                  <a:lnTo>
                    <a:pt x="85611" y="70596"/>
                  </a:lnTo>
                  <a:lnTo>
                    <a:pt x="85562" y="70819"/>
                  </a:lnTo>
                  <a:lnTo>
                    <a:pt x="85488" y="71042"/>
                  </a:lnTo>
                  <a:lnTo>
                    <a:pt x="85364" y="71239"/>
                  </a:lnTo>
                  <a:lnTo>
                    <a:pt x="87071" y="71239"/>
                  </a:lnTo>
                  <a:lnTo>
                    <a:pt x="87145" y="71141"/>
                  </a:lnTo>
                  <a:lnTo>
                    <a:pt x="87367" y="70967"/>
                  </a:lnTo>
                  <a:lnTo>
                    <a:pt x="87615" y="70844"/>
                  </a:lnTo>
                  <a:lnTo>
                    <a:pt x="87887" y="70745"/>
                  </a:lnTo>
                  <a:lnTo>
                    <a:pt x="88159" y="70720"/>
                  </a:lnTo>
                  <a:lnTo>
                    <a:pt x="88431" y="70745"/>
                  </a:lnTo>
                  <a:lnTo>
                    <a:pt x="88678" y="70844"/>
                  </a:lnTo>
                  <a:lnTo>
                    <a:pt x="88926" y="70967"/>
                  </a:lnTo>
                  <a:lnTo>
                    <a:pt x="89173" y="71141"/>
                  </a:lnTo>
                  <a:lnTo>
                    <a:pt x="89247" y="71239"/>
                  </a:lnTo>
                  <a:lnTo>
                    <a:pt x="89866" y="71239"/>
                  </a:lnTo>
                  <a:lnTo>
                    <a:pt x="89816" y="71190"/>
                  </a:lnTo>
                  <a:lnTo>
                    <a:pt x="89717" y="71066"/>
                  </a:lnTo>
                  <a:lnTo>
                    <a:pt x="89618" y="70943"/>
                  </a:lnTo>
                  <a:lnTo>
                    <a:pt x="89495" y="70695"/>
                  </a:lnTo>
                  <a:lnTo>
                    <a:pt x="89421" y="70448"/>
                  </a:lnTo>
                  <a:lnTo>
                    <a:pt x="89396" y="70176"/>
                  </a:lnTo>
                  <a:lnTo>
                    <a:pt x="89421" y="69904"/>
                  </a:lnTo>
                  <a:lnTo>
                    <a:pt x="89495" y="69632"/>
                  </a:lnTo>
                  <a:lnTo>
                    <a:pt x="89618" y="69384"/>
                  </a:lnTo>
                  <a:lnTo>
                    <a:pt x="89717" y="69261"/>
                  </a:lnTo>
                  <a:lnTo>
                    <a:pt x="89816" y="69162"/>
                  </a:lnTo>
                  <a:lnTo>
                    <a:pt x="89915" y="69063"/>
                  </a:lnTo>
                  <a:lnTo>
                    <a:pt x="90039" y="68964"/>
                  </a:lnTo>
                  <a:lnTo>
                    <a:pt x="90286" y="68840"/>
                  </a:lnTo>
                  <a:lnTo>
                    <a:pt x="90534" y="68766"/>
                  </a:lnTo>
                  <a:lnTo>
                    <a:pt x="90831" y="68741"/>
                  </a:lnTo>
                  <a:lnTo>
                    <a:pt x="91103" y="68766"/>
                  </a:lnTo>
                  <a:lnTo>
                    <a:pt x="91350" y="68840"/>
                  </a:lnTo>
                  <a:lnTo>
                    <a:pt x="91597" y="68964"/>
                  </a:lnTo>
                  <a:lnTo>
                    <a:pt x="91721" y="69063"/>
                  </a:lnTo>
                  <a:lnTo>
                    <a:pt x="91820" y="69162"/>
                  </a:lnTo>
                  <a:lnTo>
                    <a:pt x="91919" y="69261"/>
                  </a:lnTo>
                  <a:lnTo>
                    <a:pt x="92018" y="69384"/>
                  </a:lnTo>
                  <a:lnTo>
                    <a:pt x="92142" y="69632"/>
                  </a:lnTo>
                  <a:lnTo>
                    <a:pt x="92216" y="69904"/>
                  </a:lnTo>
                  <a:lnTo>
                    <a:pt x="92240" y="70176"/>
                  </a:lnTo>
                  <a:lnTo>
                    <a:pt x="92216" y="70448"/>
                  </a:lnTo>
                  <a:lnTo>
                    <a:pt x="92142" y="70695"/>
                  </a:lnTo>
                  <a:lnTo>
                    <a:pt x="92018" y="70943"/>
                  </a:lnTo>
                  <a:lnTo>
                    <a:pt x="91919" y="71066"/>
                  </a:lnTo>
                  <a:lnTo>
                    <a:pt x="91820" y="71190"/>
                  </a:lnTo>
                  <a:lnTo>
                    <a:pt x="91770" y="71239"/>
                  </a:lnTo>
                  <a:lnTo>
                    <a:pt x="93057" y="71239"/>
                  </a:lnTo>
                  <a:lnTo>
                    <a:pt x="93131" y="71042"/>
                  </a:lnTo>
                  <a:lnTo>
                    <a:pt x="93205" y="70844"/>
                  </a:lnTo>
                  <a:lnTo>
                    <a:pt x="93329" y="70671"/>
                  </a:lnTo>
                  <a:lnTo>
                    <a:pt x="93477" y="70497"/>
                  </a:lnTo>
                  <a:lnTo>
                    <a:pt x="93601" y="70398"/>
                  </a:lnTo>
                  <a:lnTo>
                    <a:pt x="93725" y="70300"/>
                  </a:lnTo>
                  <a:lnTo>
                    <a:pt x="93848" y="70225"/>
                  </a:lnTo>
                  <a:lnTo>
                    <a:pt x="93997" y="70151"/>
                  </a:lnTo>
                  <a:lnTo>
                    <a:pt x="94269" y="70077"/>
                  </a:lnTo>
                  <a:lnTo>
                    <a:pt x="94566" y="70052"/>
                  </a:lnTo>
                  <a:lnTo>
                    <a:pt x="94862" y="70077"/>
                  </a:lnTo>
                  <a:lnTo>
                    <a:pt x="95159" y="70151"/>
                  </a:lnTo>
                  <a:lnTo>
                    <a:pt x="95283" y="70225"/>
                  </a:lnTo>
                  <a:lnTo>
                    <a:pt x="95431" y="70300"/>
                  </a:lnTo>
                  <a:lnTo>
                    <a:pt x="95555" y="70398"/>
                  </a:lnTo>
                  <a:lnTo>
                    <a:pt x="95654" y="70497"/>
                  </a:lnTo>
                  <a:lnTo>
                    <a:pt x="95802" y="70671"/>
                  </a:lnTo>
                  <a:lnTo>
                    <a:pt x="95926" y="70844"/>
                  </a:lnTo>
                  <a:lnTo>
                    <a:pt x="96025" y="71042"/>
                  </a:lnTo>
                  <a:lnTo>
                    <a:pt x="96075" y="71239"/>
                  </a:lnTo>
                  <a:lnTo>
                    <a:pt x="97905" y="71239"/>
                  </a:lnTo>
                  <a:lnTo>
                    <a:pt x="97979" y="71066"/>
                  </a:lnTo>
                  <a:lnTo>
                    <a:pt x="98078" y="70893"/>
                  </a:lnTo>
                  <a:lnTo>
                    <a:pt x="98177" y="70745"/>
                  </a:lnTo>
                  <a:lnTo>
                    <a:pt x="98301" y="70596"/>
                  </a:lnTo>
                  <a:lnTo>
                    <a:pt x="98548" y="70398"/>
                  </a:lnTo>
                  <a:lnTo>
                    <a:pt x="98820" y="70250"/>
                  </a:lnTo>
                  <a:lnTo>
                    <a:pt x="99092" y="70176"/>
                  </a:lnTo>
                  <a:lnTo>
                    <a:pt x="99389" y="70126"/>
                  </a:lnTo>
                  <a:lnTo>
                    <a:pt x="99686" y="70126"/>
                  </a:lnTo>
                  <a:lnTo>
                    <a:pt x="99958" y="70201"/>
                  </a:lnTo>
                  <a:lnTo>
                    <a:pt x="100255" y="70300"/>
                  </a:lnTo>
                  <a:lnTo>
                    <a:pt x="100502" y="70473"/>
                  </a:lnTo>
                  <a:lnTo>
                    <a:pt x="100403" y="70349"/>
                  </a:lnTo>
                  <a:lnTo>
                    <a:pt x="100304" y="70201"/>
                  </a:lnTo>
                  <a:lnTo>
                    <a:pt x="100181" y="69928"/>
                  </a:lnTo>
                  <a:lnTo>
                    <a:pt x="100107" y="69632"/>
                  </a:lnTo>
                  <a:lnTo>
                    <a:pt x="100082" y="69335"/>
                  </a:lnTo>
                  <a:lnTo>
                    <a:pt x="100131" y="69013"/>
                  </a:lnTo>
                  <a:lnTo>
                    <a:pt x="100230" y="68716"/>
                  </a:lnTo>
                  <a:lnTo>
                    <a:pt x="100280" y="68593"/>
                  </a:lnTo>
                  <a:lnTo>
                    <a:pt x="100379" y="68444"/>
                  </a:lnTo>
                  <a:lnTo>
                    <a:pt x="100478" y="68321"/>
                  </a:lnTo>
                  <a:lnTo>
                    <a:pt x="100576" y="68197"/>
                  </a:lnTo>
                  <a:lnTo>
                    <a:pt x="100824" y="67999"/>
                  </a:lnTo>
                  <a:lnTo>
                    <a:pt x="101071" y="67851"/>
                  </a:lnTo>
                  <a:lnTo>
                    <a:pt x="101343" y="67776"/>
                  </a:lnTo>
                  <a:lnTo>
                    <a:pt x="101640" y="67727"/>
                  </a:lnTo>
                  <a:lnTo>
                    <a:pt x="101937" y="67727"/>
                  </a:lnTo>
                  <a:lnTo>
                    <a:pt x="102209" y="67776"/>
                  </a:lnTo>
                  <a:lnTo>
                    <a:pt x="102481" y="67900"/>
                  </a:lnTo>
                  <a:lnTo>
                    <a:pt x="102729" y="68049"/>
                  </a:lnTo>
                  <a:lnTo>
                    <a:pt x="102679" y="67999"/>
                  </a:lnTo>
                  <a:lnTo>
                    <a:pt x="102580" y="67875"/>
                  </a:lnTo>
                  <a:lnTo>
                    <a:pt x="102481" y="67752"/>
                  </a:lnTo>
                  <a:lnTo>
                    <a:pt x="102382" y="67603"/>
                  </a:lnTo>
                  <a:lnTo>
                    <a:pt x="102333" y="67455"/>
                  </a:lnTo>
                  <a:lnTo>
                    <a:pt x="102283" y="67306"/>
                  </a:lnTo>
                  <a:lnTo>
                    <a:pt x="102234" y="67158"/>
                  </a:lnTo>
                  <a:lnTo>
                    <a:pt x="102209" y="66985"/>
                  </a:lnTo>
                  <a:lnTo>
                    <a:pt x="102209" y="66836"/>
                  </a:lnTo>
                  <a:lnTo>
                    <a:pt x="102209" y="66688"/>
                  </a:lnTo>
                  <a:lnTo>
                    <a:pt x="102234" y="66515"/>
                  </a:lnTo>
                  <a:lnTo>
                    <a:pt x="102283" y="66366"/>
                  </a:lnTo>
                  <a:lnTo>
                    <a:pt x="102333" y="66218"/>
                  </a:lnTo>
                  <a:lnTo>
                    <a:pt x="102382" y="66070"/>
                  </a:lnTo>
                  <a:lnTo>
                    <a:pt x="102481" y="65921"/>
                  </a:lnTo>
                  <a:lnTo>
                    <a:pt x="102580" y="65798"/>
                  </a:lnTo>
                  <a:lnTo>
                    <a:pt x="102679" y="65674"/>
                  </a:lnTo>
                  <a:lnTo>
                    <a:pt x="102803" y="65550"/>
                  </a:lnTo>
                  <a:lnTo>
                    <a:pt x="102951" y="65451"/>
                  </a:lnTo>
                  <a:lnTo>
                    <a:pt x="103100" y="65377"/>
                  </a:lnTo>
                  <a:lnTo>
                    <a:pt x="103248" y="65303"/>
                  </a:lnTo>
                  <a:lnTo>
                    <a:pt x="103396" y="65253"/>
                  </a:lnTo>
                  <a:lnTo>
                    <a:pt x="103545" y="65204"/>
                  </a:lnTo>
                  <a:lnTo>
                    <a:pt x="103693" y="65204"/>
                  </a:lnTo>
                  <a:lnTo>
                    <a:pt x="103866" y="65179"/>
                  </a:lnTo>
                  <a:lnTo>
                    <a:pt x="104015" y="65204"/>
                  </a:lnTo>
                  <a:lnTo>
                    <a:pt x="104163" y="65204"/>
                  </a:lnTo>
                  <a:lnTo>
                    <a:pt x="104336" y="65253"/>
                  </a:lnTo>
                  <a:lnTo>
                    <a:pt x="104485" y="65303"/>
                  </a:lnTo>
                  <a:lnTo>
                    <a:pt x="104633" y="65377"/>
                  </a:lnTo>
                  <a:lnTo>
                    <a:pt x="104757" y="65451"/>
                  </a:lnTo>
                  <a:lnTo>
                    <a:pt x="104633" y="65328"/>
                  </a:lnTo>
                  <a:lnTo>
                    <a:pt x="104534" y="65204"/>
                  </a:lnTo>
                  <a:lnTo>
                    <a:pt x="104435" y="65080"/>
                  </a:lnTo>
                  <a:lnTo>
                    <a:pt x="104336" y="64932"/>
                  </a:lnTo>
                  <a:lnTo>
                    <a:pt x="104287" y="64783"/>
                  </a:lnTo>
                  <a:lnTo>
                    <a:pt x="104213" y="64635"/>
                  </a:lnTo>
                  <a:lnTo>
                    <a:pt x="104188" y="64487"/>
                  </a:lnTo>
                  <a:lnTo>
                    <a:pt x="104163" y="64313"/>
                  </a:lnTo>
                  <a:lnTo>
                    <a:pt x="104163" y="64165"/>
                  </a:lnTo>
                  <a:lnTo>
                    <a:pt x="104163" y="64017"/>
                  </a:lnTo>
                  <a:lnTo>
                    <a:pt x="104188" y="63843"/>
                  </a:lnTo>
                  <a:lnTo>
                    <a:pt x="104213" y="63695"/>
                  </a:lnTo>
                  <a:lnTo>
                    <a:pt x="104287" y="63547"/>
                  </a:lnTo>
                  <a:lnTo>
                    <a:pt x="104336" y="63398"/>
                  </a:lnTo>
                  <a:lnTo>
                    <a:pt x="104435" y="63275"/>
                  </a:lnTo>
                  <a:lnTo>
                    <a:pt x="104534" y="63126"/>
                  </a:lnTo>
                  <a:lnTo>
                    <a:pt x="104633" y="63002"/>
                  </a:lnTo>
                  <a:lnTo>
                    <a:pt x="104757" y="62903"/>
                  </a:lnTo>
                  <a:lnTo>
                    <a:pt x="104905" y="62805"/>
                  </a:lnTo>
                  <a:lnTo>
                    <a:pt x="105029" y="62706"/>
                  </a:lnTo>
                  <a:lnTo>
                    <a:pt x="105177" y="62631"/>
                  </a:lnTo>
                  <a:lnTo>
                    <a:pt x="105326" y="62582"/>
                  </a:lnTo>
                  <a:lnTo>
                    <a:pt x="105499" y="62557"/>
                  </a:lnTo>
                  <a:lnTo>
                    <a:pt x="105647" y="62532"/>
                  </a:lnTo>
                  <a:lnTo>
                    <a:pt x="105969" y="62532"/>
                  </a:lnTo>
                  <a:lnTo>
                    <a:pt x="106117" y="62557"/>
                  </a:lnTo>
                  <a:lnTo>
                    <a:pt x="106266" y="62582"/>
                  </a:lnTo>
                  <a:lnTo>
                    <a:pt x="106414" y="62631"/>
                  </a:lnTo>
                  <a:lnTo>
                    <a:pt x="106563" y="62706"/>
                  </a:lnTo>
                  <a:lnTo>
                    <a:pt x="106711" y="62805"/>
                  </a:lnTo>
                  <a:lnTo>
                    <a:pt x="106835" y="62903"/>
                  </a:lnTo>
                  <a:lnTo>
                    <a:pt x="106958" y="63002"/>
                  </a:lnTo>
                  <a:lnTo>
                    <a:pt x="107082" y="63126"/>
                  </a:lnTo>
                  <a:lnTo>
                    <a:pt x="107181" y="63275"/>
                  </a:lnTo>
                  <a:lnTo>
                    <a:pt x="107255" y="63398"/>
                  </a:lnTo>
                  <a:lnTo>
                    <a:pt x="107329" y="63547"/>
                  </a:lnTo>
                  <a:lnTo>
                    <a:pt x="107379" y="63695"/>
                  </a:lnTo>
                  <a:lnTo>
                    <a:pt x="107428" y="63843"/>
                  </a:lnTo>
                  <a:lnTo>
                    <a:pt x="107428" y="64017"/>
                  </a:lnTo>
                  <a:lnTo>
                    <a:pt x="107453" y="64165"/>
                  </a:lnTo>
                  <a:lnTo>
                    <a:pt x="107428" y="64313"/>
                  </a:lnTo>
                  <a:lnTo>
                    <a:pt x="107428" y="64487"/>
                  </a:lnTo>
                  <a:lnTo>
                    <a:pt x="107379" y="64635"/>
                  </a:lnTo>
                  <a:lnTo>
                    <a:pt x="107329" y="64783"/>
                  </a:lnTo>
                  <a:lnTo>
                    <a:pt x="107255" y="64932"/>
                  </a:lnTo>
                  <a:lnTo>
                    <a:pt x="107181" y="65080"/>
                  </a:lnTo>
                  <a:lnTo>
                    <a:pt x="107082" y="65204"/>
                  </a:lnTo>
                  <a:lnTo>
                    <a:pt x="106958" y="65328"/>
                  </a:lnTo>
                  <a:lnTo>
                    <a:pt x="106835" y="65451"/>
                  </a:lnTo>
                  <a:lnTo>
                    <a:pt x="106711" y="65550"/>
                  </a:lnTo>
                  <a:lnTo>
                    <a:pt x="106563" y="65624"/>
                  </a:lnTo>
                  <a:lnTo>
                    <a:pt x="106414" y="65699"/>
                  </a:lnTo>
                  <a:lnTo>
                    <a:pt x="106266" y="65748"/>
                  </a:lnTo>
                  <a:lnTo>
                    <a:pt x="106117" y="65773"/>
                  </a:lnTo>
                  <a:lnTo>
                    <a:pt x="105969" y="65798"/>
                  </a:lnTo>
                  <a:lnTo>
                    <a:pt x="105796" y="65822"/>
                  </a:lnTo>
                  <a:lnTo>
                    <a:pt x="105647" y="65798"/>
                  </a:lnTo>
                  <a:lnTo>
                    <a:pt x="105499" y="65773"/>
                  </a:lnTo>
                  <a:lnTo>
                    <a:pt x="105326" y="65748"/>
                  </a:lnTo>
                  <a:lnTo>
                    <a:pt x="105177" y="65699"/>
                  </a:lnTo>
                  <a:lnTo>
                    <a:pt x="105029" y="65624"/>
                  </a:lnTo>
                  <a:lnTo>
                    <a:pt x="104905" y="65550"/>
                  </a:lnTo>
                  <a:lnTo>
                    <a:pt x="105029" y="65674"/>
                  </a:lnTo>
                  <a:lnTo>
                    <a:pt x="105128" y="65798"/>
                  </a:lnTo>
                  <a:lnTo>
                    <a:pt x="105227" y="65921"/>
                  </a:lnTo>
                  <a:lnTo>
                    <a:pt x="105326" y="66070"/>
                  </a:lnTo>
                  <a:lnTo>
                    <a:pt x="105400" y="66218"/>
                  </a:lnTo>
                  <a:lnTo>
                    <a:pt x="105449" y="66366"/>
                  </a:lnTo>
                  <a:lnTo>
                    <a:pt x="105474" y="66515"/>
                  </a:lnTo>
                  <a:lnTo>
                    <a:pt x="105499" y="66688"/>
                  </a:lnTo>
                  <a:lnTo>
                    <a:pt x="105499" y="66836"/>
                  </a:lnTo>
                  <a:lnTo>
                    <a:pt x="105499" y="66985"/>
                  </a:lnTo>
                  <a:lnTo>
                    <a:pt x="105474" y="67158"/>
                  </a:lnTo>
                  <a:lnTo>
                    <a:pt x="105449" y="67306"/>
                  </a:lnTo>
                  <a:lnTo>
                    <a:pt x="105400" y="67455"/>
                  </a:lnTo>
                  <a:lnTo>
                    <a:pt x="105326" y="67603"/>
                  </a:lnTo>
                  <a:lnTo>
                    <a:pt x="105227" y="67752"/>
                  </a:lnTo>
                  <a:lnTo>
                    <a:pt x="105128" y="67875"/>
                  </a:lnTo>
                  <a:lnTo>
                    <a:pt x="105029" y="67999"/>
                  </a:lnTo>
                  <a:lnTo>
                    <a:pt x="104782" y="68197"/>
                  </a:lnTo>
                  <a:lnTo>
                    <a:pt x="104534" y="68345"/>
                  </a:lnTo>
                  <a:lnTo>
                    <a:pt x="104262" y="68444"/>
                  </a:lnTo>
                  <a:lnTo>
                    <a:pt x="103965" y="68494"/>
                  </a:lnTo>
                  <a:lnTo>
                    <a:pt x="103693" y="68469"/>
                  </a:lnTo>
                  <a:lnTo>
                    <a:pt x="103396" y="68420"/>
                  </a:lnTo>
                  <a:lnTo>
                    <a:pt x="103124" y="68321"/>
                  </a:lnTo>
                  <a:lnTo>
                    <a:pt x="102877" y="68147"/>
                  </a:lnTo>
                  <a:lnTo>
                    <a:pt x="102877" y="68147"/>
                  </a:lnTo>
                  <a:lnTo>
                    <a:pt x="102926" y="68197"/>
                  </a:lnTo>
                  <a:lnTo>
                    <a:pt x="103025" y="68321"/>
                  </a:lnTo>
                  <a:lnTo>
                    <a:pt x="103124" y="68469"/>
                  </a:lnTo>
                  <a:lnTo>
                    <a:pt x="103223" y="68617"/>
                  </a:lnTo>
                  <a:lnTo>
                    <a:pt x="103297" y="68741"/>
                  </a:lnTo>
                  <a:lnTo>
                    <a:pt x="103347" y="68914"/>
                  </a:lnTo>
                  <a:lnTo>
                    <a:pt x="103372" y="69063"/>
                  </a:lnTo>
                  <a:lnTo>
                    <a:pt x="103396" y="69211"/>
                  </a:lnTo>
                  <a:lnTo>
                    <a:pt x="103396" y="69384"/>
                  </a:lnTo>
                  <a:lnTo>
                    <a:pt x="103396" y="69533"/>
                  </a:lnTo>
                  <a:lnTo>
                    <a:pt x="103372" y="69681"/>
                  </a:lnTo>
                  <a:lnTo>
                    <a:pt x="103347" y="69854"/>
                  </a:lnTo>
                  <a:lnTo>
                    <a:pt x="103297" y="70003"/>
                  </a:lnTo>
                  <a:lnTo>
                    <a:pt x="103223" y="70151"/>
                  </a:lnTo>
                  <a:lnTo>
                    <a:pt x="103124" y="70300"/>
                  </a:lnTo>
                  <a:lnTo>
                    <a:pt x="103025" y="70423"/>
                  </a:lnTo>
                  <a:lnTo>
                    <a:pt x="102926" y="70547"/>
                  </a:lnTo>
                  <a:lnTo>
                    <a:pt x="102679" y="70745"/>
                  </a:lnTo>
                  <a:lnTo>
                    <a:pt x="102432" y="70893"/>
                  </a:lnTo>
                  <a:lnTo>
                    <a:pt x="102135" y="70992"/>
                  </a:lnTo>
                  <a:lnTo>
                    <a:pt x="101863" y="71042"/>
                  </a:lnTo>
                  <a:lnTo>
                    <a:pt x="101566" y="71017"/>
                  </a:lnTo>
                  <a:lnTo>
                    <a:pt x="101269" y="70967"/>
                  </a:lnTo>
                  <a:lnTo>
                    <a:pt x="100997" y="70844"/>
                  </a:lnTo>
                  <a:lnTo>
                    <a:pt x="100750" y="70695"/>
                  </a:lnTo>
                  <a:lnTo>
                    <a:pt x="100849" y="70819"/>
                  </a:lnTo>
                  <a:lnTo>
                    <a:pt x="100923" y="70943"/>
                  </a:lnTo>
                  <a:lnTo>
                    <a:pt x="100997" y="71091"/>
                  </a:lnTo>
                  <a:lnTo>
                    <a:pt x="101071" y="71239"/>
                  </a:lnTo>
                  <a:lnTo>
                    <a:pt x="103693" y="71239"/>
                  </a:lnTo>
                  <a:lnTo>
                    <a:pt x="103619" y="70992"/>
                  </a:lnTo>
                  <a:lnTo>
                    <a:pt x="103570" y="70745"/>
                  </a:lnTo>
                  <a:lnTo>
                    <a:pt x="103570" y="70497"/>
                  </a:lnTo>
                  <a:lnTo>
                    <a:pt x="103594" y="70250"/>
                  </a:lnTo>
                  <a:lnTo>
                    <a:pt x="103668" y="70003"/>
                  </a:lnTo>
                  <a:lnTo>
                    <a:pt x="103767" y="69755"/>
                  </a:lnTo>
                  <a:lnTo>
                    <a:pt x="103916" y="69533"/>
                  </a:lnTo>
                  <a:lnTo>
                    <a:pt x="104089" y="69335"/>
                  </a:lnTo>
                  <a:lnTo>
                    <a:pt x="104262" y="69162"/>
                  </a:lnTo>
                  <a:lnTo>
                    <a:pt x="104485" y="69038"/>
                  </a:lnTo>
                  <a:lnTo>
                    <a:pt x="104707" y="68939"/>
                  </a:lnTo>
                  <a:lnTo>
                    <a:pt x="104955" y="68865"/>
                  </a:lnTo>
                  <a:lnTo>
                    <a:pt x="105177" y="68840"/>
                  </a:lnTo>
                  <a:lnTo>
                    <a:pt x="105425" y="68815"/>
                  </a:lnTo>
                  <a:lnTo>
                    <a:pt x="105672" y="68865"/>
                  </a:lnTo>
                  <a:lnTo>
                    <a:pt x="105895" y="68914"/>
                  </a:lnTo>
                  <a:lnTo>
                    <a:pt x="105771" y="68667"/>
                  </a:lnTo>
                  <a:lnTo>
                    <a:pt x="105672" y="68370"/>
                  </a:lnTo>
                  <a:lnTo>
                    <a:pt x="105623" y="68098"/>
                  </a:lnTo>
                  <a:lnTo>
                    <a:pt x="105647" y="67801"/>
                  </a:lnTo>
                  <a:lnTo>
                    <a:pt x="105697" y="67504"/>
                  </a:lnTo>
                  <a:lnTo>
                    <a:pt x="105796" y="67232"/>
                  </a:lnTo>
                  <a:lnTo>
                    <a:pt x="105944" y="66985"/>
                  </a:lnTo>
                  <a:lnTo>
                    <a:pt x="106142" y="66738"/>
                  </a:lnTo>
                  <a:lnTo>
                    <a:pt x="106315" y="66564"/>
                  </a:lnTo>
                  <a:lnTo>
                    <a:pt x="106538" y="66441"/>
                  </a:lnTo>
                  <a:lnTo>
                    <a:pt x="106736" y="66342"/>
                  </a:lnTo>
                  <a:lnTo>
                    <a:pt x="106958" y="66268"/>
                  </a:lnTo>
                  <a:lnTo>
                    <a:pt x="107206" y="66243"/>
                  </a:lnTo>
                  <a:lnTo>
                    <a:pt x="107428" y="66218"/>
                  </a:lnTo>
                  <a:lnTo>
                    <a:pt x="107651" y="66243"/>
                  </a:lnTo>
                  <a:lnTo>
                    <a:pt x="107874" y="66292"/>
                  </a:lnTo>
                  <a:lnTo>
                    <a:pt x="107874" y="66292"/>
                  </a:lnTo>
                  <a:lnTo>
                    <a:pt x="107725" y="66020"/>
                  </a:lnTo>
                  <a:lnTo>
                    <a:pt x="107602" y="65748"/>
                  </a:lnTo>
                  <a:lnTo>
                    <a:pt x="107552" y="65427"/>
                  </a:lnTo>
                  <a:lnTo>
                    <a:pt x="107552" y="65130"/>
                  </a:lnTo>
                  <a:lnTo>
                    <a:pt x="107602" y="64833"/>
                  </a:lnTo>
                  <a:lnTo>
                    <a:pt x="107700" y="64536"/>
                  </a:lnTo>
                  <a:lnTo>
                    <a:pt x="107849" y="64264"/>
                  </a:lnTo>
                  <a:lnTo>
                    <a:pt x="107948" y="64140"/>
                  </a:lnTo>
                  <a:lnTo>
                    <a:pt x="108047" y="64017"/>
                  </a:lnTo>
                  <a:lnTo>
                    <a:pt x="108220" y="63868"/>
                  </a:lnTo>
                  <a:lnTo>
                    <a:pt x="108418" y="63744"/>
                  </a:lnTo>
                  <a:lnTo>
                    <a:pt x="108616" y="63646"/>
                  </a:lnTo>
                  <a:lnTo>
                    <a:pt x="108838" y="63571"/>
                  </a:lnTo>
                  <a:lnTo>
                    <a:pt x="109061" y="63522"/>
                  </a:lnTo>
                  <a:lnTo>
                    <a:pt x="109506" y="63522"/>
                  </a:lnTo>
                  <a:lnTo>
                    <a:pt x="109729" y="63571"/>
                  </a:lnTo>
                  <a:lnTo>
                    <a:pt x="109729" y="63571"/>
                  </a:lnTo>
                  <a:lnTo>
                    <a:pt x="109630" y="63448"/>
                  </a:lnTo>
                  <a:lnTo>
                    <a:pt x="109531" y="63299"/>
                  </a:lnTo>
                  <a:lnTo>
                    <a:pt x="109457" y="63151"/>
                  </a:lnTo>
                  <a:lnTo>
                    <a:pt x="109382" y="63002"/>
                  </a:lnTo>
                  <a:lnTo>
                    <a:pt x="109358" y="62854"/>
                  </a:lnTo>
                  <a:lnTo>
                    <a:pt x="109308" y="62706"/>
                  </a:lnTo>
                  <a:lnTo>
                    <a:pt x="109284" y="62384"/>
                  </a:lnTo>
                  <a:lnTo>
                    <a:pt x="109333" y="62062"/>
                  </a:lnTo>
                  <a:lnTo>
                    <a:pt x="109382" y="61914"/>
                  </a:lnTo>
                  <a:lnTo>
                    <a:pt x="109432" y="61741"/>
                  </a:lnTo>
                  <a:lnTo>
                    <a:pt x="109506" y="61617"/>
                  </a:lnTo>
                  <a:lnTo>
                    <a:pt x="109580" y="61469"/>
                  </a:lnTo>
                  <a:lnTo>
                    <a:pt x="109679" y="61320"/>
                  </a:lnTo>
                  <a:lnTo>
                    <a:pt x="109803" y="61197"/>
                  </a:lnTo>
                  <a:lnTo>
                    <a:pt x="109976" y="61048"/>
                  </a:lnTo>
                  <a:lnTo>
                    <a:pt x="110149" y="60925"/>
                  </a:lnTo>
                  <a:lnTo>
                    <a:pt x="110347" y="60826"/>
                  </a:lnTo>
                  <a:lnTo>
                    <a:pt x="110570" y="60751"/>
                  </a:lnTo>
                  <a:lnTo>
                    <a:pt x="110768" y="60727"/>
                  </a:lnTo>
                  <a:lnTo>
                    <a:pt x="110990" y="60702"/>
                  </a:lnTo>
                  <a:lnTo>
                    <a:pt x="111213" y="60702"/>
                  </a:lnTo>
                  <a:lnTo>
                    <a:pt x="111436" y="60751"/>
                  </a:lnTo>
                  <a:lnTo>
                    <a:pt x="111386" y="60702"/>
                  </a:lnTo>
                  <a:lnTo>
                    <a:pt x="111262" y="60578"/>
                  </a:lnTo>
                  <a:lnTo>
                    <a:pt x="111163" y="60430"/>
                  </a:lnTo>
                  <a:lnTo>
                    <a:pt x="111065" y="60281"/>
                  </a:lnTo>
                  <a:lnTo>
                    <a:pt x="110990" y="60133"/>
                  </a:lnTo>
                  <a:lnTo>
                    <a:pt x="110941" y="59985"/>
                  </a:lnTo>
                  <a:lnTo>
                    <a:pt x="110916" y="59811"/>
                  </a:lnTo>
                  <a:lnTo>
                    <a:pt x="110891" y="59663"/>
                  </a:lnTo>
                  <a:lnTo>
                    <a:pt x="110867" y="59490"/>
                  </a:lnTo>
                  <a:lnTo>
                    <a:pt x="110891" y="59341"/>
                  </a:lnTo>
                  <a:lnTo>
                    <a:pt x="110916" y="59168"/>
                  </a:lnTo>
                  <a:lnTo>
                    <a:pt x="110941" y="59020"/>
                  </a:lnTo>
                  <a:lnTo>
                    <a:pt x="110990" y="58847"/>
                  </a:lnTo>
                  <a:lnTo>
                    <a:pt x="111065" y="58698"/>
                  </a:lnTo>
                  <a:lnTo>
                    <a:pt x="111163" y="58550"/>
                  </a:lnTo>
                  <a:lnTo>
                    <a:pt x="111262" y="58426"/>
                  </a:lnTo>
                  <a:lnTo>
                    <a:pt x="111386" y="58278"/>
                  </a:lnTo>
                  <a:lnTo>
                    <a:pt x="111535" y="58129"/>
                  </a:lnTo>
                  <a:lnTo>
                    <a:pt x="111732" y="58006"/>
                  </a:lnTo>
                  <a:lnTo>
                    <a:pt x="111930" y="57907"/>
                  </a:lnTo>
                  <a:lnTo>
                    <a:pt x="112128" y="57857"/>
                  </a:lnTo>
                  <a:lnTo>
                    <a:pt x="112351" y="57808"/>
                  </a:lnTo>
                  <a:lnTo>
                    <a:pt x="112549" y="57783"/>
                  </a:lnTo>
                  <a:lnTo>
                    <a:pt x="112771" y="57808"/>
                  </a:lnTo>
                  <a:lnTo>
                    <a:pt x="112969" y="57833"/>
                  </a:lnTo>
                  <a:lnTo>
                    <a:pt x="112771" y="57659"/>
                  </a:lnTo>
                  <a:lnTo>
                    <a:pt x="112672" y="57536"/>
                  </a:lnTo>
                  <a:lnTo>
                    <a:pt x="112573" y="57412"/>
                  </a:lnTo>
                  <a:lnTo>
                    <a:pt x="112474" y="57264"/>
                  </a:lnTo>
                  <a:lnTo>
                    <a:pt x="112400" y="57115"/>
                  </a:lnTo>
                  <a:lnTo>
                    <a:pt x="112351" y="56967"/>
                  </a:lnTo>
                  <a:lnTo>
                    <a:pt x="112326" y="56794"/>
                  </a:lnTo>
                  <a:lnTo>
                    <a:pt x="112301" y="56645"/>
                  </a:lnTo>
                  <a:lnTo>
                    <a:pt x="112277" y="56472"/>
                  </a:lnTo>
                  <a:lnTo>
                    <a:pt x="112301" y="56324"/>
                  </a:lnTo>
                  <a:lnTo>
                    <a:pt x="112326" y="56151"/>
                  </a:lnTo>
                  <a:lnTo>
                    <a:pt x="112351" y="56002"/>
                  </a:lnTo>
                  <a:lnTo>
                    <a:pt x="112400" y="55854"/>
                  </a:lnTo>
                  <a:lnTo>
                    <a:pt x="112474" y="55705"/>
                  </a:lnTo>
                  <a:lnTo>
                    <a:pt x="112573" y="55557"/>
                  </a:lnTo>
                  <a:lnTo>
                    <a:pt x="112672" y="55408"/>
                  </a:lnTo>
                  <a:lnTo>
                    <a:pt x="112771" y="55285"/>
                  </a:lnTo>
                  <a:lnTo>
                    <a:pt x="112944" y="55136"/>
                  </a:lnTo>
                  <a:lnTo>
                    <a:pt x="113142" y="55013"/>
                  </a:lnTo>
                  <a:lnTo>
                    <a:pt x="113340" y="54914"/>
                  </a:lnTo>
                  <a:lnTo>
                    <a:pt x="113563" y="54840"/>
                  </a:lnTo>
                  <a:lnTo>
                    <a:pt x="113785" y="54815"/>
                  </a:lnTo>
                  <a:lnTo>
                    <a:pt x="114008" y="54790"/>
                  </a:lnTo>
                  <a:lnTo>
                    <a:pt x="114231" y="54815"/>
                  </a:lnTo>
                  <a:lnTo>
                    <a:pt x="114453" y="54864"/>
                  </a:lnTo>
                  <a:lnTo>
                    <a:pt x="114206" y="54716"/>
                  </a:lnTo>
                  <a:lnTo>
                    <a:pt x="114008" y="54543"/>
                  </a:lnTo>
                  <a:lnTo>
                    <a:pt x="113884" y="54419"/>
                  </a:lnTo>
                  <a:lnTo>
                    <a:pt x="113785" y="54295"/>
                  </a:lnTo>
                  <a:lnTo>
                    <a:pt x="113711" y="54147"/>
                  </a:lnTo>
                  <a:lnTo>
                    <a:pt x="113637" y="53999"/>
                  </a:lnTo>
                  <a:lnTo>
                    <a:pt x="113588" y="53850"/>
                  </a:lnTo>
                  <a:lnTo>
                    <a:pt x="113538" y="53702"/>
                  </a:lnTo>
                  <a:lnTo>
                    <a:pt x="113513" y="53529"/>
                  </a:lnTo>
                  <a:lnTo>
                    <a:pt x="113513" y="53380"/>
                  </a:lnTo>
                  <a:lnTo>
                    <a:pt x="113513" y="53232"/>
                  </a:lnTo>
                  <a:lnTo>
                    <a:pt x="113538" y="53059"/>
                  </a:lnTo>
                  <a:lnTo>
                    <a:pt x="113588" y="52910"/>
                  </a:lnTo>
                  <a:lnTo>
                    <a:pt x="113637" y="52762"/>
                  </a:lnTo>
                  <a:lnTo>
                    <a:pt x="113711" y="52613"/>
                  </a:lnTo>
                  <a:lnTo>
                    <a:pt x="113785" y="52465"/>
                  </a:lnTo>
                  <a:lnTo>
                    <a:pt x="113884" y="52341"/>
                  </a:lnTo>
                  <a:lnTo>
                    <a:pt x="114008" y="52218"/>
                  </a:lnTo>
                  <a:lnTo>
                    <a:pt x="114132" y="52094"/>
                  </a:lnTo>
                  <a:lnTo>
                    <a:pt x="114255" y="51995"/>
                  </a:lnTo>
                  <a:lnTo>
                    <a:pt x="114404" y="51921"/>
                  </a:lnTo>
                  <a:lnTo>
                    <a:pt x="114552" y="51847"/>
                  </a:lnTo>
                  <a:lnTo>
                    <a:pt x="114701" y="51797"/>
                  </a:lnTo>
                  <a:lnTo>
                    <a:pt x="114849" y="51748"/>
                  </a:lnTo>
                  <a:lnTo>
                    <a:pt x="115022" y="51748"/>
                  </a:lnTo>
                  <a:lnTo>
                    <a:pt x="115171" y="51723"/>
                  </a:lnTo>
                  <a:lnTo>
                    <a:pt x="115319" y="51748"/>
                  </a:lnTo>
                  <a:lnTo>
                    <a:pt x="115492" y="51748"/>
                  </a:lnTo>
                  <a:lnTo>
                    <a:pt x="115641" y="51797"/>
                  </a:lnTo>
                  <a:lnTo>
                    <a:pt x="115789" y="51847"/>
                  </a:lnTo>
                  <a:lnTo>
                    <a:pt x="115938" y="51921"/>
                  </a:lnTo>
                  <a:lnTo>
                    <a:pt x="116086" y="51995"/>
                  </a:lnTo>
                  <a:lnTo>
                    <a:pt x="116210" y="52094"/>
                  </a:lnTo>
                  <a:lnTo>
                    <a:pt x="116333" y="52218"/>
                  </a:lnTo>
                  <a:lnTo>
                    <a:pt x="116457" y="52341"/>
                  </a:lnTo>
                  <a:lnTo>
                    <a:pt x="116556" y="52465"/>
                  </a:lnTo>
                  <a:lnTo>
                    <a:pt x="116630" y="52613"/>
                  </a:lnTo>
                  <a:lnTo>
                    <a:pt x="116704" y="52762"/>
                  </a:lnTo>
                  <a:lnTo>
                    <a:pt x="116754" y="52910"/>
                  </a:lnTo>
                  <a:lnTo>
                    <a:pt x="116779" y="53059"/>
                  </a:lnTo>
                  <a:lnTo>
                    <a:pt x="116803" y="53232"/>
                  </a:lnTo>
                  <a:lnTo>
                    <a:pt x="116828" y="53380"/>
                  </a:lnTo>
                  <a:lnTo>
                    <a:pt x="116803" y="53529"/>
                  </a:lnTo>
                  <a:lnTo>
                    <a:pt x="116779" y="53702"/>
                  </a:lnTo>
                  <a:lnTo>
                    <a:pt x="116754" y="53850"/>
                  </a:lnTo>
                  <a:lnTo>
                    <a:pt x="116704" y="53999"/>
                  </a:lnTo>
                  <a:lnTo>
                    <a:pt x="116630" y="54147"/>
                  </a:lnTo>
                  <a:lnTo>
                    <a:pt x="116556" y="54295"/>
                  </a:lnTo>
                  <a:lnTo>
                    <a:pt x="116457" y="54419"/>
                  </a:lnTo>
                  <a:lnTo>
                    <a:pt x="116333" y="54543"/>
                  </a:lnTo>
                  <a:lnTo>
                    <a:pt x="116160" y="54691"/>
                  </a:lnTo>
                  <a:lnTo>
                    <a:pt x="115962" y="54815"/>
                  </a:lnTo>
                  <a:lnTo>
                    <a:pt x="115764" y="54914"/>
                  </a:lnTo>
                  <a:lnTo>
                    <a:pt x="115566" y="54988"/>
                  </a:lnTo>
                  <a:lnTo>
                    <a:pt x="115344" y="55013"/>
                  </a:lnTo>
                  <a:lnTo>
                    <a:pt x="115146" y="55037"/>
                  </a:lnTo>
                  <a:lnTo>
                    <a:pt x="114923" y="55013"/>
                  </a:lnTo>
                  <a:lnTo>
                    <a:pt x="114701" y="54963"/>
                  </a:lnTo>
                  <a:lnTo>
                    <a:pt x="114948" y="55112"/>
                  </a:lnTo>
                  <a:lnTo>
                    <a:pt x="115146" y="55285"/>
                  </a:lnTo>
                  <a:lnTo>
                    <a:pt x="115270" y="55408"/>
                  </a:lnTo>
                  <a:lnTo>
                    <a:pt x="115369" y="55557"/>
                  </a:lnTo>
                  <a:lnTo>
                    <a:pt x="115468" y="55705"/>
                  </a:lnTo>
                  <a:lnTo>
                    <a:pt x="115517" y="55854"/>
                  </a:lnTo>
                  <a:lnTo>
                    <a:pt x="115591" y="56002"/>
                  </a:lnTo>
                  <a:lnTo>
                    <a:pt x="115616" y="56151"/>
                  </a:lnTo>
                  <a:lnTo>
                    <a:pt x="115641" y="56324"/>
                  </a:lnTo>
                  <a:lnTo>
                    <a:pt x="115641" y="56472"/>
                  </a:lnTo>
                  <a:lnTo>
                    <a:pt x="115641" y="56645"/>
                  </a:lnTo>
                  <a:lnTo>
                    <a:pt x="115616" y="56794"/>
                  </a:lnTo>
                  <a:lnTo>
                    <a:pt x="115591" y="56967"/>
                  </a:lnTo>
                  <a:lnTo>
                    <a:pt x="115517" y="57115"/>
                  </a:lnTo>
                  <a:lnTo>
                    <a:pt x="115468" y="57264"/>
                  </a:lnTo>
                  <a:lnTo>
                    <a:pt x="115369" y="57412"/>
                  </a:lnTo>
                  <a:lnTo>
                    <a:pt x="115270" y="57536"/>
                  </a:lnTo>
                  <a:lnTo>
                    <a:pt x="115146" y="57659"/>
                  </a:lnTo>
                  <a:lnTo>
                    <a:pt x="114998" y="57808"/>
                  </a:lnTo>
                  <a:lnTo>
                    <a:pt x="114800" y="57932"/>
                  </a:lnTo>
                  <a:lnTo>
                    <a:pt x="114627" y="58030"/>
                  </a:lnTo>
                  <a:lnTo>
                    <a:pt x="114404" y="58105"/>
                  </a:lnTo>
                  <a:lnTo>
                    <a:pt x="114206" y="58129"/>
                  </a:lnTo>
                  <a:lnTo>
                    <a:pt x="114008" y="58154"/>
                  </a:lnTo>
                  <a:lnTo>
                    <a:pt x="113785" y="58154"/>
                  </a:lnTo>
                  <a:lnTo>
                    <a:pt x="113588" y="58105"/>
                  </a:lnTo>
                  <a:lnTo>
                    <a:pt x="113785" y="58278"/>
                  </a:lnTo>
                  <a:lnTo>
                    <a:pt x="113909" y="58426"/>
                  </a:lnTo>
                  <a:lnTo>
                    <a:pt x="114008" y="58550"/>
                  </a:lnTo>
                  <a:lnTo>
                    <a:pt x="114107" y="58698"/>
                  </a:lnTo>
                  <a:lnTo>
                    <a:pt x="114157" y="58847"/>
                  </a:lnTo>
                  <a:lnTo>
                    <a:pt x="114231" y="59020"/>
                  </a:lnTo>
                  <a:lnTo>
                    <a:pt x="114255" y="59168"/>
                  </a:lnTo>
                  <a:lnTo>
                    <a:pt x="114280" y="59341"/>
                  </a:lnTo>
                  <a:lnTo>
                    <a:pt x="114280" y="59490"/>
                  </a:lnTo>
                  <a:lnTo>
                    <a:pt x="114280" y="59663"/>
                  </a:lnTo>
                  <a:lnTo>
                    <a:pt x="114255" y="59811"/>
                  </a:lnTo>
                  <a:lnTo>
                    <a:pt x="114231" y="59985"/>
                  </a:lnTo>
                  <a:lnTo>
                    <a:pt x="114157" y="60133"/>
                  </a:lnTo>
                  <a:lnTo>
                    <a:pt x="114107" y="60281"/>
                  </a:lnTo>
                  <a:lnTo>
                    <a:pt x="114008" y="60430"/>
                  </a:lnTo>
                  <a:lnTo>
                    <a:pt x="113909" y="60578"/>
                  </a:lnTo>
                  <a:lnTo>
                    <a:pt x="113785" y="60702"/>
                  </a:lnTo>
                  <a:lnTo>
                    <a:pt x="113612" y="60850"/>
                  </a:lnTo>
                  <a:lnTo>
                    <a:pt x="113439" y="60974"/>
                  </a:lnTo>
                  <a:lnTo>
                    <a:pt x="113241" y="61073"/>
                  </a:lnTo>
                  <a:lnTo>
                    <a:pt x="113043" y="61147"/>
                  </a:lnTo>
                  <a:lnTo>
                    <a:pt x="112821" y="61197"/>
                  </a:lnTo>
                  <a:lnTo>
                    <a:pt x="112400" y="61197"/>
                  </a:lnTo>
                  <a:lnTo>
                    <a:pt x="112178" y="61147"/>
                  </a:lnTo>
                  <a:lnTo>
                    <a:pt x="112252" y="61197"/>
                  </a:lnTo>
                  <a:lnTo>
                    <a:pt x="112351" y="61345"/>
                  </a:lnTo>
                  <a:lnTo>
                    <a:pt x="112450" y="61469"/>
                  </a:lnTo>
                  <a:lnTo>
                    <a:pt x="112549" y="61617"/>
                  </a:lnTo>
                  <a:lnTo>
                    <a:pt x="112623" y="61766"/>
                  </a:lnTo>
                  <a:lnTo>
                    <a:pt x="112672" y="61939"/>
                  </a:lnTo>
                  <a:lnTo>
                    <a:pt x="112722" y="62087"/>
                  </a:lnTo>
                  <a:lnTo>
                    <a:pt x="112747" y="62260"/>
                  </a:lnTo>
                  <a:lnTo>
                    <a:pt x="112747" y="62433"/>
                  </a:lnTo>
                  <a:lnTo>
                    <a:pt x="112747" y="62582"/>
                  </a:lnTo>
                  <a:lnTo>
                    <a:pt x="112722" y="62755"/>
                  </a:lnTo>
                  <a:lnTo>
                    <a:pt x="112672" y="62928"/>
                  </a:lnTo>
                  <a:lnTo>
                    <a:pt x="112623" y="63077"/>
                  </a:lnTo>
                  <a:lnTo>
                    <a:pt x="112549" y="63225"/>
                  </a:lnTo>
                  <a:lnTo>
                    <a:pt x="112450" y="63373"/>
                  </a:lnTo>
                  <a:lnTo>
                    <a:pt x="112351" y="63522"/>
                  </a:lnTo>
                  <a:lnTo>
                    <a:pt x="112252" y="63646"/>
                  </a:lnTo>
                  <a:lnTo>
                    <a:pt x="112054" y="63794"/>
                  </a:lnTo>
                  <a:lnTo>
                    <a:pt x="111881" y="63918"/>
                  </a:lnTo>
                  <a:lnTo>
                    <a:pt x="111683" y="64017"/>
                  </a:lnTo>
                  <a:lnTo>
                    <a:pt x="111460" y="64091"/>
                  </a:lnTo>
                  <a:lnTo>
                    <a:pt x="111238" y="64140"/>
                  </a:lnTo>
                  <a:lnTo>
                    <a:pt x="110792" y="64140"/>
                  </a:lnTo>
                  <a:lnTo>
                    <a:pt x="110595" y="64091"/>
                  </a:lnTo>
                  <a:lnTo>
                    <a:pt x="110693" y="64239"/>
                  </a:lnTo>
                  <a:lnTo>
                    <a:pt x="110792" y="64363"/>
                  </a:lnTo>
                  <a:lnTo>
                    <a:pt x="110867" y="64511"/>
                  </a:lnTo>
                  <a:lnTo>
                    <a:pt x="110916" y="64660"/>
                  </a:lnTo>
                  <a:lnTo>
                    <a:pt x="110966" y="64833"/>
                  </a:lnTo>
                  <a:lnTo>
                    <a:pt x="111015" y="64981"/>
                  </a:lnTo>
                  <a:lnTo>
                    <a:pt x="111015" y="65154"/>
                  </a:lnTo>
                  <a:lnTo>
                    <a:pt x="111040" y="65303"/>
                  </a:lnTo>
                  <a:lnTo>
                    <a:pt x="111015" y="65476"/>
                  </a:lnTo>
                  <a:lnTo>
                    <a:pt x="110990" y="65624"/>
                  </a:lnTo>
                  <a:lnTo>
                    <a:pt x="110941" y="65773"/>
                  </a:lnTo>
                  <a:lnTo>
                    <a:pt x="110891" y="65946"/>
                  </a:lnTo>
                  <a:lnTo>
                    <a:pt x="110817" y="66094"/>
                  </a:lnTo>
                  <a:lnTo>
                    <a:pt x="110743" y="66218"/>
                  </a:lnTo>
                  <a:lnTo>
                    <a:pt x="110644" y="66366"/>
                  </a:lnTo>
                  <a:lnTo>
                    <a:pt x="110520" y="66490"/>
                  </a:lnTo>
                  <a:lnTo>
                    <a:pt x="110347" y="66663"/>
                  </a:lnTo>
                  <a:lnTo>
                    <a:pt x="110125" y="66787"/>
                  </a:lnTo>
                  <a:lnTo>
                    <a:pt x="109927" y="66886"/>
                  </a:lnTo>
                  <a:lnTo>
                    <a:pt x="109704" y="66960"/>
                  </a:lnTo>
                  <a:lnTo>
                    <a:pt x="109481" y="66985"/>
                  </a:lnTo>
                  <a:lnTo>
                    <a:pt x="109259" y="67010"/>
                  </a:lnTo>
                  <a:lnTo>
                    <a:pt x="109011" y="66985"/>
                  </a:lnTo>
                  <a:lnTo>
                    <a:pt x="108789" y="66935"/>
                  </a:lnTo>
                  <a:lnTo>
                    <a:pt x="108962" y="67208"/>
                  </a:lnTo>
                  <a:lnTo>
                    <a:pt x="109061" y="67504"/>
                  </a:lnTo>
                  <a:lnTo>
                    <a:pt x="109135" y="67801"/>
                  </a:lnTo>
                  <a:lnTo>
                    <a:pt x="109135" y="68098"/>
                  </a:lnTo>
                  <a:lnTo>
                    <a:pt x="109086" y="68395"/>
                  </a:lnTo>
                  <a:lnTo>
                    <a:pt x="108987" y="68692"/>
                  </a:lnTo>
                  <a:lnTo>
                    <a:pt x="108838" y="68964"/>
                  </a:lnTo>
                  <a:lnTo>
                    <a:pt x="108739" y="69112"/>
                  </a:lnTo>
                  <a:lnTo>
                    <a:pt x="108640" y="69236"/>
                  </a:lnTo>
                  <a:lnTo>
                    <a:pt x="108443" y="69384"/>
                  </a:lnTo>
                  <a:lnTo>
                    <a:pt x="108220" y="69533"/>
                  </a:lnTo>
                  <a:lnTo>
                    <a:pt x="107997" y="69632"/>
                  </a:lnTo>
                  <a:lnTo>
                    <a:pt x="107775" y="69706"/>
                  </a:lnTo>
                  <a:lnTo>
                    <a:pt x="107527" y="69731"/>
                  </a:lnTo>
                  <a:lnTo>
                    <a:pt x="107280" y="69731"/>
                  </a:lnTo>
                  <a:lnTo>
                    <a:pt x="107057" y="69706"/>
                  </a:lnTo>
                  <a:lnTo>
                    <a:pt x="106810" y="69632"/>
                  </a:lnTo>
                  <a:lnTo>
                    <a:pt x="106909" y="69830"/>
                  </a:lnTo>
                  <a:lnTo>
                    <a:pt x="107008" y="70027"/>
                  </a:lnTo>
                  <a:lnTo>
                    <a:pt x="107057" y="70225"/>
                  </a:lnTo>
                  <a:lnTo>
                    <a:pt x="107082" y="70423"/>
                  </a:lnTo>
                  <a:lnTo>
                    <a:pt x="107082" y="70621"/>
                  </a:lnTo>
                  <a:lnTo>
                    <a:pt x="107082" y="70844"/>
                  </a:lnTo>
                  <a:lnTo>
                    <a:pt x="107033" y="71042"/>
                  </a:lnTo>
                  <a:lnTo>
                    <a:pt x="106958" y="71239"/>
                  </a:lnTo>
                  <a:lnTo>
                    <a:pt x="107107" y="71239"/>
                  </a:lnTo>
                  <a:lnTo>
                    <a:pt x="107181" y="71017"/>
                  </a:lnTo>
                  <a:lnTo>
                    <a:pt x="107280" y="70819"/>
                  </a:lnTo>
                  <a:lnTo>
                    <a:pt x="107404" y="70621"/>
                  </a:lnTo>
                  <a:lnTo>
                    <a:pt x="107577" y="70423"/>
                  </a:lnTo>
                  <a:lnTo>
                    <a:pt x="107750" y="70275"/>
                  </a:lnTo>
                  <a:lnTo>
                    <a:pt x="107948" y="70151"/>
                  </a:lnTo>
                  <a:lnTo>
                    <a:pt x="108146" y="70052"/>
                  </a:lnTo>
                  <a:lnTo>
                    <a:pt x="108344" y="69978"/>
                  </a:lnTo>
                  <a:lnTo>
                    <a:pt x="108566" y="69904"/>
                  </a:lnTo>
                  <a:lnTo>
                    <a:pt x="108789" y="69879"/>
                  </a:lnTo>
                  <a:lnTo>
                    <a:pt x="109011" y="69879"/>
                  </a:lnTo>
                  <a:lnTo>
                    <a:pt x="109234" y="69928"/>
                  </a:lnTo>
                  <a:lnTo>
                    <a:pt x="109135" y="69656"/>
                  </a:lnTo>
                  <a:lnTo>
                    <a:pt x="109061" y="69360"/>
                  </a:lnTo>
                  <a:lnTo>
                    <a:pt x="109036" y="69087"/>
                  </a:lnTo>
                  <a:lnTo>
                    <a:pt x="109061" y="68791"/>
                  </a:lnTo>
                  <a:lnTo>
                    <a:pt x="109135" y="68519"/>
                  </a:lnTo>
                  <a:lnTo>
                    <a:pt x="109234" y="68246"/>
                  </a:lnTo>
                  <a:lnTo>
                    <a:pt x="109382" y="67999"/>
                  </a:lnTo>
                  <a:lnTo>
                    <a:pt x="109580" y="67776"/>
                  </a:lnTo>
                  <a:lnTo>
                    <a:pt x="109754" y="67628"/>
                  </a:lnTo>
                  <a:lnTo>
                    <a:pt x="109927" y="67504"/>
                  </a:lnTo>
                  <a:lnTo>
                    <a:pt x="110125" y="67405"/>
                  </a:lnTo>
                  <a:lnTo>
                    <a:pt x="110322" y="67306"/>
                  </a:lnTo>
                  <a:lnTo>
                    <a:pt x="110545" y="67257"/>
                  </a:lnTo>
                  <a:lnTo>
                    <a:pt x="110743" y="67232"/>
                  </a:lnTo>
                  <a:lnTo>
                    <a:pt x="110966" y="67232"/>
                  </a:lnTo>
                  <a:lnTo>
                    <a:pt x="111163" y="67257"/>
                  </a:lnTo>
                  <a:lnTo>
                    <a:pt x="111040" y="66960"/>
                  </a:lnTo>
                  <a:lnTo>
                    <a:pt x="110941" y="66688"/>
                  </a:lnTo>
                  <a:lnTo>
                    <a:pt x="110916" y="66391"/>
                  </a:lnTo>
                  <a:lnTo>
                    <a:pt x="110941" y="66094"/>
                  </a:lnTo>
                  <a:lnTo>
                    <a:pt x="110990" y="65798"/>
                  </a:lnTo>
                  <a:lnTo>
                    <a:pt x="111089" y="65525"/>
                  </a:lnTo>
                  <a:lnTo>
                    <a:pt x="111262" y="65253"/>
                  </a:lnTo>
                  <a:lnTo>
                    <a:pt x="111460" y="65006"/>
                  </a:lnTo>
                  <a:lnTo>
                    <a:pt x="111609" y="64858"/>
                  </a:lnTo>
                  <a:lnTo>
                    <a:pt x="111782" y="64734"/>
                  </a:lnTo>
                  <a:lnTo>
                    <a:pt x="111980" y="64635"/>
                  </a:lnTo>
                  <a:lnTo>
                    <a:pt x="112153" y="64561"/>
                  </a:lnTo>
                  <a:lnTo>
                    <a:pt x="112351" y="64511"/>
                  </a:lnTo>
                  <a:lnTo>
                    <a:pt x="112549" y="64487"/>
                  </a:lnTo>
                  <a:lnTo>
                    <a:pt x="112747" y="64462"/>
                  </a:lnTo>
                  <a:lnTo>
                    <a:pt x="112944" y="64487"/>
                  </a:lnTo>
                  <a:lnTo>
                    <a:pt x="112796" y="64190"/>
                  </a:lnTo>
                  <a:lnTo>
                    <a:pt x="112697" y="63893"/>
                  </a:lnTo>
                  <a:lnTo>
                    <a:pt x="112648" y="63596"/>
                  </a:lnTo>
                  <a:lnTo>
                    <a:pt x="112648" y="63275"/>
                  </a:lnTo>
                  <a:lnTo>
                    <a:pt x="112697" y="62978"/>
                  </a:lnTo>
                  <a:lnTo>
                    <a:pt x="112796" y="62681"/>
                  </a:lnTo>
                  <a:lnTo>
                    <a:pt x="112969" y="62409"/>
                  </a:lnTo>
                  <a:lnTo>
                    <a:pt x="113068" y="62260"/>
                  </a:lnTo>
                  <a:lnTo>
                    <a:pt x="113167" y="62137"/>
                  </a:lnTo>
                  <a:lnTo>
                    <a:pt x="113316" y="62013"/>
                  </a:lnTo>
                  <a:lnTo>
                    <a:pt x="113489" y="61889"/>
                  </a:lnTo>
                  <a:lnTo>
                    <a:pt x="113662" y="61790"/>
                  </a:lnTo>
                  <a:lnTo>
                    <a:pt x="113835" y="61716"/>
                  </a:lnTo>
                  <a:lnTo>
                    <a:pt x="114008" y="61667"/>
                  </a:lnTo>
                  <a:lnTo>
                    <a:pt x="114206" y="61617"/>
                  </a:lnTo>
                  <a:lnTo>
                    <a:pt x="114602" y="61617"/>
                  </a:lnTo>
                  <a:lnTo>
                    <a:pt x="114478" y="61469"/>
                  </a:lnTo>
                  <a:lnTo>
                    <a:pt x="114404" y="61345"/>
                  </a:lnTo>
                  <a:lnTo>
                    <a:pt x="114330" y="61172"/>
                  </a:lnTo>
                  <a:lnTo>
                    <a:pt x="114280" y="61024"/>
                  </a:lnTo>
                  <a:lnTo>
                    <a:pt x="114206" y="60702"/>
                  </a:lnTo>
                  <a:lnTo>
                    <a:pt x="114181" y="60380"/>
                  </a:lnTo>
                  <a:lnTo>
                    <a:pt x="114231" y="60059"/>
                  </a:lnTo>
                  <a:lnTo>
                    <a:pt x="114280" y="59910"/>
                  </a:lnTo>
                  <a:lnTo>
                    <a:pt x="114330" y="59762"/>
                  </a:lnTo>
                  <a:lnTo>
                    <a:pt x="114404" y="59614"/>
                  </a:lnTo>
                  <a:lnTo>
                    <a:pt x="114503" y="59465"/>
                  </a:lnTo>
                  <a:lnTo>
                    <a:pt x="114602" y="59317"/>
                  </a:lnTo>
                  <a:lnTo>
                    <a:pt x="114725" y="59193"/>
                  </a:lnTo>
                  <a:lnTo>
                    <a:pt x="114874" y="59069"/>
                  </a:lnTo>
                  <a:lnTo>
                    <a:pt x="115022" y="58946"/>
                  </a:lnTo>
                  <a:lnTo>
                    <a:pt x="115195" y="58847"/>
                  </a:lnTo>
                  <a:lnTo>
                    <a:pt x="115344" y="58773"/>
                  </a:lnTo>
                  <a:lnTo>
                    <a:pt x="115542" y="58723"/>
                  </a:lnTo>
                  <a:lnTo>
                    <a:pt x="115715" y="58698"/>
                  </a:lnTo>
                  <a:lnTo>
                    <a:pt x="115888" y="58674"/>
                  </a:lnTo>
                  <a:lnTo>
                    <a:pt x="116086" y="58674"/>
                  </a:lnTo>
                  <a:lnTo>
                    <a:pt x="115962" y="58525"/>
                  </a:lnTo>
                  <a:lnTo>
                    <a:pt x="115863" y="58377"/>
                  </a:lnTo>
                  <a:lnTo>
                    <a:pt x="115764" y="58228"/>
                  </a:lnTo>
                  <a:lnTo>
                    <a:pt x="115690" y="58080"/>
                  </a:lnTo>
                  <a:lnTo>
                    <a:pt x="115641" y="57907"/>
                  </a:lnTo>
                  <a:lnTo>
                    <a:pt x="115616" y="57758"/>
                  </a:lnTo>
                  <a:lnTo>
                    <a:pt x="115591" y="57585"/>
                  </a:lnTo>
                  <a:lnTo>
                    <a:pt x="115566" y="57412"/>
                  </a:lnTo>
                  <a:lnTo>
                    <a:pt x="115591" y="57239"/>
                  </a:lnTo>
                  <a:lnTo>
                    <a:pt x="115616" y="57066"/>
                  </a:lnTo>
                  <a:lnTo>
                    <a:pt x="115665" y="56917"/>
                  </a:lnTo>
                  <a:lnTo>
                    <a:pt x="115715" y="56744"/>
                  </a:lnTo>
                  <a:lnTo>
                    <a:pt x="115789" y="56596"/>
                  </a:lnTo>
                  <a:lnTo>
                    <a:pt x="115863" y="56447"/>
                  </a:lnTo>
                  <a:lnTo>
                    <a:pt x="115987" y="56299"/>
                  </a:lnTo>
                  <a:lnTo>
                    <a:pt x="116111" y="56151"/>
                  </a:lnTo>
                  <a:lnTo>
                    <a:pt x="116234" y="56027"/>
                  </a:lnTo>
                  <a:lnTo>
                    <a:pt x="116383" y="55928"/>
                  </a:lnTo>
                  <a:lnTo>
                    <a:pt x="116556" y="55829"/>
                  </a:lnTo>
                  <a:lnTo>
                    <a:pt x="116729" y="55755"/>
                  </a:lnTo>
                  <a:lnTo>
                    <a:pt x="116877" y="55705"/>
                  </a:lnTo>
                  <a:lnTo>
                    <a:pt x="117051" y="55656"/>
                  </a:lnTo>
                  <a:lnTo>
                    <a:pt x="117249" y="55656"/>
                  </a:lnTo>
                  <a:lnTo>
                    <a:pt x="117422" y="55631"/>
                  </a:lnTo>
                  <a:lnTo>
                    <a:pt x="117323" y="55557"/>
                  </a:lnTo>
                  <a:lnTo>
                    <a:pt x="117199" y="55408"/>
                  </a:lnTo>
                  <a:lnTo>
                    <a:pt x="117100" y="55285"/>
                  </a:lnTo>
                  <a:lnTo>
                    <a:pt x="117001" y="55112"/>
                  </a:lnTo>
                  <a:lnTo>
                    <a:pt x="116927" y="54963"/>
                  </a:lnTo>
                  <a:lnTo>
                    <a:pt x="116877" y="54815"/>
                  </a:lnTo>
                  <a:lnTo>
                    <a:pt x="116828" y="54642"/>
                  </a:lnTo>
                  <a:lnTo>
                    <a:pt x="116803" y="54469"/>
                  </a:lnTo>
                  <a:lnTo>
                    <a:pt x="116803" y="54295"/>
                  </a:lnTo>
                  <a:lnTo>
                    <a:pt x="116803" y="54147"/>
                  </a:lnTo>
                  <a:lnTo>
                    <a:pt x="116828" y="53974"/>
                  </a:lnTo>
                  <a:lnTo>
                    <a:pt x="116877" y="53801"/>
                  </a:lnTo>
                  <a:lnTo>
                    <a:pt x="116927" y="53652"/>
                  </a:lnTo>
                  <a:lnTo>
                    <a:pt x="117001" y="53479"/>
                  </a:lnTo>
                  <a:lnTo>
                    <a:pt x="117100" y="53331"/>
                  </a:lnTo>
                  <a:lnTo>
                    <a:pt x="117199" y="53207"/>
                  </a:lnTo>
                  <a:lnTo>
                    <a:pt x="117323" y="53059"/>
                  </a:lnTo>
                  <a:lnTo>
                    <a:pt x="117446" y="52935"/>
                  </a:lnTo>
                  <a:lnTo>
                    <a:pt x="117595" y="52836"/>
                  </a:lnTo>
                  <a:lnTo>
                    <a:pt x="117768" y="52737"/>
                  </a:lnTo>
                  <a:lnTo>
                    <a:pt x="117916" y="52663"/>
                  </a:lnTo>
                  <a:lnTo>
                    <a:pt x="118090" y="52613"/>
                  </a:lnTo>
                  <a:lnTo>
                    <a:pt x="118263" y="52589"/>
                  </a:lnTo>
                  <a:lnTo>
                    <a:pt x="118436" y="52564"/>
                  </a:lnTo>
                  <a:lnTo>
                    <a:pt x="118609" y="52564"/>
                  </a:lnTo>
                  <a:lnTo>
                    <a:pt x="118485" y="52465"/>
                  </a:lnTo>
                  <a:lnTo>
                    <a:pt x="118362" y="52341"/>
                  </a:lnTo>
                  <a:lnTo>
                    <a:pt x="118238" y="52218"/>
                  </a:lnTo>
                  <a:lnTo>
                    <a:pt x="118139" y="52069"/>
                  </a:lnTo>
                  <a:lnTo>
                    <a:pt x="118040" y="51921"/>
                  </a:lnTo>
                  <a:lnTo>
                    <a:pt x="117966" y="51772"/>
                  </a:lnTo>
                  <a:lnTo>
                    <a:pt x="117916" y="51624"/>
                  </a:lnTo>
                  <a:lnTo>
                    <a:pt x="117867" y="51451"/>
                  </a:lnTo>
                  <a:lnTo>
                    <a:pt x="117842" y="51278"/>
                  </a:lnTo>
                  <a:lnTo>
                    <a:pt x="117842" y="51129"/>
                  </a:lnTo>
                  <a:lnTo>
                    <a:pt x="117842" y="50956"/>
                  </a:lnTo>
                  <a:lnTo>
                    <a:pt x="117867" y="50783"/>
                  </a:lnTo>
                  <a:lnTo>
                    <a:pt x="117916" y="50634"/>
                  </a:lnTo>
                  <a:lnTo>
                    <a:pt x="117966" y="50486"/>
                  </a:lnTo>
                  <a:lnTo>
                    <a:pt x="118040" y="50313"/>
                  </a:lnTo>
                  <a:lnTo>
                    <a:pt x="118139" y="50164"/>
                  </a:lnTo>
                  <a:lnTo>
                    <a:pt x="118238" y="50041"/>
                  </a:lnTo>
                  <a:lnTo>
                    <a:pt x="118362" y="49917"/>
                  </a:lnTo>
                  <a:lnTo>
                    <a:pt x="118485" y="49769"/>
                  </a:lnTo>
                  <a:lnTo>
                    <a:pt x="118634" y="49670"/>
                  </a:lnTo>
                  <a:lnTo>
                    <a:pt x="118807" y="49571"/>
                  </a:lnTo>
                  <a:lnTo>
                    <a:pt x="118955" y="49521"/>
                  </a:lnTo>
                  <a:lnTo>
                    <a:pt x="119128" y="49447"/>
                  </a:lnTo>
                  <a:lnTo>
                    <a:pt x="119302" y="49422"/>
                  </a:lnTo>
                  <a:lnTo>
                    <a:pt x="119500" y="49398"/>
                  </a:lnTo>
                  <a:lnTo>
                    <a:pt x="119673" y="49398"/>
                  </a:lnTo>
                  <a:lnTo>
                    <a:pt x="119425" y="49274"/>
                  </a:lnTo>
                  <a:lnTo>
                    <a:pt x="119203" y="49076"/>
                  </a:lnTo>
                  <a:lnTo>
                    <a:pt x="119104" y="48952"/>
                  </a:lnTo>
                  <a:lnTo>
                    <a:pt x="119005" y="48829"/>
                  </a:lnTo>
                  <a:lnTo>
                    <a:pt x="118906" y="48680"/>
                  </a:lnTo>
                  <a:lnTo>
                    <a:pt x="118832" y="48532"/>
                  </a:lnTo>
                  <a:lnTo>
                    <a:pt x="118782" y="48359"/>
                  </a:lnTo>
                  <a:lnTo>
                    <a:pt x="118757" y="48210"/>
                  </a:lnTo>
                  <a:lnTo>
                    <a:pt x="118733" y="48062"/>
                  </a:lnTo>
                  <a:lnTo>
                    <a:pt x="118708" y="47889"/>
                  </a:lnTo>
                  <a:lnTo>
                    <a:pt x="118733" y="47740"/>
                  </a:lnTo>
                  <a:lnTo>
                    <a:pt x="118757" y="47567"/>
                  </a:lnTo>
                  <a:lnTo>
                    <a:pt x="118782" y="47419"/>
                  </a:lnTo>
                  <a:lnTo>
                    <a:pt x="118832" y="47246"/>
                  </a:lnTo>
                  <a:lnTo>
                    <a:pt x="118906" y="47097"/>
                  </a:lnTo>
                  <a:lnTo>
                    <a:pt x="119005" y="46974"/>
                  </a:lnTo>
                  <a:lnTo>
                    <a:pt x="119104" y="46825"/>
                  </a:lnTo>
                  <a:lnTo>
                    <a:pt x="119203" y="46701"/>
                  </a:lnTo>
                  <a:lnTo>
                    <a:pt x="119326" y="46578"/>
                  </a:lnTo>
                  <a:lnTo>
                    <a:pt x="119475" y="46479"/>
                  </a:lnTo>
                  <a:lnTo>
                    <a:pt x="119623" y="46405"/>
                  </a:lnTo>
                  <a:lnTo>
                    <a:pt x="119772" y="46330"/>
                  </a:lnTo>
                  <a:lnTo>
                    <a:pt x="119920" y="46281"/>
                  </a:lnTo>
                  <a:lnTo>
                    <a:pt x="120068" y="46231"/>
                  </a:lnTo>
                  <a:lnTo>
                    <a:pt x="120242" y="46207"/>
                  </a:lnTo>
                  <a:lnTo>
                    <a:pt x="120563" y="46207"/>
                  </a:lnTo>
                  <a:lnTo>
                    <a:pt x="120712" y="46231"/>
                  </a:lnTo>
                  <a:lnTo>
                    <a:pt x="120885" y="46281"/>
                  </a:lnTo>
                  <a:lnTo>
                    <a:pt x="121033" y="46330"/>
                  </a:lnTo>
                  <a:lnTo>
                    <a:pt x="121182" y="46405"/>
                  </a:lnTo>
                  <a:lnTo>
                    <a:pt x="121330" y="46479"/>
                  </a:lnTo>
                  <a:lnTo>
                    <a:pt x="121454" y="46578"/>
                  </a:lnTo>
                  <a:lnTo>
                    <a:pt x="121602" y="46701"/>
                  </a:lnTo>
                  <a:lnTo>
                    <a:pt x="121701" y="46825"/>
                  </a:lnTo>
                  <a:lnTo>
                    <a:pt x="121800" y="46974"/>
                  </a:lnTo>
                  <a:lnTo>
                    <a:pt x="121899" y="47097"/>
                  </a:lnTo>
                  <a:lnTo>
                    <a:pt x="121973" y="47246"/>
                  </a:lnTo>
                  <a:lnTo>
                    <a:pt x="122023" y="47419"/>
                  </a:lnTo>
                  <a:lnTo>
                    <a:pt x="122047" y="47567"/>
                  </a:lnTo>
                  <a:lnTo>
                    <a:pt x="122072" y="47740"/>
                  </a:lnTo>
                  <a:lnTo>
                    <a:pt x="122097" y="47889"/>
                  </a:lnTo>
                  <a:lnTo>
                    <a:pt x="122072" y="48062"/>
                  </a:lnTo>
                  <a:lnTo>
                    <a:pt x="122047" y="48210"/>
                  </a:lnTo>
                  <a:lnTo>
                    <a:pt x="122023" y="48359"/>
                  </a:lnTo>
                  <a:lnTo>
                    <a:pt x="121973" y="48532"/>
                  </a:lnTo>
                  <a:lnTo>
                    <a:pt x="121899" y="48680"/>
                  </a:lnTo>
                  <a:lnTo>
                    <a:pt x="121800" y="48829"/>
                  </a:lnTo>
                  <a:lnTo>
                    <a:pt x="121701" y="48952"/>
                  </a:lnTo>
                  <a:lnTo>
                    <a:pt x="121602" y="49076"/>
                  </a:lnTo>
                  <a:lnTo>
                    <a:pt x="121454" y="49200"/>
                  </a:lnTo>
                  <a:lnTo>
                    <a:pt x="121305" y="49299"/>
                  </a:lnTo>
                  <a:lnTo>
                    <a:pt x="121157" y="49398"/>
                  </a:lnTo>
                  <a:lnTo>
                    <a:pt x="120984" y="49472"/>
                  </a:lnTo>
                  <a:lnTo>
                    <a:pt x="120835" y="49521"/>
                  </a:lnTo>
                  <a:lnTo>
                    <a:pt x="120662" y="49546"/>
                  </a:lnTo>
                  <a:lnTo>
                    <a:pt x="120489" y="49571"/>
                  </a:lnTo>
                  <a:lnTo>
                    <a:pt x="120316" y="49571"/>
                  </a:lnTo>
                  <a:lnTo>
                    <a:pt x="120563" y="49719"/>
                  </a:lnTo>
                  <a:lnTo>
                    <a:pt x="120786" y="49917"/>
                  </a:lnTo>
                  <a:lnTo>
                    <a:pt x="120909" y="50041"/>
                  </a:lnTo>
                  <a:lnTo>
                    <a:pt x="121008" y="50164"/>
                  </a:lnTo>
                  <a:lnTo>
                    <a:pt x="121107" y="50313"/>
                  </a:lnTo>
                  <a:lnTo>
                    <a:pt x="121157" y="50486"/>
                  </a:lnTo>
                  <a:lnTo>
                    <a:pt x="121231" y="50634"/>
                  </a:lnTo>
                  <a:lnTo>
                    <a:pt x="121256" y="50783"/>
                  </a:lnTo>
                  <a:lnTo>
                    <a:pt x="121280" y="50956"/>
                  </a:lnTo>
                  <a:lnTo>
                    <a:pt x="121305" y="51129"/>
                  </a:lnTo>
                  <a:lnTo>
                    <a:pt x="121280" y="51278"/>
                  </a:lnTo>
                  <a:lnTo>
                    <a:pt x="121256" y="51451"/>
                  </a:lnTo>
                  <a:lnTo>
                    <a:pt x="121231" y="51624"/>
                  </a:lnTo>
                  <a:lnTo>
                    <a:pt x="121157" y="51772"/>
                  </a:lnTo>
                  <a:lnTo>
                    <a:pt x="121107" y="51921"/>
                  </a:lnTo>
                  <a:lnTo>
                    <a:pt x="121008" y="52069"/>
                  </a:lnTo>
                  <a:lnTo>
                    <a:pt x="120909" y="52218"/>
                  </a:lnTo>
                  <a:lnTo>
                    <a:pt x="120786" y="52341"/>
                  </a:lnTo>
                  <a:lnTo>
                    <a:pt x="120662" y="52465"/>
                  </a:lnTo>
                  <a:lnTo>
                    <a:pt x="120514" y="52564"/>
                  </a:lnTo>
                  <a:lnTo>
                    <a:pt x="120365" y="52663"/>
                  </a:lnTo>
                  <a:lnTo>
                    <a:pt x="120192" y="52737"/>
                  </a:lnTo>
                  <a:lnTo>
                    <a:pt x="120044" y="52786"/>
                  </a:lnTo>
                  <a:lnTo>
                    <a:pt x="119871" y="52811"/>
                  </a:lnTo>
                  <a:lnTo>
                    <a:pt x="119697" y="52836"/>
                  </a:lnTo>
                  <a:lnTo>
                    <a:pt x="119524" y="52836"/>
                  </a:lnTo>
                  <a:lnTo>
                    <a:pt x="119673" y="52960"/>
                  </a:lnTo>
                  <a:lnTo>
                    <a:pt x="119796" y="53059"/>
                  </a:lnTo>
                  <a:lnTo>
                    <a:pt x="119920" y="53207"/>
                  </a:lnTo>
                  <a:lnTo>
                    <a:pt x="120019" y="53331"/>
                  </a:lnTo>
                  <a:lnTo>
                    <a:pt x="120118" y="53479"/>
                  </a:lnTo>
                  <a:lnTo>
                    <a:pt x="120192" y="53652"/>
                  </a:lnTo>
                  <a:lnTo>
                    <a:pt x="120242" y="53801"/>
                  </a:lnTo>
                  <a:lnTo>
                    <a:pt x="120291" y="53974"/>
                  </a:lnTo>
                  <a:lnTo>
                    <a:pt x="120316" y="54147"/>
                  </a:lnTo>
                  <a:lnTo>
                    <a:pt x="120316" y="54295"/>
                  </a:lnTo>
                  <a:lnTo>
                    <a:pt x="120316" y="54469"/>
                  </a:lnTo>
                  <a:lnTo>
                    <a:pt x="120291" y="54642"/>
                  </a:lnTo>
                  <a:lnTo>
                    <a:pt x="120242" y="54815"/>
                  </a:lnTo>
                  <a:lnTo>
                    <a:pt x="120192" y="54963"/>
                  </a:lnTo>
                  <a:lnTo>
                    <a:pt x="120118" y="55112"/>
                  </a:lnTo>
                  <a:lnTo>
                    <a:pt x="120019" y="55285"/>
                  </a:lnTo>
                  <a:lnTo>
                    <a:pt x="119920" y="55408"/>
                  </a:lnTo>
                  <a:lnTo>
                    <a:pt x="119796" y="55557"/>
                  </a:lnTo>
                  <a:lnTo>
                    <a:pt x="119673" y="55681"/>
                  </a:lnTo>
                  <a:lnTo>
                    <a:pt x="119524" y="55780"/>
                  </a:lnTo>
                  <a:lnTo>
                    <a:pt x="119351" y="55878"/>
                  </a:lnTo>
                  <a:lnTo>
                    <a:pt x="119203" y="55953"/>
                  </a:lnTo>
                  <a:lnTo>
                    <a:pt x="119030" y="56002"/>
                  </a:lnTo>
                  <a:lnTo>
                    <a:pt x="118856" y="56027"/>
                  </a:lnTo>
                  <a:lnTo>
                    <a:pt x="118683" y="56052"/>
                  </a:lnTo>
                  <a:lnTo>
                    <a:pt x="118510" y="56052"/>
                  </a:lnTo>
                  <a:lnTo>
                    <a:pt x="118634" y="56151"/>
                  </a:lnTo>
                  <a:lnTo>
                    <a:pt x="118757" y="56299"/>
                  </a:lnTo>
                  <a:lnTo>
                    <a:pt x="118856" y="56447"/>
                  </a:lnTo>
                  <a:lnTo>
                    <a:pt x="118955" y="56596"/>
                  </a:lnTo>
                  <a:lnTo>
                    <a:pt x="119030" y="56744"/>
                  </a:lnTo>
                  <a:lnTo>
                    <a:pt x="119079" y="56917"/>
                  </a:lnTo>
                  <a:lnTo>
                    <a:pt x="119128" y="57091"/>
                  </a:lnTo>
                  <a:lnTo>
                    <a:pt x="119153" y="57264"/>
                  </a:lnTo>
                  <a:lnTo>
                    <a:pt x="119153" y="57437"/>
                  </a:lnTo>
                  <a:lnTo>
                    <a:pt x="119153" y="57610"/>
                  </a:lnTo>
                  <a:lnTo>
                    <a:pt x="119128" y="57758"/>
                  </a:lnTo>
                  <a:lnTo>
                    <a:pt x="119079" y="57932"/>
                  </a:lnTo>
                  <a:lnTo>
                    <a:pt x="119030" y="58105"/>
                  </a:lnTo>
                  <a:lnTo>
                    <a:pt x="118955" y="58253"/>
                  </a:lnTo>
                  <a:lnTo>
                    <a:pt x="118856" y="58402"/>
                  </a:lnTo>
                  <a:lnTo>
                    <a:pt x="118757" y="58550"/>
                  </a:lnTo>
                  <a:lnTo>
                    <a:pt x="118634" y="58698"/>
                  </a:lnTo>
                  <a:lnTo>
                    <a:pt x="118485" y="58822"/>
                  </a:lnTo>
                  <a:lnTo>
                    <a:pt x="118337" y="58921"/>
                  </a:lnTo>
                  <a:lnTo>
                    <a:pt x="118164" y="59020"/>
                  </a:lnTo>
                  <a:lnTo>
                    <a:pt x="118015" y="59094"/>
                  </a:lnTo>
                  <a:lnTo>
                    <a:pt x="117842" y="59144"/>
                  </a:lnTo>
                  <a:lnTo>
                    <a:pt x="117669" y="59193"/>
                  </a:lnTo>
                  <a:lnTo>
                    <a:pt x="117471" y="59218"/>
                  </a:lnTo>
                  <a:lnTo>
                    <a:pt x="117298" y="59218"/>
                  </a:lnTo>
                  <a:lnTo>
                    <a:pt x="117422" y="59341"/>
                  </a:lnTo>
                  <a:lnTo>
                    <a:pt x="117521" y="59490"/>
                  </a:lnTo>
                  <a:lnTo>
                    <a:pt x="117620" y="59663"/>
                  </a:lnTo>
                  <a:lnTo>
                    <a:pt x="117694" y="59811"/>
                  </a:lnTo>
                  <a:lnTo>
                    <a:pt x="117743" y="59985"/>
                  </a:lnTo>
                  <a:lnTo>
                    <a:pt x="117793" y="60133"/>
                  </a:lnTo>
                  <a:lnTo>
                    <a:pt x="117817" y="60306"/>
                  </a:lnTo>
                  <a:lnTo>
                    <a:pt x="117817" y="60479"/>
                  </a:lnTo>
                  <a:lnTo>
                    <a:pt x="117817" y="60652"/>
                  </a:lnTo>
                  <a:lnTo>
                    <a:pt x="117768" y="60826"/>
                  </a:lnTo>
                  <a:lnTo>
                    <a:pt x="117743" y="60999"/>
                  </a:lnTo>
                  <a:lnTo>
                    <a:pt x="117669" y="61172"/>
                  </a:lnTo>
                  <a:lnTo>
                    <a:pt x="117595" y="61320"/>
                  </a:lnTo>
                  <a:lnTo>
                    <a:pt x="117521" y="61469"/>
                  </a:lnTo>
                  <a:lnTo>
                    <a:pt x="117397" y="61617"/>
                  </a:lnTo>
                  <a:lnTo>
                    <a:pt x="117273" y="61766"/>
                  </a:lnTo>
                  <a:lnTo>
                    <a:pt x="117125" y="61889"/>
                  </a:lnTo>
                  <a:lnTo>
                    <a:pt x="116976" y="62013"/>
                  </a:lnTo>
                  <a:lnTo>
                    <a:pt x="116803" y="62112"/>
                  </a:lnTo>
                  <a:lnTo>
                    <a:pt x="116630" y="62186"/>
                  </a:lnTo>
                  <a:lnTo>
                    <a:pt x="116457" y="62236"/>
                  </a:lnTo>
                  <a:lnTo>
                    <a:pt x="116259" y="62260"/>
                  </a:lnTo>
                  <a:lnTo>
                    <a:pt x="116086" y="62285"/>
                  </a:lnTo>
                  <a:lnTo>
                    <a:pt x="115888" y="62285"/>
                  </a:lnTo>
                  <a:lnTo>
                    <a:pt x="116061" y="62532"/>
                  </a:lnTo>
                  <a:lnTo>
                    <a:pt x="116185" y="62805"/>
                  </a:lnTo>
                  <a:lnTo>
                    <a:pt x="116259" y="63077"/>
                  </a:lnTo>
                  <a:lnTo>
                    <a:pt x="116309" y="63373"/>
                  </a:lnTo>
                  <a:lnTo>
                    <a:pt x="116284" y="63670"/>
                  </a:lnTo>
                  <a:lnTo>
                    <a:pt x="116234" y="63942"/>
                  </a:lnTo>
                  <a:lnTo>
                    <a:pt x="116135" y="64239"/>
                  </a:lnTo>
                  <a:lnTo>
                    <a:pt x="115962" y="64487"/>
                  </a:lnTo>
                  <a:lnTo>
                    <a:pt x="116185" y="64388"/>
                  </a:lnTo>
                  <a:lnTo>
                    <a:pt x="116408" y="64313"/>
                  </a:lnTo>
                  <a:lnTo>
                    <a:pt x="116630" y="64239"/>
                  </a:lnTo>
                  <a:lnTo>
                    <a:pt x="116853" y="64214"/>
                  </a:lnTo>
                  <a:lnTo>
                    <a:pt x="116729" y="63942"/>
                  </a:lnTo>
                  <a:lnTo>
                    <a:pt x="116630" y="63646"/>
                  </a:lnTo>
                  <a:lnTo>
                    <a:pt x="116605" y="63324"/>
                  </a:lnTo>
                  <a:lnTo>
                    <a:pt x="116605" y="63027"/>
                  </a:lnTo>
                  <a:lnTo>
                    <a:pt x="116680" y="62730"/>
                  </a:lnTo>
                  <a:lnTo>
                    <a:pt x="116803" y="62433"/>
                  </a:lnTo>
                  <a:lnTo>
                    <a:pt x="116952" y="62161"/>
                  </a:lnTo>
                  <a:lnTo>
                    <a:pt x="117174" y="61914"/>
                  </a:lnTo>
                  <a:lnTo>
                    <a:pt x="117298" y="61790"/>
                  </a:lnTo>
                  <a:lnTo>
                    <a:pt x="117422" y="61691"/>
                  </a:lnTo>
                  <a:lnTo>
                    <a:pt x="117570" y="61592"/>
                  </a:lnTo>
                  <a:lnTo>
                    <a:pt x="117719" y="61518"/>
                  </a:lnTo>
                  <a:lnTo>
                    <a:pt x="118040" y="61395"/>
                  </a:lnTo>
                  <a:lnTo>
                    <a:pt x="118362" y="61345"/>
                  </a:lnTo>
                  <a:lnTo>
                    <a:pt x="118213" y="61048"/>
                  </a:lnTo>
                  <a:lnTo>
                    <a:pt x="118090" y="60751"/>
                  </a:lnTo>
                  <a:lnTo>
                    <a:pt x="118040" y="60430"/>
                  </a:lnTo>
                  <a:lnTo>
                    <a:pt x="118065" y="60108"/>
                  </a:lnTo>
                  <a:lnTo>
                    <a:pt x="118114" y="59787"/>
                  </a:lnTo>
                  <a:lnTo>
                    <a:pt x="118213" y="59490"/>
                  </a:lnTo>
                  <a:lnTo>
                    <a:pt x="118386" y="59193"/>
                  </a:lnTo>
                  <a:lnTo>
                    <a:pt x="118485" y="59069"/>
                  </a:lnTo>
                  <a:lnTo>
                    <a:pt x="118609" y="58946"/>
                  </a:lnTo>
                  <a:lnTo>
                    <a:pt x="118856" y="58723"/>
                  </a:lnTo>
                  <a:lnTo>
                    <a:pt x="119128" y="58575"/>
                  </a:lnTo>
                  <a:lnTo>
                    <a:pt x="119425" y="58451"/>
                  </a:lnTo>
                  <a:lnTo>
                    <a:pt x="119747" y="58402"/>
                  </a:lnTo>
                  <a:lnTo>
                    <a:pt x="119648" y="58253"/>
                  </a:lnTo>
                  <a:lnTo>
                    <a:pt x="119549" y="58105"/>
                  </a:lnTo>
                  <a:lnTo>
                    <a:pt x="119475" y="57956"/>
                  </a:lnTo>
                  <a:lnTo>
                    <a:pt x="119425" y="57783"/>
                  </a:lnTo>
                  <a:lnTo>
                    <a:pt x="119376" y="57635"/>
                  </a:lnTo>
                  <a:lnTo>
                    <a:pt x="119351" y="57462"/>
                  </a:lnTo>
                  <a:lnTo>
                    <a:pt x="119351" y="57140"/>
                  </a:lnTo>
                  <a:lnTo>
                    <a:pt x="119351" y="56967"/>
                  </a:lnTo>
                  <a:lnTo>
                    <a:pt x="119401" y="56794"/>
                  </a:lnTo>
                  <a:lnTo>
                    <a:pt x="119425" y="56645"/>
                  </a:lnTo>
                  <a:lnTo>
                    <a:pt x="119500" y="56497"/>
                  </a:lnTo>
                  <a:lnTo>
                    <a:pt x="119574" y="56324"/>
                  </a:lnTo>
                  <a:lnTo>
                    <a:pt x="119673" y="56175"/>
                  </a:lnTo>
                  <a:lnTo>
                    <a:pt x="119772" y="56052"/>
                  </a:lnTo>
                  <a:lnTo>
                    <a:pt x="119895" y="55903"/>
                  </a:lnTo>
                  <a:lnTo>
                    <a:pt x="120118" y="55705"/>
                  </a:lnTo>
                  <a:lnTo>
                    <a:pt x="120390" y="55557"/>
                  </a:lnTo>
                  <a:lnTo>
                    <a:pt x="120687" y="55458"/>
                  </a:lnTo>
                  <a:lnTo>
                    <a:pt x="120959" y="55384"/>
                  </a:lnTo>
                  <a:lnTo>
                    <a:pt x="120860" y="55235"/>
                  </a:lnTo>
                  <a:lnTo>
                    <a:pt x="120736" y="55087"/>
                  </a:lnTo>
                  <a:lnTo>
                    <a:pt x="120662" y="54938"/>
                  </a:lnTo>
                  <a:lnTo>
                    <a:pt x="120588" y="54790"/>
                  </a:lnTo>
                  <a:lnTo>
                    <a:pt x="120538" y="54617"/>
                  </a:lnTo>
                  <a:lnTo>
                    <a:pt x="120489" y="54444"/>
                  </a:lnTo>
                  <a:lnTo>
                    <a:pt x="120489" y="54271"/>
                  </a:lnTo>
                  <a:lnTo>
                    <a:pt x="120464" y="54097"/>
                  </a:lnTo>
                  <a:lnTo>
                    <a:pt x="120489" y="53924"/>
                  </a:lnTo>
                  <a:lnTo>
                    <a:pt x="120514" y="53751"/>
                  </a:lnTo>
                  <a:lnTo>
                    <a:pt x="120563" y="53578"/>
                  </a:lnTo>
                  <a:lnTo>
                    <a:pt x="120613" y="53430"/>
                  </a:lnTo>
                  <a:lnTo>
                    <a:pt x="120687" y="53256"/>
                  </a:lnTo>
                  <a:lnTo>
                    <a:pt x="120786" y="53108"/>
                  </a:lnTo>
                  <a:lnTo>
                    <a:pt x="120885" y="52960"/>
                  </a:lnTo>
                  <a:lnTo>
                    <a:pt x="121008" y="52836"/>
                  </a:lnTo>
                  <a:lnTo>
                    <a:pt x="121231" y="52638"/>
                  </a:lnTo>
                  <a:lnTo>
                    <a:pt x="121503" y="52490"/>
                  </a:lnTo>
                  <a:lnTo>
                    <a:pt x="121775" y="52366"/>
                  </a:lnTo>
                  <a:lnTo>
                    <a:pt x="122047" y="52316"/>
                  </a:lnTo>
                  <a:lnTo>
                    <a:pt x="121973" y="52242"/>
                  </a:lnTo>
                  <a:lnTo>
                    <a:pt x="121849" y="52094"/>
                  </a:lnTo>
                  <a:lnTo>
                    <a:pt x="121726" y="51970"/>
                  </a:lnTo>
                  <a:lnTo>
                    <a:pt x="121652" y="51797"/>
                  </a:lnTo>
                  <a:lnTo>
                    <a:pt x="121577" y="51649"/>
                  </a:lnTo>
                  <a:lnTo>
                    <a:pt x="121503" y="51475"/>
                  </a:lnTo>
                  <a:lnTo>
                    <a:pt x="121478" y="51302"/>
                  </a:lnTo>
                  <a:lnTo>
                    <a:pt x="121454" y="51129"/>
                  </a:lnTo>
                  <a:lnTo>
                    <a:pt x="121429" y="50956"/>
                  </a:lnTo>
                  <a:lnTo>
                    <a:pt x="121454" y="50783"/>
                  </a:lnTo>
                  <a:lnTo>
                    <a:pt x="121478" y="50610"/>
                  </a:lnTo>
                  <a:lnTo>
                    <a:pt x="121503" y="50437"/>
                  </a:lnTo>
                  <a:lnTo>
                    <a:pt x="121577" y="50288"/>
                  </a:lnTo>
                  <a:lnTo>
                    <a:pt x="121652" y="50115"/>
                  </a:lnTo>
                  <a:lnTo>
                    <a:pt x="121726" y="49967"/>
                  </a:lnTo>
                  <a:lnTo>
                    <a:pt x="121849" y="49818"/>
                  </a:lnTo>
                  <a:lnTo>
                    <a:pt x="121973" y="49694"/>
                  </a:lnTo>
                  <a:lnTo>
                    <a:pt x="122196" y="49497"/>
                  </a:lnTo>
                  <a:lnTo>
                    <a:pt x="122443" y="49348"/>
                  </a:lnTo>
                  <a:lnTo>
                    <a:pt x="122715" y="49249"/>
                  </a:lnTo>
                  <a:lnTo>
                    <a:pt x="122987" y="49175"/>
                  </a:lnTo>
                  <a:lnTo>
                    <a:pt x="122765" y="49002"/>
                  </a:lnTo>
                  <a:lnTo>
                    <a:pt x="122641" y="48878"/>
                  </a:lnTo>
                  <a:lnTo>
                    <a:pt x="122542" y="48730"/>
                  </a:lnTo>
                  <a:lnTo>
                    <a:pt x="122443" y="48581"/>
                  </a:lnTo>
                  <a:lnTo>
                    <a:pt x="122394" y="48408"/>
                  </a:lnTo>
                  <a:lnTo>
                    <a:pt x="122319" y="48260"/>
                  </a:lnTo>
                  <a:lnTo>
                    <a:pt x="122295" y="48087"/>
                  </a:lnTo>
                  <a:lnTo>
                    <a:pt x="122270" y="47913"/>
                  </a:lnTo>
                  <a:lnTo>
                    <a:pt x="122245" y="47740"/>
                  </a:lnTo>
                  <a:lnTo>
                    <a:pt x="122270" y="47592"/>
                  </a:lnTo>
                  <a:lnTo>
                    <a:pt x="122295" y="47419"/>
                  </a:lnTo>
                  <a:lnTo>
                    <a:pt x="122319" y="47246"/>
                  </a:lnTo>
                  <a:lnTo>
                    <a:pt x="122394" y="47097"/>
                  </a:lnTo>
                  <a:lnTo>
                    <a:pt x="122443" y="46924"/>
                  </a:lnTo>
                  <a:lnTo>
                    <a:pt x="122542" y="46776"/>
                  </a:lnTo>
                  <a:lnTo>
                    <a:pt x="122641" y="46627"/>
                  </a:lnTo>
                  <a:lnTo>
                    <a:pt x="122765" y="46504"/>
                  </a:lnTo>
                  <a:lnTo>
                    <a:pt x="122987" y="46306"/>
                  </a:lnTo>
                  <a:lnTo>
                    <a:pt x="123235" y="46157"/>
                  </a:lnTo>
                  <a:lnTo>
                    <a:pt x="123507" y="46058"/>
                  </a:lnTo>
                  <a:lnTo>
                    <a:pt x="123779" y="46009"/>
                  </a:lnTo>
                  <a:lnTo>
                    <a:pt x="123581" y="45885"/>
                  </a:lnTo>
                  <a:lnTo>
                    <a:pt x="123408" y="45737"/>
                  </a:lnTo>
                  <a:lnTo>
                    <a:pt x="123284" y="45588"/>
                  </a:lnTo>
                  <a:lnTo>
                    <a:pt x="123185" y="45465"/>
                  </a:lnTo>
                  <a:lnTo>
                    <a:pt x="123086" y="45316"/>
                  </a:lnTo>
                  <a:lnTo>
                    <a:pt x="123012" y="45143"/>
                  </a:lnTo>
                  <a:lnTo>
                    <a:pt x="122963" y="44995"/>
                  </a:lnTo>
                  <a:lnTo>
                    <a:pt x="122938" y="44846"/>
                  </a:lnTo>
                  <a:lnTo>
                    <a:pt x="122913" y="44673"/>
                  </a:lnTo>
                  <a:lnTo>
                    <a:pt x="122888" y="44500"/>
                  </a:lnTo>
                  <a:lnTo>
                    <a:pt x="122913" y="44352"/>
                  </a:lnTo>
                  <a:lnTo>
                    <a:pt x="122938" y="44178"/>
                  </a:lnTo>
                  <a:lnTo>
                    <a:pt x="122963" y="44005"/>
                  </a:lnTo>
                  <a:lnTo>
                    <a:pt x="123012" y="43857"/>
                  </a:lnTo>
                  <a:lnTo>
                    <a:pt x="123086" y="43708"/>
                  </a:lnTo>
                  <a:lnTo>
                    <a:pt x="123185" y="43560"/>
                  </a:lnTo>
                  <a:lnTo>
                    <a:pt x="123284" y="43412"/>
                  </a:lnTo>
                  <a:lnTo>
                    <a:pt x="123408" y="43288"/>
                  </a:lnTo>
                  <a:lnTo>
                    <a:pt x="123630" y="43090"/>
                  </a:lnTo>
                  <a:lnTo>
                    <a:pt x="123878" y="42942"/>
                  </a:lnTo>
                  <a:lnTo>
                    <a:pt x="124150" y="42843"/>
                  </a:lnTo>
                  <a:lnTo>
                    <a:pt x="124447" y="42793"/>
                  </a:lnTo>
                  <a:lnTo>
                    <a:pt x="124274" y="42719"/>
                  </a:lnTo>
                  <a:lnTo>
                    <a:pt x="124125" y="42645"/>
                  </a:lnTo>
                  <a:lnTo>
                    <a:pt x="124001" y="42546"/>
                  </a:lnTo>
                  <a:lnTo>
                    <a:pt x="123853" y="42422"/>
                  </a:lnTo>
                  <a:lnTo>
                    <a:pt x="123754" y="42298"/>
                  </a:lnTo>
                  <a:lnTo>
                    <a:pt x="123655" y="42150"/>
                  </a:lnTo>
                  <a:lnTo>
                    <a:pt x="123556" y="42002"/>
                  </a:lnTo>
                  <a:lnTo>
                    <a:pt x="123482" y="41853"/>
                  </a:lnTo>
                  <a:lnTo>
                    <a:pt x="123433" y="41705"/>
                  </a:lnTo>
                  <a:lnTo>
                    <a:pt x="123408" y="41556"/>
                  </a:lnTo>
                  <a:lnTo>
                    <a:pt x="123383" y="41383"/>
                  </a:lnTo>
                  <a:lnTo>
                    <a:pt x="123358" y="41235"/>
                  </a:lnTo>
                  <a:lnTo>
                    <a:pt x="123383" y="41062"/>
                  </a:lnTo>
                  <a:lnTo>
                    <a:pt x="123408" y="40913"/>
                  </a:lnTo>
                  <a:lnTo>
                    <a:pt x="123433" y="40765"/>
                  </a:lnTo>
                  <a:lnTo>
                    <a:pt x="123482" y="40592"/>
                  </a:lnTo>
                  <a:lnTo>
                    <a:pt x="123556" y="40443"/>
                  </a:lnTo>
                  <a:lnTo>
                    <a:pt x="123655" y="40320"/>
                  </a:lnTo>
                  <a:lnTo>
                    <a:pt x="123754" y="40171"/>
                  </a:lnTo>
                  <a:lnTo>
                    <a:pt x="123853" y="40047"/>
                  </a:lnTo>
                  <a:lnTo>
                    <a:pt x="123977" y="39924"/>
                  </a:lnTo>
                  <a:lnTo>
                    <a:pt x="124125" y="39825"/>
                  </a:lnTo>
                  <a:lnTo>
                    <a:pt x="124274" y="39751"/>
                  </a:lnTo>
                  <a:lnTo>
                    <a:pt x="124422" y="39676"/>
                  </a:lnTo>
                  <a:lnTo>
                    <a:pt x="124570" y="39627"/>
                  </a:lnTo>
                  <a:lnTo>
                    <a:pt x="124719" y="39577"/>
                  </a:lnTo>
                  <a:lnTo>
                    <a:pt x="124892" y="39577"/>
                  </a:lnTo>
                  <a:lnTo>
                    <a:pt x="125040" y="39553"/>
                  </a:lnTo>
                  <a:lnTo>
                    <a:pt x="125214" y="39577"/>
                  </a:lnTo>
                  <a:lnTo>
                    <a:pt x="125362" y="39577"/>
                  </a:lnTo>
                  <a:lnTo>
                    <a:pt x="125535" y="39627"/>
                  </a:lnTo>
                  <a:lnTo>
                    <a:pt x="125684" y="39676"/>
                  </a:lnTo>
                  <a:lnTo>
                    <a:pt x="125832" y="39751"/>
                  </a:lnTo>
                  <a:lnTo>
                    <a:pt x="125980" y="39825"/>
                  </a:lnTo>
                  <a:lnTo>
                    <a:pt x="126104" y="39924"/>
                  </a:lnTo>
                  <a:lnTo>
                    <a:pt x="126228" y="40047"/>
                  </a:lnTo>
                  <a:lnTo>
                    <a:pt x="126376" y="40196"/>
                  </a:lnTo>
                  <a:lnTo>
                    <a:pt x="126475" y="40369"/>
                  </a:lnTo>
                  <a:lnTo>
                    <a:pt x="126574" y="40542"/>
                  </a:lnTo>
                  <a:lnTo>
                    <a:pt x="126648" y="40740"/>
                  </a:lnTo>
                  <a:lnTo>
                    <a:pt x="126648" y="38860"/>
                  </a:lnTo>
                  <a:lnTo>
                    <a:pt x="126549" y="38984"/>
                  </a:lnTo>
                  <a:lnTo>
                    <a:pt x="126450" y="39083"/>
                  </a:lnTo>
                  <a:lnTo>
                    <a:pt x="126327" y="39206"/>
                  </a:lnTo>
                  <a:lnTo>
                    <a:pt x="126203" y="39305"/>
                  </a:lnTo>
                  <a:lnTo>
                    <a:pt x="126055" y="39380"/>
                  </a:lnTo>
                  <a:lnTo>
                    <a:pt x="125906" y="39454"/>
                  </a:lnTo>
                  <a:lnTo>
                    <a:pt x="125758" y="39503"/>
                  </a:lnTo>
                  <a:lnTo>
                    <a:pt x="125609" y="39528"/>
                  </a:lnTo>
                  <a:lnTo>
                    <a:pt x="125461" y="39553"/>
                  </a:lnTo>
                  <a:lnTo>
                    <a:pt x="125139" y="39553"/>
                  </a:lnTo>
                  <a:lnTo>
                    <a:pt x="124991" y="39528"/>
                  </a:lnTo>
                  <a:lnTo>
                    <a:pt x="124842" y="39503"/>
                  </a:lnTo>
                  <a:lnTo>
                    <a:pt x="124694" y="39454"/>
                  </a:lnTo>
                  <a:lnTo>
                    <a:pt x="124546" y="39380"/>
                  </a:lnTo>
                  <a:lnTo>
                    <a:pt x="124422" y="39305"/>
                  </a:lnTo>
                  <a:lnTo>
                    <a:pt x="124274" y="39206"/>
                  </a:lnTo>
                  <a:lnTo>
                    <a:pt x="124150" y="39083"/>
                  </a:lnTo>
                  <a:lnTo>
                    <a:pt x="124051" y="38959"/>
                  </a:lnTo>
                  <a:lnTo>
                    <a:pt x="123952" y="38835"/>
                  </a:lnTo>
                  <a:lnTo>
                    <a:pt x="123878" y="38687"/>
                  </a:lnTo>
                  <a:lnTo>
                    <a:pt x="123804" y="38563"/>
                  </a:lnTo>
                  <a:lnTo>
                    <a:pt x="123754" y="38415"/>
                  </a:lnTo>
                  <a:lnTo>
                    <a:pt x="123705" y="38242"/>
                  </a:lnTo>
                  <a:lnTo>
                    <a:pt x="123680" y="38093"/>
                  </a:lnTo>
                  <a:lnTo>
                    <a:pt x="123680" y="37945"/>
                  </a:lnTo>
                  <a:lnTo>
                    <a:pt x="123680" y="37796"/>
                  </a:lnTo>
                  <a:lnTo>
                    <a:pt x="123705" y="37623"/>
                  </a:lnTo>
                  <a:lnTo>
                    <a:pt x="123754" y="37475"/>
                  </a:lnTo>
                  <a:lnTo>
                    <a:pt x="123804" y="37327"/>
                  </a:lnTo>
                  <a:lnTo>
                    <a:pt x="123878" y="37178"/>
                  </a:lnTo>
                  <a:lnTo>
                    <a:pt x="123952" y="37054"/>
                  </a:lnTo>
                  <a:lnTo>
                    <a:pt x="124051" y="36931"/>
                  </a:lnTo>
                  <a:lnTo>
                    <a:pt x="124150" y="36807"/>
                  </a:lnTo>
                  <a:lnTo>
                    <a:pt x="124274" y="36683"/>
                  </a:lnTo>
                  <a:lnTo>
                    <a:pt x="124422" y="36584"/>
                  </a:lnTo>
                  <a:lnTo>
                    <a:pt x="124546" y="36510"/>
                  </a:lnTo>
                  <a:lnTo>
                    <a:pt x="124694" y="36436"/>
                  </a:lnTo>
                  <a:lnTo>
                    <a:pt x="124842" y="36387"/>
                  </a:lnTo>
                  <a:lnTo>
                    <a:pt x="124991" y="36362"/>
                  </a:lnTo>
                  <a:lnTo>
                    <a:pt x="125139" y="36337"/>
                  </a:lnTo>
                  <a:lnTo>
                    <a:pt x="125312" y="36312"/>
                  </a:lnTo>
                  <a:lnTo>
                    <a:pt x="125461" y="36337"/>
                  </a:lnTo>
                  <a:lnTo>
                    <a:pt x="125609" y="36362"/>
                  </a:lnTo>
                  <a:lnTo>
                    <a:pt x="125758" y="36387"/>
                  </a:lnTo>
                  <a:lnTo>
                    <a:pt x="125906" y="36436"/>
                  </a:lnTo>
                  <a:lnTo>
                    <a:pt x="126055" y="36510"/>
                  </a:lnTo>
                  <a:lnTo>
                    <a:pt x="126203" y="36584"/>
                  </a:lnTo>
                  <a:lnTo>
                    <a:pt x="126327" y="36683"/>
                  </a:lnTo>
                  <a:lnTo>
                    <a:pt x="126450" y="36807"/>
                  </a:lnTo>
                  <a:lnTo>
                    <a:pt x="126549" y="36906"/>
                  </a:lnTo>
                  <a:lnTo>
                    <a:pt x="126648" y="37030"/>
                  </a:lnTo>
                  <a:lnTo>
                    <a:pt x="126648" y="35570"/>
                  </a:lnTo>
                  <a:lnTo>
                    <a:pt x="126500" y="35743"/>
                  </a:lnTo>
                  <a:lnTo>
                    <a:pt x="126376" y="35867"/>
                  </a:lnTo>
                  <a:lnTo>
                    <a:pt x="126252" y="35941"/>
                  </a:lnTo>
                  <a:lnTo>
                    <a:pt x="126129" y="36040"/>
                  </a:lnTo>
                  <a:lnTo>
                    <a:pt x="125980" y="36090"/>
                  </a:lnTo>
                  <a:lnTo>
                    <a:pt x="125684" y="36189"/>
                  </a:lnTo>
                  <a:lnTo>
                    <a:pt x="125387" y="36213"/>
                  </a:lnTo>
                  <a:lnTo>
                    <a:pt x="125090" y="36189"/>
                  </a:lnTo>
                  <a:lnTo>
                    <a:pt x="124793" y="36090"/>
                  </a:lnTo>
                  <a:lnTo>
                    <a:pt x="124669" y="36040"/>
                  </a:lnTo>
                  <a:lnTo>
                    <a:pt x="124521" y="35941"/>
                  </a:lnTo>
                  <a:lnTo>
                    <a:pt x="124397" y="35867"/>
                  </a:lnTo>
                  <a:lnTo>
                    <a:pt x="124274" y="35743"/>
                  </a:lnTo>
                  <a:lnTo>
                    <a:pt x="124175" y="35620"/>
                  </a:lnTo>
                  <a:lnTo>
                    <a:pt x="124076" y="35496"/>
                  </a:lnTo>
                  <a:lnTo>
                    <a:pt x="124001" y="35372"/>
                  </a:lnTo>
                  <a:lnTo>
                    <a:pt x="123952" y="35224"/>
                  </a:lnTo>
                  <a:lnTo>
                    <a:pt x="123853" y="34952"/>
                  </a:lnTo>
                  <a:lnTo>
                    <a:pt x="123828" y="34655"/>
                  </a:lnTo>
                  <a:lnTo>
                    <a:pt x="123853" y="34333"/>
                  </a:lnTo>
                  <a:lnTo>
                    <a:pt x="123952" y="34061"/>
                  </a:lnTo>
                  <a:lnTo>
                    <a:pt x="124001" y="33913"/>
                  </a:lnTo>
                  <a:lnTo>
                    <a:pt x="124076" y="33789"/>
                  </a:lnTo>
                  <a:lnTo>
                    <a:pt x="124175" y="33666"/>
                  </a:lnTo>
                  <a:lnTo>
                    <a:pt x="124274" y="33542"/>
                  </a:lnTo>
                  <a:lnTo>
                    <a:pt x="124397" y="33418"/>
                  </a:lnTo>
                  <a:lnTo>
                    <a:pt x="124521" y="33344"/>
                  </a:lnTo>
                  <a:lnTo>
                    <a:pt x="124669" y="33270"/>
                  </a:lnTo>
                  <a:lnTo>
                    <a:pt x="124793" y="33196"/>
                  </a:lnTo>
                  <a:lnTo>
                    <a:pt x="125090" y="33097"/>
                  </a:lnTo>
                  <a:lnTo>
                    <a:pt x="125387" y="33072"/>
                  </a:lnTo>
                  <a:lnTo>
                    <a:pt x="125684" y="33097"/>
                  </a:lnTo>
                  <a:lnTo>
                    <a:pt x="125980" y="33196"/>
                  </a:lnTo>
                  <a:lnTo>
                    <a:pt x="126129" y="33270"/>
                  </a:lnTo>
                  <a:lnTo>
                    <a:pt x="126252" y="33344"/>
                  </a:lnTo>
                  <a:lnTo>
                    <a:pt x="126376" y="33418"/>
                  </a:lnTo>
                  <a:lnTo>
                    <a:pt x="126500" y="33542"/>
                  </a:lnTo>
                  <a:lnTo>
                    <a:pt x="126648" y="33715"/>
                  </a:lnTo>
                  <a:lnTo>
                    <a:pt x="126648" y="32008"/>
                  </a:lnTo>
                  <a:lnTo>
                    <a:pt x="126525" y="32231"/>
                  </a:lnTo>
                  <a:lnTo>
                    <a:pt x="126376" y="32404"/>
                  </a:lnTo>
                  <a:lnTo>
                    <a:pt x="126252" y="32503"/>
                  </a:lnTo>
                  <a:lnTo>
                    <a:pt x="126129" y="32602"/>
                  </a:lnTo>
                  <a:lnTo>
                    <a:pt x="125881" y="32726"/>
                  </a:lnTo>
                  <a:lnTo>
                    <a:pt x="125585" y="32825"/>
                  </a:lnTo>
                  <a:lnTo>
                    <a:pt x="125312" y="32849"/>
                  </a:lnTo>
                  <a:lnTo>
                    <a:pt x="125016" y="32825"/>
                  </a:lnTo>
                  <a:lnTo>
                    <a:pt x="124744" y="32726"/>
                  </a:lnTo>
                  <a:lnTo>
                    <a:pt x="124471" y="32602"/>
                  </a:lnTo>
                  <a:lnTo>
                    <a:pt x="124348" y="32503"/>
                  </a:lnTo>
                  <a:lnTo>
                    <a:pt x="124249" y="32404"/>
                  </a:lnTo>
                  <a:lnTo>
                    <a:pt x="124150" y="32305"/>
                  </a:lnTo>
                  <a:lnTo>
                    <a:pt x="124051" y="32181"/>
                  </a:lnTo>
                  <a:lnTo>
                    <a:pt x="123903" y="31909"/>
                  </a:lnTo>
                  <a:lnTo>
                    <a:pt x="123828" y="31637"/>
                  </a:lnTo>
                  <a:lnTo>
                    <a:pt x="123804" y="31340"/>
                  </a:lnTo>
                  <a:lnTo>
                    <a:pt x="123828" y="31068"/>
                  </a:lnTo>
                  <a:lnTo>
                    <a:pt x="123903" y="30771"/>
                  </a:lnTo>
                  <a:lnTo>
                    <a:pt x="124051" y="30524"/>
                  </a:lnTo>
                  <a:lnTo>
                    <a:pt x="124150" y="30400"/>
                  </a:lnTo>
                  <a:lnTo>
                    <a:pt x="124249" y="30277"/>
                  </a:lnTo>
                  <a:lnTo>
                    <a:pt x="124348" y="30178"/>
                  </a:lnTo>
                  <a:lnTo>
                    <a:pt x="124471" y="30079"/>
                  </a:lnTo>
                  <a:lnTo>
                    <a:pt x="124744" y="29955"/>
                  </a:lnTo>
                  <a:lnTo>
                    <a:pt x="125016" y="29881"/>
                  </a:lnTo>
                  <a:lnTo>
                    <a:pt x="125312" y="29832"/>
                  </a:lnTo>
                  <a:lnTo>
                    <a:pt x="125585" y="29881"/>
                  </a:lnTo>
                  <a:lnTo>
                    <a:pt x="125881" y="29955"/>
                  </a:lnTo>
                  <a:lnTo>
                    <a:pt x="126129" y="30079"/>
                  </a:lnTo>
                  <a:lnTo>
                    <a:pt x="126252" y="30178"/>
                  </a:lnTo>
                  <a:lnTo>
                    <a:pt x="126376" y="30277"/>
                  </a:lnTo>
                  <a:lnTo>
                    <a:pt x="126525" y="30475"/>
                  </a:lnTo>
                  <a:lnTo>
                    <a:pt x="126648" y="30673"/>
                  </a:lnTo>
                  <a:lnTo>
                    <a:pt x="126648" y="23153"/>
                  </a:lnTo>
                  <a:lnTo>
                    <a:pt x="126525" y="22955"/>
                  </a:lnTo>
                  <a:lnTo>
                    <a:pt x="126426" y="22732"/>
                  </a:lnTo>
                  <a:lnTo>
                    <a:pt x="126351" y="22510"/>
                  </a:lnTo>
                  <a:lnTo>
                    <a:pt x="126327" y="22262"/>
                  </a:lnTo>
                  <a:lnTo>
                    <a:pt x="126351" y="22040"/>
                  </a:lnTo>
                  <a:lnTo>
                    <a:pt x="126426" y="21817"/>
                  </a:lnTo>
                  <a:lnTo>
                    <a:pt x="126525" y="21594"/>
                  </a:lnTo>
                  <a:lnTo>
                    <a:pt x="126648" y="21397"/>
                  </a:lnTo>
                  <a:lnTo>
                    <a:pt x="126648" y="20283"/>
                  </a:lnTo>
                  <a:lnTo>
                    <a:pt x="126500" y="20234"/>
                  </a:lnTo>
                  <a:lnTo>
                    <a:pt x="126351" y="20160"/>
                  </a:lnTo>
                  <a:lnTo>
                    <a:pt x="126228" y="20061"/>
                  </a:lnTo>
                  <a:lnTo>
                    <a:pt x="126104" y="19962"/>
                  </a:lnTo>
                  <a:lnTo>
                    <a:pt x="125931" y="19764"/>
                  </a:lnTo>
                  <a:lnTo>
                    <a:pt x="125832" y="19517"/>
                  </a:lnTo>
                  <a:lnTo>
                    <a:pt x="125758" y="19269"/>
                  </a:lnTo>
                  <a:lnTo>
                    <a:pt x="125733" y="19022"/>
                  </a:lnTo>
                  <a:lnTo>
                    <a:pt x="125758" y="18775"/>
                  </a:lnTo>
                  <a:lnTo>
                    <a:pt x="125832" y="18527"/>
                  </a:lnTo>
                  <a:lnTo>
                    <a:pt x="125931" y="18305"/>
                  </a:lnTo>
                  <a:lnTo>
                    <a:pt x="126104" y="18082"/>
                  </a:lnTo>
                  <a:lnTo>
                    <a:pt x="126228" y="17983"/>
                  </a:lnTo>
                  <a:lnTo>
                    <a:pt x="126351" y="17884"/>
                  </a:lnTo>
                  <a:lnTo>
                    <a:pt x="126500" y="17835"/>
                  </a:lnTo>
                  <a:lnTo>
                    <a:pt x="126648" y="17760"/>
                  </a:lnTo>
                  <a:lnTo>
                    <a:pt x="126648" y="16969"/>
                  </a:lnTo>
                  <a:lnTo>
                    <a:pt x="126475" y="17018"/>
                  </a:lnTo>
                  <a:lnTo>
                    <a:pt x="126302" y="17043"/>
                  </a:lnTo>
                  <a:lnTo>
                    <a:pt x="126129" y="17068"/>
                  </a:lnTo>
                  <a:lnTo>
                    <a:pt x="125956" y="17043"/>
                  </a:lnTo>
                  <a:lnTo>
                    <a:pt x="125782" y="16994"/>
                  </a:lnTo>
                  <a:lnTo>
                    <a:pt x="125609" y="16919"/>
                  </a:lnTo>
                  <a:lnTo>
                    <a:pt x="125461" y="16820"/>
                  </a:lnTo>
                  <a:lnTo>
                    <a:pt x="125312" y="16697"/>
                  </a:lnTo>
                  <a:lnTo>
                    <a:pt x="125164" y="16499"/>
                  </a:lnTo>
                  <a:lnTo>
                    <a:pt x="125040" y="16276"/>
                  </a:lnTo>
                  <a:lnTo>
                    <a:pt x="124966" y="16054"/>
                  </a:lnTo>
                  <a:lnTo>
                    <a:pt x="124941" y="15831"/>
                  </a:lnTo>
                  <a:lnTo>
                    <a:pt x="124966" y="15584"/>
                  </a:lnTo>
                  <a:lnTo>
                    <a:pt x="125040" y="15361"/>
                  </a:lnTo>
                  <a:lnTo>
                    <a:pt x="125164" y="15138"/>
                  </a:lnTo>
                  <a:lnTo>
                    <a:pt x="125312" y="14941"/>
                  </a:lnTo>
                  <a:lnTo>
                    <a:pt x="125461" y="14817"/>
                  </a:lnTo>
                  <a:lnTo>
                    <a:pt x="125609" y="14718"/>
                  </a:lnTo>
                  <a:lnTo>
                    <a:pt x="125782" y="14644"/>
                  </a:lnTo>
                  <a:lnTo>
                    <a:pt x="125956" y="14619"/>
                  </a:lnTo>
                  <a:lnTo>
                    <a:pt x="126129" y="14594"/>
                  </a:lnTo>
                  <a:lnTo>
                    <a:pt x="126302" y="14594"/>
                  </a:lnTo>
                  <a:lnTo>
                    <a:pt x="126475" y="14619"/>
                  </a:lnTo>
                  <a:lnTo>
                    <a:pt x="126648" y="14668"/>
                  </a:lnTo>
                  <a:lnTo>
                    <a:pt x="126648" y="8113"/>
                  </a:lnTo>
                  <a:lnTo>
                    <a:pt x="126475" y="8089"/>
                  </a:lnTo>
                  <a:lnTo>
                    <a:pt x="126302" y="8014"/>
                  </a:lnTo>
                  <a:lnTo>
                    <a:pt x="126153" y="7940"/>
                  </a:lnTo>
                  <a:lnTo>
                    <a:pt x="126005" y="7817"/>
                  </a:lnTo>
                  <a:lnTo>
                    <a:pt x="125881" y="7643"/>
                  </a:lnTo>
                  <a:lnTo>
                    <a:pt x="125782" y="7470"/>
                  </a:lnTo>
                  <a:lnTo>
                    <a:pt x="125708" y="7272"/>
                  </a:lnTo>
                  <a:lnTo>
                    <a:pt x="125684" y="7074"/>
                  </a:lnTo>
                  <a:lnTo>
                    <a:pt x="125708" y="6877"/>
                  </a:lnTo>
                  <a:lnTo>
                    <a:pt x="125782" y="6679"/>
                  </a:lnTo>
                  <a:lnTo>
                    <a:pt x="125881" y="6481"/>
                  </a:lnTo>
                  <a:lnTo>
                    <a:pt x="126005" y="6332"/>
                  </a:lnTo>
                  <a:lnTo>
                    <a:pt x="126153" y="6209"/>
                  </a:lnTo>
                  <a:lnTo>
                    <a:pt x="126302" y="6110"/>
                  </a:lnTo>
                  <a:lnTo>
                    <a:pt x="126475" y="6060"/>
                  </a:lnTo>
                  <a:lnTo>
                    <a:pt x="126648" y="6011"/>
                  </a:lnTo>
                  <a:lnTo>
                    <a:pt x="126648" y="0"/>
                  </a:lnTo>
                  <a:lnTo>
                    <a:pt x="119846" y="0"/>
                  </a:lnTo>
                  <a:lnTo>
                    <a:pt x="119969" y="74"/>
                  </a:lnTo>
                  <a:lnTo>
                    <a:pt x="120068" y="148"/>
                  </a:lnTo>
                  <a:lnTo>
                    <a:pt x="120167" y="272"/>
                  </a:lnTo>
                  <a:lnTo>
                    <a:pt x="120217" y="396"/>
                  </a:lnTo>
                  <a:lnTo>
                    <a:pt x="120266" y="519"/>
                  </a:lnTo>
                  <a:lnTo>
                    <a:pt x="120291" y="643"/>
                  </a:lnTo>
                  <a:lnTo>
                    <a:pt x="120266" y="792"/>
                  </a:lnTo>
                  <a:lnTo>
                    <a:pt x="120217" y="915"/>
                  </a:lnTo>
                  <a:lnTo>
                    <a:pt x="120167" y="1039"/>
                  </a:lnTo>
                  <a:lnTo>
                    <a:pt x="120068" y="1163"/>
                  </a:lnTo>
                  <a:lnTo>
                    <a:pt x="119969" y="1262"/>
                  </a:lnTo>
                  <a:lnTo>
                    <a:pt x="119846" y="1311"/>
                  </a:lnTo>
                  <a:lnTo>
                    <a:pt x="119697" y="1360"/>
                  </a:lnTo>
                  <a:lnTo>
                    <a:pt x="119425" y="1360"/>
                  </a:lnTo>
                  <a:lnTo>
                    <a:pt x="119302" y="1311"/>
                  </a:lnTo>
                  <a:lnTo>
                    <a:pt x="119178" y="1262"/>
                  </a:lnTo>
                  <a:lnTo>
                    <a:pt x="119054" y="1163"/>
                  </a:lnTo>
                  <a:lnTo>
                    <a:pt x="118955" y="1039"/>
                  </a:lnTo>
                  <a:lnTo>
                    <a:pt x="118906" y="915"/>
                  </a:lnTo>
                  <a:lnTo>
                    <a:pt x="118856" y="792"/>
                  </a:lnTo>
                  <a:lnTo>
                    <a:pt x="118856" y="643"/>
                  </a:lnTo>
                  <a:lnTo>
                    <a:pt x="118856" y="519"/>
                  </a:lnTo>
                  <a:lnTo>
                    <a:pt x="118906" y="396"/>
                  </a:lnTo>
                  <a:lnTo>
                    <a:pt x="118955" y="272"/>
                  </a:lnTo>
                  <a:lnTo>
                    <a:pt x="119054" y="148"/>
                  </a:lnTo>
                  <a:lnTo>
                    <a:pt x="119153" y="74"/>
                  </a:lnTo>
                  <a:lnTo>
                    <a:pt x="119277" y="0"/>
                  </a:lnTo>
                  <a:lnTo>
                    <a:pt x="115715" y="0"/>
                  </a:lnTo>
                  <a:lnTo>
                    <a:pt x="115764" y="99"/>
                  </a:lnTo>
                  <a:lnTo>
                    <a:pt x="115789" y="173"/>
                  </a:lnTo>
                  <a:lnTo>
                    <a:pt x="115814" y="272"/>
                  </a:lnTo>
                  <a:lnTo>
                    <a:pt x="115814" y="371"/>
                  </a:lnTo>
                  <a:lnTo>
                    <a:pt x="115789" y="470"/>
                  </a:lnTo>
                  <a:lnTo>
                    <a:pt x="115740" y="569"/>
                  </a:lnTo>
                  <a:lnTo>
                    <a:pt x="115690" y="643"/>
                  </a:lnTo>
                  <a:lnTo>
                    <a:pt x="115641" y="717"/>
                  </a:lnTo>
                  <a:lnTo>
                    <a:pt x="115542" y="792"/>
                  </a:lnTo>
                  <a:lnTo>
                    <a:pt x="115443" y="841"/>
                  </a:lnTo>
                  <a:lnTo>
                    <a:pt x="115344" y="890"/>
                  </a:lnTo>
                  <a:lnTo>
                    <a:pt x="115121" y="890"/>
                  </a:lnTo>
                  <a:lnTo>
                    <a:pt x="114998" y="841"/>
                  </a:lnTo>
                  <a:lnTo>
                    <a:pt x="114899" y="792"/>
                  </a:lnTo>
                  <a:lnTo>
                    <a:pt x="114800" y="717"/>
                  </a:lnTo>
                  <a:lnTo>
                    <a:pt x="114750" y="643"/>
                  </a:lnTo>
                  <a:lnTo>
                    <a:pt x="114701" y="569"/>
                  </a:lnTo>
                  <a:lnTo>
                    <a:pt x="114651" y="470"/>
                  </a:lnTo>
                  <a:lnTo>
                    <a:pt x="114651" y="371"/>
                  </a:lnTo>
                  <a:lnTo>
                    <a:pt x="114651" y="272"/>
                  </a:lnTo>
                  <a:lnTo>
                    <a:pt x="114651" y="173"/>
                  </a:lnTo>
                  <a:lnTo>
                    <a:pt x="114676" y="99"/>
                  </a:lnTo>
                  <a:lnTo>
                    <a:pt x="114725" y="0"/>
                  </a:lnTo>
                  <a:lnTo>
                    <a:pt x="111312" y="0"/>
                  </a:lnTo>
                  <a:lnTo>
                    <a:pt x="111361" y="124"/>
                  </a:lnTo>
                  <a:lnTo>
                    <a:pt x="111361" y="272"/>
                  </a:lnTo>
                  <a:lnTo>
                    <a:pt x="111312" y="396"/>
                  </a:lnTo>
                  <a:lnTo>
                    <a:pt x="111238" y="519"/>
                  </a:lnTo>
                  <a:lnTo>
                    <a:pt x="111163" y="569"/>
                  </a:lnTo>
                  <a:lnTo>
                    <a:pt x="111065" y="618"/>
                  </a:lnTo>
                  <a:lnTo>
                    <a:pt x="110990" y="643"/>
                  </a:lnTo>
                  <a:lnTo>
                    <a:pt x="110817" y="643"/>
                  </a:lnTo>
                  <a:lnTo>
                    <a:pt x="110743" y="618"/>
                  </a:lnTo>
                  <a:lnTo>
                    <a:pt x="110644" y="569"/>
                  </a:lnTo>
                  <a:lnTo>
                    <a:pt x="110595" y="519"/>
                  </a:lnTo>
                  <a:lnTo>
                    <a:pt x="110496" y="396"/>
                  </a:lnTo>
                  <a:lnTo>
                    <a:pt x="110446" y="272"/>
                  </a:lnTo>
                  <a:lnTo>
                    <a:pt x="110446" y="124"/>
                  </a:lnTo>
                  <a:lnTo>
                    <a:pt x="110496" y="0"/>
                  </a:lnTo>
                  <a:lnTo>
                    <a:pt x="106686" y="0"/>
                  </a:lnTo>
                  <a:lnTo>
                    <a:pt x="106662" y="124"/>
                  </a:lnTo>
                  <a:lnTo>
                    <a:pt x="106612" y="223"/>
                  </a:lnTo>
                  <a:lnTo>
                    <a:pt x="106488" y="272"/>
                  </a:lnTo>
                  <a:lnTo>
                    <a:pt x="106389" y="297"/>
                  </a:lnTo>
                  <a:lnTo>
                    <a:pt x="106266" y="272"/>
                  </a:lnTo>
                  <a:lnTo>
                    <a:pt x="106167" y="223"/>
                  </a:lnTo>
                  <a:lnTo>
                    <a:pt x="106093" y="124"/>
                  </a:lnTo>
                  <a:lnTo>
                    <a:pt x="106068" y="0"/>
                  </a:lnTo>
                  <a:lnTo>
                    <a:pt x="101887" y="0"/>
                  </a:lnTo>
                  <a:lnTo>
                    <a:pt x="101863" y="25"/>
                  </a:lnTo>
                  <a:lnTo>
                    <a:pt x="101813" y="49"/>
                  </a:lnTo>
                  <a:lnTo>
                    <a:pt x="101739" y="74"/>
                  </a:lnTo>
                  <a:lnTo>
                    <a:pt x="101690" y="49"/>
                  </a:lnTo>
                  <a:lnTo>
                    <a:pt x="101640" y="25"/>
                  </a:lnTo>
                  <a:lnTo>
                    <a:pt x="101615" y="0"/>
                  </a:lnTo>
                  <a:lnTo>
                    <a:pt x="91770" y="0"/>
                  </a:lnTo>
                  <a:lnTo>
                    <a:pt x="91770" y="74"/>
                  </a:lnTo>
                  <a:lnTo>
                    <a:pt x="91746" y="148"/>
                  </a:lnTo>
                  <a:lnTo>
                    <a:pt x="91721" y="223"/>
                  </a:lnTo>
                  <a:lnTo>
                    <a:pt x="91672" y="272"/>
                  </a:lnTo>
                  <a:lnTo>
                    <a:pt x="91573" y="346"/>
                  </a:lnTo>
                  <a:lnTo>
                    <a:pt x="91474" y="371"/>
                  </a:lnTo>
                  <a:lnTo>
                    <a:pt x="91350" y="346"/>
                  </a:lnTo>
                  <a:lnTo>
                    <a:pt x="91251" y="272"/>
                  </a:lnTo>
                  <a:lnTo>
                    <a:pt x="91202" y="223"/>
                  </a:lnTo>
                  <a:lnTo>
                    <a:pt x="91177" y="148"/>
                  </a:lnTo>
                  <a:lnTo>
                    <a:pt x="91152" y="74"/>
                  </a:lnTo>
                  <a:lnTo>
                    <a:pt x="91152" y="0"/>
                  </a:lnTo>
                  <a:lnTo>
                    <a:pt x="77993" y="0"/>
                  </a:lnTo>
                  <a:lnTo>
                    <a:pt x="78042" y="99"/>
                  </a:lnTo>
                  <a:lnTo>
                    <a:pt x="78091" y="198"/>
                  </a:lnTo>
                  <a:lnTo>
                    <a:pt x="78116" y="322"/>
                  </a:lnTo>
                  <a:lnTo>
                    <a:pt x="78116" y="421"/>
                  </a:lnTo>
                  <a:lnTo>
                    <a:pt x="78091" y="544"/>
                  </a:lnTo>
                  <a:lnTo>
                    <a:pt x="78067" y="643"/>
                  </a:lnTo>
                  <a:lnTo>
                    <a:pt x="78017" y="742"/>
                  </a:lnTo>
                  <a:lnTo>
                    <a:pt x="77943" y="841"/>
                  </a:lnTo>
                  <a:lnTo>
                    <a:pt x="77844" y="915"/>
                  </a:lnTo>
                  <a:lnTo>
                    <a:pt x="77720" y="989"/>
                  </a:lnTo>
                  <a:lnTo>
                    <a:pt x="77597" y="1014"/>
                  </a:lnTo>
                  <a:lnTo>
                    <a:pt x="77473" y="1039"/>
                  </a:lnTo>
                  <a:lnTo>
                    <a:pt x="77349" y="1014"/>
                  </a:lnTo>
                  <a:lnTo>
                    <a:pt x="77226" y="989"/>
                  </a:lnTo>
                  <a:lnTo>
                    <a:pt x="77127" y="915"/>
                  </a:lnTo>
                  <a:lnTo>
                    <a:pt x="77028" y="841"/>
                  </a:lnTo>
                  <a:lnTo>
                    <a:pt x="76954" y="742"/>
                  </a:lnTo>
                  <a:lnTo>
                    <a:pt x="76904" y="643"/>
                  </a:lnTo>
                  <a:lnTo>
                    <a:pt x="76855" y="544"/>
                  </a:lnTo>
                  <a:lnTo>
                    <a:pt x="76830" y="421"/>
                  </a:lnTo>
                  <a:lnTo>
                    <a:pt x="76830" y="322"/>
                  </a:lnTo>
                  <a:lnTo>
                    <a:pt x="76855" y="198"/>
                  </a:lnTo>
                  <a:lnTo>
                    <a:pt x="76904" y="99"/>
                  </a:lnTo>
                  <a:lnTo>
                    <a:pt x="76978" y="0"/>
                  </a:lnTo>
                  <a:lnTo>
                    <a:pt x="74653" y="0"/>
                  </a:lnTo>
                  <a:lnTo>
                    <a:pt x="74480" y="74"/>
                  </a:lnTo>
                  <a:lnTo>
                    <a:pt x="74282" y="99"/>
                  </a:lnTo>
                  <a:lnTo>
                    <a:pt x="74084" y="74"/>
                  </a:lnTo>
                  <a:lnTo>
                    <a:pt x="73886" y="0"/>
                  </a:lnTo>
                  <a:lnTo>
                    <a:pt x="55235" y="0"/>
                  </a:lnTo>
                  <a:lnTo>
                    <a:pt x="55112" y="148"/>
                  </a:lnTo>
                  <a:lnTo>
                    <a:pt x="54939" y="297"/>
                  </a:lnTo>
                  <a:lnTo>
                    <a:pt x="54741" y="396"/>
                  </a:lnTo>
                  <a:lnTo>
                    <a:pt x="54543" y="470"/>
                  </a:lnTo>
                  <a:lnTo>
                    <a:pt x="54320" y="495"/>
                  </a:lnTo>
                  <a:lnTo>
                    <a:pt x="54122" y="470"/>
                  </a:lnTo>
                  <a:lnTo>
                    <a:pt x="53924" y="396"/>
                  </a:lnTo>
                  <a:lnTo>
                    <a:pt x="53727" y="297"/>
                  </a:lnTo>
                  <a:lnTo>
                    <a:pt x="53553" y="148"/>
                  </a:lnTo>
                  <a:lnTo>
                    <a:pt x="53405" y="0"/>
                  </a:lnTo>
                  <a:lnTo>
                    <a:pt x="52193" y="0"/>
                  </a:lnTo>
                  <a:lnTo>
                    <a:pt x="52242" y="148"/>
                  </a:lnTo>
                  <a:lnTo>
                    <a:pt x="52267" y="322"/>
                  </a:lnTo>
                  <a:lnTo>
                    <a:pt x="52267" y="470"/>
                  </a:lnTo>
                  <a:lnTo>
                    <a:pt x="52242" y="618"/>
                  </a:lnTo>
                  <a:lnTo>
                    <a:pt x="52193" y="792"/>
                  </a:lnTo>
                  <a:lnTo>
                    <a:pt x="52119" y="915"/>
                  </a:lnTo>
                  <a:lnTo>
                    <a:pt x="52044" y="1064"/>
                  </a:lnTo>
                  <a:lnTo>
                    <a:pt x="51921" y="1187"/>
                  </a:lnTo>
                  <a:lnTo>
                    <a:pt x="51748" y="1336"/>
                  </a:lnTo>
                  <a:lnTo>
                    <a:pt x="51550" y="1435"/>
                  </a:lnTo>
                  <a:lnTo>
                    <a:pt x="51352" y="1509"/>
                  </a:lnTo>
                  <a:lnTo>
                    <a:pt x="51129" y="1534"/>
                  </a:lnTo>
                  <a:lnTo>
                    <a:pt x="50907" y="1509"/>
                  </a:lnTo>
                  <a:lnTo>
                    <a:pt x="50684" y="1435"/>
                  </a:lnTo>
                  <a:lnTo>
                    <a:pt x="50486" y="1336"/>
                  </a:lnTo>
                  <a:lnTo>
                    <a:pt x="50313" y="1187"/>
                  </a:lnTo>
                  <a:lnTo>
                    <a:pt x="50214" y="1064"/>
                  </a:lnTo>
                  <a:lnTo>
                    <a:pt x="50115" y="915"/>
                  </a:lnTo>
                  <a:lnTo>
                    <a:pt x="50066" y="792"/>
                  </a:lnTo>
                  <a:lnTo>
                    <a:pt x="50016" y="618"/>
                  </a:lnTo>
                  <a:lnTo>
                    <a:pt x="49991" y="470"/>
                  </a:lnTo>
                  <a:lnTo>
                    <a:pt x="49991" y="322"/>
                  </a:lnTo>
                  <a:lnTo>
                    <a:pt x="50016" y="148"/>
                  </a:lnTo>
                  <a:lnTo>
                    <a:pt x="50066" y="0"/>
                  </a:lnTo>
                  <a:lnTo>
                    <a:pt x="46182" y="0"/>
                  </a:lnTo>
                  <a:lnTo>
                    <a:pt x="46133" y="49"/>
                  </a:lnTo>
                  <a:lnTo>
                    <a:pt x="45935" y="223"/>
                  </a:lnTo>
                  <a:lnTo>
                    <a:pt x="45712" y="346"/>
                  </a:lnTo>
                  <a:lnTo>
                    <a:pt x="45465" y="396"/>
                  </a:lnTo>
                  <a:lnTo>
                    <a:pt x="45217" y="421"/>
                  </a:lnTo>
                  <a:lnTo>
                    <a:pt x="44970" y="396"/>
                  </a:lnTo>
                  <a:lnTo>
                    <a:pt x="44723" y="346"/>
                  </a:lnTo>
                  <a:lnTo>
                    <a:pt x="44500" y="223"/>
                  </a:lnTo>
                  <a:lnTo>
                    <a:pt x="44302" y="49"/>
                  </a:lnTo>
                  <a:lnTo>
                    <a:pt x="44253" y="0"/>
                  </a:lnTo>
                  <a:lnTo>
                    <a:pt x="43387" y="0"/>
                  </a:lnTo>
                  <a:lnTo>
                    <a:pt x="43511" y="198"/>
                  </a:lnTo>
                  <a:lnTo>
                    <a:pt x="43585" y="421"/>
                  </a:lnTo>
                  <a:lnTo>
                    <a:pt x="43634" y="643"/>
                  </a:lnTo>
                  <a:lnTo>
                    <a:pt x="43634" y="866"/>
                  </a:lnTo>
                  <a:lnTo>
                    <a:pt x="43610" y="1088"/>
                  </a:lnTo>
                  <a:lnTo>
                    <a:pt x="43535" y="1286"/>
                  </a:lnTo>
                  <a:lnTo>
                    <a:pt x="43412" y="1509"/>
                  </a:lnTo>
                  <a:lnTo>
                    <a:pt x="43263" y="1682"/>
                  </a:lnTo>
                  <a:lnTo>
                    <a:pt x="43065" y="1855"/>
                  </a:lnTo>
                  <a:lnTo>
                    <a:pt x="42818" y="1979"/>
                  </a:lnTo>
                  <a:lnTo>
                    <a:pt x="42595" y="2053"/>
                  </a:lnTo>
                  <a:lnTo>
                    <a:pt x="42101" y="2053"/>
                  </a:lnTo>
                  <a:lnTo>
                    <a:pt x="41853" y="1979"/>
                  </a:lnTo>
                  <a:lnTo>
                    <a:pt x="41631" y="1855"/>
                  </a:lnTo>
                  <a:lnTo>
                    <a:pt x="41408" y="1682"/>
                  </a:lnTo>
                  <a:lnTo>
                    <a:pt x="41260" y="1509"/>
                  </a:lnTo>
                  <a:lnTo>
                    <a:pt x="41161" y="1286"/>
                  </a:lnTo>
                  <a:lnTo>
                    <a:pt x="41086" y="1088"/>
                  </a:lnTo>
                  <a:lnTo>
                    <a:pt x="41037" y="866"/>
                  </a:lnTo>
                  <a:lnTo>
                    <a:pt x="41037" y="643"/>
                  </a:lnTo>
                  <a:lnTo>
                    <a:pt x="41086" y="421"/>
                  </a:lnTo>
                  <a:lnTo>
                    <a:pt x="41161" y="198"/>
                  </a:lnTo>
                  <a:lnTo>
                    <a:pt x="41284" y="0"/>
                  </a:lnTo>
                  <a:lnTo>
                    <a:pt x="39578" y="0"/>
                  </a:lnTo>
                  <a:lnTo>
                    <a:pt x="39503" y="99"/>
                  </a:lnTo>
                  <a:lnTo>
                    <a:pt x="39281" y="272"/>
                  </a:lnTo>
                  <a:lnTo>
                    <a:pt x="39033" y="396"/>
                  </a:lnTo>
                  <a:lnTo>
                    <a:pt x="38761" y="495"/>
                  </a:lnTo>
                  <a:lnTo>
                    <a:pt x="38489" y="519"/>
                  </a:lnTo>
                  <a:lnTo>
                    <a:pt x="38217" y="495"/>
                  </a:lnTo>
                  <a:lnTo>
                    <a:pt x="37970" y="396"/>
                  </a:lnTo>
                  <a:lnTo>
                    <a:pt x="37722" y="272"/>
                  </a:lnTo>
                  <a:lnTo>
                    <a:pt x="37475" y="99"/>
                  </a:lnTo>
                  <a:lnTo>
                    <a:pt x="37401" y="0"/>
                  </a:lnTo>
                  <a:lnTo>
                    <a:pt x="36782" y="0"/>
                  </a:lnTo>
                  <a:lnTo>
                    <a:pt x="36832" y="49"/>
                  </a:lnTo>
                  <a:lnTo>
                    <a:pt x="36931" y="173"/>
                  </a:lnTo>
                  <a:lnTo>
                    <a:pt x="37030" y="297"/>
                  </a:lnTo>
                  <a:lnTo>
                    <a:pt x="37153" y="544"/>
                  </a:lnTo>
                  <a:lnTo>
                    <a:pt x="37228" y="792"/>
                  </a:lnTo>
                  <a:lnTo>
                    <a:pt x="37252" y="1064"/>
                  </a:lnTo>
                  <a:lnTo>
                    <a:pt x="37228" y="1336"/>
                  </a:lnTo>
                  <a:lnTo>
                    <a:pt x="37153" y="1608"/>
                  </a:lnTo>
                  <a:lnTo>
                    <a:pt x="37030" y="1855"/>
                  </a:lnTo>
                  <a:lnTo>
                    <a:pt x="36931" y="1979"/>
                  </a:lnTo>
                  <a:lnTo>
                    <a:pt x="36832" y="2078"/>
                  </a:lnTo>
                  <a:lnTo>
                    <a:pt x="36733" y="2177"/>
                  </a:lnTo>
                  <a:lnTo>
                    <a:pt x="36609" y="2276"/>
                  </a:lnTo>
                  <a:lnTo>
                    <a:pt x="36362" y="2399"/>
                  </a:lnTo>
                  <a:lnTo>
                    <a:pt x="36115" y="2474"/>
                  </a:lnTo>
                  <a:lnTo>
                    <a:pt x="35818" y="2498"/>
                  </a:lnTo>
                  <a:lnTo>
                    <a:pt x="35546" y="2474"/>
                  </a:lnTo>
                  <a:lnTo>
                    <a:pt x="35298" y="2399"/>
                  </a:lnTo>
                  <a:lnTo>
                    <a:pt x="35051" y="2276"/>
                  </a:lnTo>
                  <a:lnTo>
                    <a:pt x="34927" y="2177"/>
                  </a:lnTo>
                  <a:lnTo>
                    <a:pt x="34828" y="2078"/>
                  </a:lnTo>
                  <a:lnTo>
                    <a:pt x="34729" y="1979"/>
                  </a:lnTo>
                  <a:lnTo>
                    <a:pt x="34630" y="1855"/>
                  </a:lnTo>
                  <a:lnTo>
                    <a:pt x="34507" y="1608"/>
                  </a:lnTo>
                  <a:lnTo>
                    <a:pt x="34432" y="1336"/>
                  </a:lnTo>
                  <a:lnTo>
                    <a:pt x="34408" y="1064"/>
                  </a:lnTo>
                  <a:lnTo>
                    <a:pt x="34432" y="792"/>
                  </a:lnTo>
                  <a:lnTo>
                    <a:pt x="34507" y="544"/>
                  </a:lnTo>
                  <a:lnTo>
                    <a:pt x="34630" y="297"/>
                  </a:lnTo>
                  <a:lnTo>
                    <a:pt x="34729" y="173"/>
                  </a:lnTo>
                  <a:lnTo>
                    <a:pt x="34828" y="49"/>
                  </a:lnTo>
                  <a:lnTo>
                    <a:pt x="34878" y="0"/>
                  </a:lnTo>
                  <a:lnTo>
                    <a:pt x="33591" y="0"/>
                  </a:lnTo>
                  <a:lnTo>
                    <a:pt x="33517" y="198"/>
                  </a:lnTo>
                  <a:lnTo>
                    <a:pt x="33443" y="396"/>
                  </a:lnTo>
                  <a:lnTo>
                    <a:pt x="33319" y="569"/>
                  </a:lnTo>
                  <a:lnTo>
                    <a:pt x="33171" y="742"/>
                  </a:lnTo>
                  <a:lnTo>
                    <a:pt x="33047" y="841"/>
                  </a:lnTo>
                  <a:lnTo>
                    <a:pt x="32924" y="940"/>
                  </a:lnTo>
                  <a:lnTo>
                    <a:pt x="32800" y="1014"/>
                  </a:lnTo>
                  <a:lnTo>
                    <a:pt x="32651" y="1088"/>
                  </a:lnTo>
                  <a:lnTo>
                    <a:pt x="32379" y="1163"/>
                  </a:lnTo>
                  <a:lnTo>
                    <a:pt x="32083" y="1187"/>
                  </a:lnTo>
                  <a:lnTo>
                    <a:pt x="31786" y="1163"/>
                  </a:lnTo>
                  <a:lnTo>
                    <a:pt x="31489" y="1088"/>
                  </a:lnTo>
                  <a:lnTo>
                    <a:pt x="31365" y="1014"/>
                  </a:lnTo>
                  <a:lnTo>
                    <a:pt x="31217" y="940"/>
                  </a:lnTo>
                  <a:lnTo>
                    <a:pt x="31093" y="841"/>
                  </a:lnTo>
                  <a:lnTo>
                    <a:pt x="30994" y="742"/>
                  </a:lnTo>
                  <a:lnTo>
                    <a:pt x="30846" y="569"/>
                  </a:lnTo>
                  <a:lnTo>
                    <a:pt x="30722" y="396"/>
                  </a:lnTo>
                  <a:lnTo>
                    <a:pt x="30623" y="198"/>
                  </a:lnTo>
                  <a:lnTo>
                    <a:pt x="30574" y="0"/>
                  </a:lnTo>
                  <a:lnTo>
                    <a:pt x="28743" y="0"/>
                  </a:lnTo>
                  <a:lnTo>
                    <a:pt x="28669" y="173"/>
                  </a:lnTo>
                  <a:lnTo>
                    <a:pt x="28570" y="346"/>
                  </a:lnTo>
                  <a:lnTo>
                    <a:pt x="28471" y="495"/>
                  </a:lnTo>
                  <a:lnTo>
                    <a:pt x="28347" y="643"/>
                  </a:lnTo>
                  <a:lnTo>
                    <a:pt x="28100" y="841"/>
                  </a:lnTo>
                  <a:lnTo>
                    <a:pt x="27828" y="989"/>
                  </a:lnTo>
                  <a:lnTo>
                    <a:pt x="27556" y="1064"/>
                  </a:lnTo>
                  <a:lnTo>
                    <a:pt x="27259" y="1113"/>
                  </a:lnTo>
                  <a:lnTo>
                    <a:pt x="26962" y="1113"/>
                  </a:lnTo>
                  <a:lnTo>
                    <a:pt x="26690" y="1039"/>
                  </a:lnTo>
                  <a:lnTo>
                    <a:pt x="26393" y="940"/>
                  </a:lnTo>
                  <a:lnTo>
                    <a:pt x="26146" y="767"/>
                  </a:lnTo>
                  <a:lnTo>
                    <a:pt x="26146" y="767"/>
                  </a:lnTo>
                  <a:lnTo>
                    <a:pt x="26245" y="890"/>
                  </a:lnTo>
                  <a:lnTo>
                    <a:pt x="26344" y="1039"/>
                  </a:lnTo>
                  <a:lnTo>
                    <a:pt x="26467" y="1311"/>
                  </a:lnTo>
                  <a:lnTo>
                    <a:pt x="26542" y="1608"/>
                  </a:lnTo>
                  <a:lnTo>
                    <a:pt x="26566" y="1905"/>
                  </a:lnTo>
                  <a:lnTo>
                    <a:pt x="26517" y="2226"/>
                  </a:lnTo>
                  <a:lnTo>
                    <a:pt x="26418" y="2523"/>
                  </a:lnTo>
                  <a:lnTo>
                    <a:pt x="26369" y="2647"/>
                  </a:lnTo>
                  <a:lnTo>
                    <a:pt x="26270" y="2795"/>
                  </a:lnTo>
                  <a:lnTo>
                    <a:pt x="26171" y="2919"/>
                  </a:lnTo>
                  <a:lnTo>
                    <a:pt x="26072" y="3043"/>
                  </a:lnTo>
                  <a:lnTo>
                    <a:pt x="25824" y="3240"/>
                  </a:lnTo>
                  <a:lnTo>
                    <a:pt x="25577" y="3389"/>
                  </a:lnTo>
                  <a:lnTo>
                    <a:pt x="25305" y="3463"/>
                  </a:lnTo>
                  <a:lnTo>
                    <a:pt x="25008" y="3513"/>
                  </a:lnTo>
                  <a:lnTo>
                    <a:pt x="24711" y="3513"/>
                  </a:lnTo>
                  <a:lnTo>
                    <a:pt x="24439" y="3463"/>
                  </a:lnTo>
                  <a:lnTo>
                    <a:pt x="24167" y="3339"/>
                  </a:lnTo>
                  <a:lnTo>
                    <a:pt x="23920" y="3191"/>
                  </a:lnTo>
                  <a:lnTo>
                    <a:pt x="23969" y="3240"/>
                  </a:lnTo>
                  <a:lnTo>
                    <a:pt x="24068" y="3364"/>
                  </a:lnTo>
                  <a:lnTo>
                    <a:pt x="24167" y="3488"/>
                  </a:lnTo>
                  <a:lnTo>
                    <a:pt x="24266" y="3636"/>
                  </a:lnTo>
                  <a:lnTo>
                    <a:pt x="24315" y="3785"/>
                  </a:lnTo>
                  <a:lnTo>
                    <a:pt x="24365" y="3933"/>
                  </a:lnTo>
                  <a:lnTo>
                    <a:pt x="24414" y="4081"/>
                  </a:lnTo>
                  <a:lnTo>
                    <a:pt x="24439" y="4255"/>
                  </a:lnTo>
                  <a:lnTo>
                    <a:pt x="24439" y="4403"/>
                  </a:lnTo>
                  <a:lnTo>
                    <a:pt x="24439" y="4551"/>
                  </a:lnTo>
                  <a:lnTo>
                    <a:pt x="24414" y="4725"/>
                  </a:lnTo>
                  <a:lnTo>
                    <a:pt x="24365" y="4873"/>
                  </a:lnTo>
                  <a:lnTo>
                    <a:pt x="24315" y="5021"/>
                  </a:lnTo>
                  <a:lnTo>
                    <a:pt x="24266" y="5170"/>
                  </a:lnTo>
                  <a:lnTo>
                    <a:pt x="24167" y="5318"/>
                  </a:lnTo>
                  <a:lnTo>
                    <a:pt x="24068" y="5442"/>
                  </a:lnTo>
                  <a:lnTo>
                    <a:pt x="23969" y="5566"/>
                  </a:lnTo>
                  <a:lnTo>
                    <a:pt x="23845" y="5689"/>
                  </a:lnTo>
                  <a:lnTo>
                    <a:pt x="23697" y="5788"/>
                  </a:lnTo>
                  <a:lnTo>
                    <a:pt x="23549" y="5862"/>
                  </a:lnTo>
                  <a:lnTo>
                    <a:pt x="23400" y="5937"/>
                  </a:lnTo>
                  <a:lnTo>
                    <a:pt x="23252" y="5986"/>
                  </a:lnTo>
                  <a:lnTo>
                    <a:pt x="23103" y="6036"/>
                  </a:lnTo>
                  <a:lnTo>
                    <a:pt x="22955" y="6036"/>
                  </a:lnTo>
                  <a:lnTo>
                    <a:pt x="22782" y="6060"/>
                  </a:lnTo>
                  <a:lnTo>
                    <a:pt x="22633" y="6036"/>
                  </a:lnTo>
                  <a:lnTo>
                    <a:pt x="22485" y="6036"/>
                  </a:lnTo>
                  <a:lnTo>
                    <a:pt x="22312" y="5986"/>
                  </a:lnTo>
                  <a:lnTo>
                    <a:pt x="22163" y="5937"/>
                  </a:lnTo>
                  <a:lnTo>
                    <a:pt x="22015" y="5862"/>
                  </a:lnTo>
                  <a:lnTo>
                    <a:pt x="21891" y="5788"/>
                  </a:lnTo>
                  <a:lnTo>
                    <a:pt x="21891" y="5788"/>
                  </a:lnTo>
                  <a:lnTo>
                    <a:pt x="22015" y="5912"/>
                  </a:lnTo>
                  <a:lnTo>
                    <a:pt x="22114" y="6036"/>
                  </a:lnTo>
                  <a:lnTo>
                    <a:pt x="22213" y="6159"/>
                  </a:lnTo>
                  <a:lnTo>
                    <a:pt x="22312" y="6308"/>
                  </a:lnTo>
                  <a:lnTo>
                    <a:pt x="22361" y="6456"/>
                  </a:lnTo>
                  <a:lnTo>
                    <a:pt x="22436" y="6604"/>
                  </a:lnTo>
                  <a:lnTo>
                    <a:pt x="22460" y="6753"/>
                  </a:lnTo>
                  <a:lnTo>
                    <a:pt x="22485" y="6926"/>
                  </a:lnTo>
                  <a:lnTo>
                    <a:pt x="22485" y="7074"/>
                  </a:lnTo>
                  <a:lnTo>
                    <a:pt x="22485" y="7223"/>
                  </a:lnTo>
                  <a:lnTo>
                    <a:pt x="22460" y="7396"/>
                  </a:lnTo>
                  <a:lnTo>
                    <a:pt x="22436" y="7544"/>
                  </a:lnTo>
                  <a:lnTo>
                    <a:pt x="22361" y="7693"/>
                  </a:lnTo>
                  <a:lnTo>
                    <a:pt x="22312" y="7841"/>
                  </a:lnTo>
                  <a:lnTo>
                    <a:pt x="22213" y="7965"/>
                  </a:lnTo>
                  <a:lnTo>
                    <a:pt x="22114" y="8113"/>
                  </a:lnTo>
                  <a:lnTo>
                    <a:pt x="22015" y="8237"/>
                  </a:lnTo>
                  <a:lnTo>
                    <a:pt x="21891" y="8336"/>
                  </a:lnTo>
                  <a:lnTo>
                    <a:pt x="21743" y="8435"/>
                  </a:lnTo>
                  <a:lnTo>
                    <a:pt x="21619" y="8534"/>
                  </a:lnTo>
                  <a:lnTo>
                    <a:pt x="21471" y="8608"/>
                  </a:lnTo>
                  <a:lnTo>
                    <a:pt x="21322" y="8658"/>
                  </a:lnTo>
                  <a:lnTo>
                    <a:pt x="21149" y="8682"/>
                  </a:lnTo>
                  <a:lnTo>
                    <a:pt x="21001" y="8707"/>
                  </a:lnTo>
                  <a:lnTo>
                    <a:pt x="20679" y="8707"/>
                  </a:lnTo>
                  <a:lnTo>
                    <a:pt x="20531" y="8682"/>
                  </a:lnTo>
                  <a:lnTo>
                    <a:pt x="20382" y="8658"/>
                  </a:lnTo>
                  <a:lnTo>
                    <a:pt x="20234" y="8608"/>
                  </a:lnTo>
                  <a:lnTo>
                    <a:pt x="20086" y="8534"/>
                  </a:lnTo>
                  <a:lnTo>
                    <a:pt x="19937" y="8435"/>
                  </a:lnTo>
                  <a:lnTo>
                    <a:pt x="19814" y="8336"/>
                  </a:lnTo>
                  <a:lnTo>
                    <a:pt x="19690" y="8237"/>
                  </a:lnTo>
                  <a:lnTo>
                    <a:pt x="19566" y="8113"/>
                  </a:lnTo>
                  <a:lnTo>
                    <a:pt x="19467" y="7965"/>
                  </a:lnTo>
                  <a:lnTo>
                    <a:pt x="19393" y="7841"/>
                  </a:lnTo>
                  <a:lnTo>
                    <a:pt x="19319" y="7693"/>
                  </a:lnTo>
                  <a:lnTo>
                    <a:pt x="19269" y="7544"/>
                  </a:lnTo>
                  <a:lnTo>
                    <a:pt x="19220" y="7396"/>
                  </a:lnTo>
                  <a:lnTo>
                    <a:pt x="19220" y="7223"/>
                  </a:lnTo>
                  <a:lnTo>
                    <a:pt x="19195" y="7074"/>
                  </a:lnTo>
                  <a:lnTo>
                    <a:pt x="19220" y="6926"/>
                  </a:lnTo>
                  <a:lnTo>
                    <a:pt x="19220" y="6753"/>
                  </a:lnTo>
                  <a:lnTo>
                    <a:pt x="19269" y="6604"/>
                  </a:lnTo>
                  <a:lnTo>
                    <a:pt x="19319" y="6456"/>
                  </a:lnTo>
                  <a:lnTo>
                    <a:pt x="19393" y="6308"/>
                  </a:lnTo>
                  <a:lnTo>
                    <a:pt x="19467" y="6159"/>
                  </a:lnTo>
                  <a:lnTo>
                    <a:pt x="19566" y="6036"/>
                  </a:lnTo>
                  <a:lnTo>
                    <a:pt x="19690" y="5912"/>
                  </a:lnTo>
                  <a:lnTo>
                    <a:pt x="19814" y="5788"/>
                  </a:lnTo>
                  <a:lnTo>
                    <a:pt x="19937" y="5689"/>
                  </a:lnTo>
                  <a:lnTo>
                    <a:pt x="20086" y="5615"/>
                  </a:lnTo>
                  <a:lnTo>
                    <a:pt x="20234" y="5541"/>
                  </a:lnTo>
                  <a:lnTo>
                    <a:pt x="20382" y="5491"/>
                  </a:lnTo>
                  <a:lnTo>
                    <a:pt x="20531" y="5467"/>
                  </a:lnTo>
                  <a:lnTo>
                    <a:pt x="20679" y="5442"/>
                  </a:lnTo>
                  <a:lnTo>
                    <a:pt x="20852" y="5417"/>
                  </a:lnTo>
                  <a:lnTo>
                    <a:pt x="21001" y="5442"/>
                  </a:lnTo>
                  <a:lnTo>
                    <a:pt x="21149" y="5467"/>
                  </a:lnTo>
                  <a:lnTo>
                    <a:pt x="21322" y="5491"/>
                  </a:lnTo>
                  <a:lnTo>
                    <a:pt x="21471" y="5541"/>
                  </a:lnTo>
                  <a:lnTo>
                    <a:pt x="21619" y="5615"/>
                  </a:lnTo>
                  <a:lnTo>
                    <a:pt x="21743" y="5689"/>
                  </a:lnTo>
                  <a:lnTo>
                    <a:pt x="21619" y="5566"/>
                  </a:lnTo>
                  <a:lnTo>
                    <a:pt x="21520" y="5442"/>
                  </a:lnTo>
                  <a:lnTo>
                    <a:pt x="21421" y="5318"/>
                  </a:lnTo>
                  <a:lnTo>
                    <a:pt x="21322" y="5170"/>
                  </a:lnTo>
                  <a:lnTo>
                    <a:pt x="21248" y="5021"/>
                  </a:lnTo>
                  <a:lnTo>
                    <a:pt x="21199" y="4873"/>
                  </a:lnTo>
                  <a:lnTo>
                    <a:pt x="21174" y="4725"/>
                  </a:lnTo>
                  <a:lnTo>
                    <a:pt x="21149" y="4551"/>
                  </a:lnTo>
                  <a:lnTo>
                    <a:pt x="21149" y="4403"/>
                  </a:lnTo>
                  <a:lnTo>
                    <a:pt x="21149" y="4255"/>
                  </a:lnTo>
                  <a:lnTo>
                    <a:pt x="21174" y="4081"/>
                  </a:lnTo>
                  <a:lnTo>
                    <a:pt x="21199" y="3933"/>
                  </a:lnTo>
                  <a:lnTo>
                    <a:pt x="21248" y="3785"/>
                  </a:lnTo>
                  <a:lnTo>
                    <a:pt x="21322" y="3636"/>
                  </a:lnTo>
                  <a:lnTo>
                    <a:pt x="21421" y="3488"/>
                  </a:lnTo>
                  <a:lnTo>
                    <a:pt x="21520" y="3364"/>
                  </a:lnTo>
                  <a:lnTo>
                    <a:pt x="21619" y="3240"/>
                  </a:lnTo>
                  <a:lnTo>
                    <a:pt x="21867" y="3043"/>
                  </a:lnTo>
                  <a:lnTo>
                    <a:pt x="22114" y="2894"/>
                  </a:lnTo>
                  <a:lnTo>
                    <a:pt x="22386" y="2795"/>
                  </a:lnTo>
                  <a:lnTo>
                    <a:pt x="22683" y="2746"/>
                  </a:lnTo>
                  <a:lnTo>
                    <a:pt x="22955" y="2770"/>
                  </a:lnTo>
                  <a:lnTo>
                    <a:pt x="23252" y="2820"/>
                  </a:lnTo>
                  <a:lnTo>
                    <a:pt x="23524" y="2919"/>
                  </a:lnTo>
                  <a:lnTo>
                    <a:pt x="23771" y="3092"/>
                  </a:lnTo>
                  <a:lnTo>
                    <a:pt x="23771" y="3092"/>
                  </a:lnTo>
                  <a:lnTo>
                    <a:pt x="23722" y="3043"/>
                  </a:lnTo>
                  <a:lnTo>
                    <a:pt x="23623" y="2919"/>
                  </a:lnTo>
                  <a:lnTo>
                    <a:pt x="23524" y="2770"/>
                  </a:lnTo>
                  <a:lnTo>
                    <a:pt x="23425" y="2622"/>
                  </a:lnTo>
                  <a:lnTo>
                    <a:pt x="23351" y="2498"/>
                  </a:lnTo>
                  <a:lnTo>
                    <a:pt x="23301" y="2325"/>
                  </a:lnTo>
                  <a:lnTo>
                    <a:pt x="23277" y="2177"/>
                  </a:lnTo>
                  <a:lnTo>
                    <a:pt x="23252" y="2028"/>
                  </a:lnTo>
                  <a:lnTo>
                    <a:pt x="23252" y="1855"/>
                  </a:lnTo>
                  <a:lnTo>
                    <a:pt x="23252" y="1707"/>
                  </a:lnTo>
                  <a:lnTo>
                    <a:pt x="23277" y="1558"/>
                  </a:lnTo>
                  <a:lnTo>
                    <a:pt x="23301" y="1385"/>
                  </a:lnTo>
                  <a:lnTo>
                    <a:pt x="23351" y="1237"/>
                  </a:lnTo>
                  <a:lnTo>
                    <a:pt x="23425" y="1088"/>
                  </a:lnTo>
                  <a:lnTo>
                    <a:pt x="23524" y="940"/>
                  </a:lnTo>
                  <a:lnTo>
                    <a:pt x="23623" y="816"/>
                  </a:lnTo>
                  <a:lnTo>
                    <a:pt x="23722" y="693"/>
                  </a:lnTo>
                  <a:lnTo>
                    <a:pt x="23969" y="495"/>
                  </a:lnTo>
                  <a:lnTo>
                    <a:pt x="24217" y="346"/>
                  </a:lnTo>
                  <a:lnTo>
                    <a:pt x="24513" y="247"/>
                  </a:lnTo>
                  <a:lnTo>
                    <a:pt x="24785" y="198"/>
                  </a:lnTo>
                  <a:lnTo>
                    <a:pt x="25082" y="223"/>
                  </a:lnTo>
                  <a:lnTo>
                    <a:pt x="25379" y="272"/>
                  </a:lnTo>
                  <a:lnTo>
                    <a:pt x="25651" y="396"/>
                  </a:lnTo>
                  <a:lnTo>
                    <a:pt x="25899" y="544"/>
                  </a:lnTo>
                  <a:lnTo>
                    <a:pt x="25800" y="421"/>
                  </a:lnTo>
                  <a:lnTo>
                    <a:pt x="25725" y="297"/>
                  </a:lnTo>
                  <a:lnTo>
                    <a:pt x="25651" y="148"/>
                  </a:lnTo>
                  <a:lnTo>
                    <a:pt x="25577" y="0"/>
                  </a:lnTo>
                  <a:lnTo>
                    <a:pt x="22955" y="0"/>
                  </a:lnTo>
                  <a:lnTo>
                    <a:pt x="23029" y="247"/>
                  </a:lnTo>
                  <a:lnTo>
                    <a:pt x="23079" y="495"/>
                  </a:lnTo>
                  <a:lnTo>
                    <a:pt x="23079" y="742"/>
                  </a:lnTo>
                  <a:lnTo>
                    <a:pt x="23054" y="989"/>
                  </a:lnTo>
                  <a:lnTo>
                    <a:pt x="22980" y="1237"/>
                  </a:lnTo>
                  <a:lnTo>
                    <a:pt x="22881" y="1484"/>
                  </a:lnTo>
                  <a:lnTo>
                    <a:pt x="22732" y="1707"/>
                  </a:lnTo>
                  <a:lnTo>
                    <a:pt x="22559" y="1905"/>
                  </a:lnTo>
                  <a:lnTo>
                    <a:pt x="22386" y="2078"/>
                  </a:lnTo>
                  <a:lnTo>
                    <a:pt x="22163" y="2201"/>
                  </a:lnTo>
                  <a:lnTo>
                    <a:pt x="21941" y="2300"/>
                  </a:lnTo>
                  <a:lnTo>
                    <a:pt x="21693" y="2375"/>
                  </a:lnTo>
                  <a:lnTo>
                    <a:pt x="21471" y="2399"/>
                  </a:lnTo>
                  <a:lnTo>
                    <a:pt x="21223" y="2424"/>
                  </a:lnTo>
                  <a:lnTo>
                    <a:pt x="20976" y="2375"/>
                  </a:lnTo>
                  <a:lnTo>
                    <a:pt x="20753" y="2325"/>
                  </a:lnTo>
                  <a:lnTo>
                    <a:pt x="20753" y="2325"/>
                  </a:lnTo>
                  <a:lnTo>
                    <a:pt x="20877" y="2573"/>
                  </a:lnTo>
                  <a:lnTo>
                    <a:pt x="20976" y="2869"/>
                  </a:lnTo>
                  <a:lnTo>
                    <a:pt x="21026" y="3141"/>
                  </a:lnTo>
                  <a:lnTo>
                    <a:pt x="21001" y="3438"/>
                  </a:lnTo>
                  <a:lnTo>
                    <a:pt x="20951" y="3735"/>
                  </a:lnTo>
                  <a:lnTo>
                    <a:pt x="20852" y="4007"/>
                  </a:lnTo>
                  <a:lnTo>
                    <a:pt x="20704" y="4255"/>
                  </a:lnTo>
                  <a:lnTo>
                    <a:pt x="20506" y="4502"/>
                  </a:lnTo>
                  <a:lnTo>
                    <a:pt x="20333" y="4675"/>
                  </a:lnTo>
                  <a:lnTo>
                    <a:pt x="20110" y="4799"/>
                  </a:lnTo>
                  <a:lnTo>
                    <a:pt x="19912" y="4898"/>
                  </a:lnTo>
                  <a:lnTo>
                    <a:pt x="19690" y="4972"/>
                  </a:lnTo>
                  <a:lnTo>
                    <a:pt x="19442" y="4997"/>
                  </a:lnTo>
                  <a:lnTo>
                    <a:pt x="19220" y="5021"/>
                  </a:lnTo>
                  <a:lnTo>
                    <a:pt x="18997" y="4997"/>
                  </a:lnTo>
                  <a:lnTo>
                    <a:pt x="18775" y="4947"/>
                  </a:lnTo>
                  <a:lnTo>
                    <a:pt x="18923" y="5219"/>
                  </a:lnTo>
                  <a:lnTo>
                    <a:pt x="19047" y="5491"/>
                  </a:lnTo>
                  <a:lnTo>
                    <a:pt x="19096" y="5813"/>
                  </a:lnTo>
                  <a:lnTo>
                    <a:pt x="19096" y="6110"/>
                  </a:lnTo>
                  <a:lnTo>
                    <a:pt x="19047" y="6407"/>
                  </a:lnTo>
                  <a:lnTo>
                    <a:pt x="18948" y="6703"/>
                  </a:lnTo>
                  <a:lnTo>
                    <a:pt x="18799" y="6976"/>
                  </a:lnTo>
                  <a:lnTo>
                    <a:pt x="18700" y="7099"/>
                  </a:lnTo>
                  <a:lnTo>
                    <a:pt x="18601" y="7223"/>
                  </a:lnTo>
                  <a:lnTo>
                    <a:pt x="18428" y="7371"/>
                  </a:lnTo>
                  <a:lnTo>
                    <a:pt x="18230" y="7495"/>
                  </a:lnTo>
                  <a:lnTo>
                    <a:pt x="18033" y="7594"/>
                  </a:lnTo>
                  <a:lnTo>
                    <a:pt x="17810" y="7668"/>
                  </a:lnTo>
                  <a:lnTo>
                    <a:pt x="17587" y="7718"/>
                  </a:lnTo>
                  <a:lnTo>
                    <a:pt x="17142" y="7718"/>
                  </a:lnTo>
                  <a:lnTo>
                    <a:pt x="16919" y="7668"/>
                  </a:lnTo>
                  <a:lnTo>
                    <a:pt x="17018" y="7792"/>
                  </a:lnTo>
                  <a:lnTo>
                    <a:pt x="17117" y="7940"/>
                  </a:lnTo>
                  <a:lnTo>
                    <a:pt x="17192" y="8089"/>
                  </a:lnTo>
                  <a:lnTo>
                    <a:pt x="17266" y="8237"/>
                  </a:lnTo>
                  <a:lnTo>
                    <a:pt x="17290" y="8385"/>
                  </a:lnTo>
                  <a:lnTo>
                    <a:pt x="17340" y="8534"/>
                  </a:lnTo>
                  <a:lnTo>
                    <a:pt x="17365" y="8855"/>
                  </a:lnTo>
                  <a:lnTo>
                    <a:pt x="17315" y="9177"/>
                  </a:lnTo>
                  <a:lnTo>
                    <a:pt x="17266" y="9325"/>
                  </a:lnTo>
                  <a:lnTo>
                    <a:pt x="17216" y="9499"/>
                  </a:lnTo>
                  <a:lnTo>
                    <a:pt x="17142" y="9622"/>
                  </a:lnTo>
                  <a:lnTo>
                    <a:pt x="17068" y="9771"/>
                  </a:lnTo>
                  <a:lnTo>
                    <a:pt x="16969" y="9919"/>
                  </a:lnTo>
                  <a:lnTo>
                    <a:pt x="16845" y="10043"/>
                  </a:lnTo>
                  <a:lnTo>
                    <a:pt x="16672" y="10191"/>
                  </a:lnTo>
                  <a:lnTo>
                    <a:pt x="16499" y="10315"/>
                  </a:lnTo>
                  <a:lnTo>
                    <a:pt x="16301" y="10414"/>
                  </a:lnTo>
                  <a:lnTo>
                    <a:pt x="16078" y="10488"/>
                  </a:lnTo>
                  <a:lnTo>
                    <a:pt x="15880" y="10513"/>
                  </a:lnTo>
                  <a:lnTo>
                    <a:pt x="15658" y="10538"/>
                  </a:lnTo>
                  <a:lnTo>
                    <a:pt x="15435" y="10538"/>
                  </a:lnTo>
                  <a:lnTo>
                    <a:pt x="15213" y="10488"/>
                  </a:lnTo>
                  <a:lnTo>
                    <a:pt x="15262" y="10538"/>
                  </a:lnTo>
                  <a:lnTo>
                    <a:pt x="15386" y="10661"/>
                  </a:lnTo>
                  <a:lnTo>
                    <a:pt x="15485" y="10810"/>
                  </a:lnTo>
                  <a:lnTo>
                    <a:pt x="15584" y="10958"/>
                  </a:lnTo>
                  <a:lnTo>
                    <a:pt x="15658" y="11106"/>
                  </a:lnTo>
                  <a:lnTo>
                    <a:pt x="15707" y="11255"/>
                  </a:lnTo>
                  <a:lnTo>
                    <a:pt x="15732" y="11428"/>
                  </a:lnTo>
                  <a:lnTo>
                    <a:pt x="15757" y="11576"/>
                  </a:lnTo>
                  <a:lnTo>
                    <a:pt x="15782" y="11750"/>
                  </a:lnTo>
                  <a:lnTo>
                    <a:pt x="15757" y="11898"/>
                  </a:lnTo>
                  <a:lnTo>
                    <a:pt x="15732" y="12071"/>
                  </a:lnTo>
                  <a:lnTo>
                    <a:pt x="15707" y="12220"/>
                  </a:lnTo>
                  <a:lnTo>
                    <a:pt x="15658" y="12393"/>
                  </a:lnTo>
                  <a:lnTo>
                    <a:pt x="15584" y="12541"/>
                  </a:lnTo>
                  <a:lnTo>
                    <a:pt x="15485" y="12690"/>
                  </a:lnTo>
                  <a:lnTo>
                    <a:pt x="15386" y="12813"/>
                  </a:lnTo>
                  <a:lnTo>
                    <a:pt x="15262" y="12962"/>
                  </a:lnTo>
                  <a:lnTo>
                    <a:pt x="15114" y="13110"/>
                  </a:lnTo>
                  <a:lnTo>
                    <a:pt x="14916" y="13234"/>
                  </a:lnTo>
                  <a:lnTo>
                    <a:pt x="14718" y="13333"/>
                  </a:lnTo>
                  <a:lnTo>
                    <a:pt x="14520" y="13382"/>
                  </a:lnTo>
                  <a:lnTo>
                    <a:pt x="14297" y="13432"/>
                  </a:lnTo>
                  <a:lnTo>
                    <a:pt x="14100" y="13456"/>
                  </a:lnTo>
                  <a:lnTo>
                    <a:pt x="13877" y="13432"/>
                  </a:lnTo>
                  <a:lnTo>
                    <a:pt x="13679" y="13407"/>
                  </a:lnTo>
                  <a:lnTo>
                    <a:pt x="13877" y="13580"/>
                  </a:lnTo>
                  <a:lnTo>
                    <a:pt x="13976" y="13704"/>
                  </a:lnTo>
                  <a:lnTo>
                    <a:pt x="14075" y="13827"/>
                  </a:lnTo>
                  <a:lnTo>
                    <a:pt x="14174" y="13976"/>
                  </a:lnTo>
                  <a:lnTo>
                    <a:pt x="14248" y="14124"/>
                  </a:lnTo>
                  <a:lnTo>
                    <a:pt x="14297" y="14273"/>
                  </a:lnTo>
                  <a:lnTo>
                    <a:pt x="14322" y="14446"/>
                  </a:lnTo>
                  <a:lnTo>
                    <a:pt x="14347" y="14594"/>
                  </a:lnTo>
                  <a:lnTo>
                    <a:pt x="14372" y="14767"/>
                  </a:lnTo>
                  <a:lnTo>
                    <a:pt x="14347" y="14916"/>
                  </a:lnTo>
                  <a:lnTo>
                    <a:pt x="14322" y="15089"/>
                  </a:lnTo>
                  <a:lnTo>
                    <a:pt x="14297" y="15237"/>
                  </a:lnTo>
                  <a:lnTo>
                    <a:pt x="14248" y="15386"/>
                  </a:lnTo>
                  <a:lnTo>
                    <a:pt x="14174" y="15534"/>
                  </a:lnTo>
                  <a:lnTo>
                    <a:pt x="14075" y="15683"/>
                  </a:lnTo>
                  <a:lnTo>
                    <a:pt x="13976" y="15831"/>
                  </a:lnTo>
                  <a:lnTo>
                    <a:pt x="13877" y="15955"/>
                  </a:lnTo>
                  <a:lnTo>
                    <a:pt x="13704" y="16103"/>
                  </a:lnTo>
                  <a:lnTo>
                    <a:pt x="13506" y="16227"/>
                  </a:lnTo>
                  <a:lnTo>
                    <a:pt x="13308" y="16326"/>
                  </a:lnTo>
                  <a:lnTo>
                    <a:pt x="13085" y="16400"/>
                  </a:lnTo>
                  <a:lnTo>
                    <a:pt x="12863" y="16425"/>
                  </a:lnTo>
                  <a:lnTo>
                    <a:pt x="12640" y="16449"/>
                  </a:lnTo>
                  <a:lnTo>
                    <a:pt x="12417" y="16425"/>
                  </a:lnTo>
                  <a:lnTo>
                    <a:pt x="12195" y="16375"/>
                  </a:lnTo>
                  <a:lnTo>
                    <a:pt x="12442" y="16524"/>
                  </a:lnTo>
                  <a:lnTo>
                    <a:pt x="12640" y="16697"/>
                  </a:lnTo>
                  <a:lnTo>
                    <a:pt x="12764" y="16820"/>
                  </a:lnTo>
                  <a:lnTo>
                    <a:pt x="12863" y="16944"/>
                  </a:lnTo>
                  <a:lnTo>
                    <a:pt x="12937" y="17093"/>
                  </a:lnTo>
                  <a:lnTo>
                    <a:pt x="13011" y="17241"/>
                  </a:lnTo>
                  <a:lnTo>
                    <a:pt x="13061" y="17389"/>
                  </a:lnTo>
                  <a:lnTo>
                    <a:pt x="13110" y="17538"/>
                  </a:lnTo>
                  <a:lnTo>
                    <a:pt x="13135" y="17711"/>
                  </a:lnTo>
                  <a:lnTo>
                    <a:pt x="13135" y="17859"/>
                  </a:lnTo>
                  <a:lnTo>
                    <a:pt x="13135" y="18008"/>
                  </a:lnTo>
                  <a:lnTo>
                    <a:pt x="13110" y="18181"/>
                  </a:lnTo>
                  <a:lnTo>
                    <a:pt x="13061" y="18329"/>
                  </a:lnTo>
                  <a:lnTo>
                    <a:pt x="13011" y="18478"/>
                  </a:lnTo>
                  <a:lnTo>
                    <a:pt x="12937" y="18626"/>
                  </a:lnTo>
                  <a:lnTo>
                    <a:pt x="12863" y="18775"/>
                  </a:lnTo>
                  <a:lnTo>
                    <a:pt x="12764" y="18898"/>
                  </a:lnTo>
                  <a:lnTo>
                    <a:pt x="12640" y="19022"/>
                  </a:lnTo>
                  <a:lnTo>
                    <a:pt x="12516" y="19146"/>
                  </a:lnTo>
                  <a:lnTo>
                    <a:pt x="12393" y="19245"/>
                  </a:lnTo>
                  <a:lnTo>
                    <a:pt x="12244" y="19319"/>
                  </a:lnTo>
                  <a:lnTo>
                    <a:pt x="12096" y="19393"/>
                  </a:lnTo>
                  <a:lnTo>
                    <a:pt x="11947" y="19442"/>
                  </a:lnTo>
                  <a:lnTo>
                    <a:pt x="11799" y="19492"/>
                  </a:lnTo>
                  <a:lnTo>
                    <a:pt x="11626" y="19492"/>
                  </a:lnTo>
                  <a:lnTo>
                    <a:pt x="11477" y="19517"/>
                  </a:lnTo>
                  <a:lnTo>
                    <a:pt x="11329" y="19492"/>
                  </a:lnTo>
                  <a:lnTo>
                    <a:pt x="11156" y="19492"/>
                  </a:lnTo>
                  <a:lnTo>
                    <a:pt x="11008" y="19442"/>
                  </a:lnTo>
                  <a:lnTo>
                    <a:pt x="10859" y="19393"/>
                  </a:lnTo>
                  <a:lnTo>
                    <a:pt x="10711" y="19319"/>
                  </a:lnTo>
                  <a:lnTo>
                    <a:pt x="10562" y="19245"/>
                  </a:lnTo>
                  <a:lnTo>
                    <a:pt x="10439" y="19146"/>
                  </a:lnTo>
                  <a:lnTo>
                    <a:pt x="10315" y="19022"/>
                  </a:lnTo>
                  <a:lnTo>
                    <a:pt x="10191" y="18898"/>
                  </a:lnTo>
                  <a:lnTo>
                    <a:pt x="10092" y="18775"/>
                  </a:lnTo>
                  <a:lnTo>
                    <a:pt x="10018" y="18626"/>
                  </a:lnTo>
                  <a:lnTo>
                    <a:pt x="9944" y="18478"/>
                  </a:lnTo>
                  <a:lnTo>
                    <a:pt x="9894" y="18329"/>
                  </a:lnTo>
                  <a:lnTo>
                    <a:pt x="9870" y="18181"/>
                  </a:lnTo>
                  <a:lnTo>
                    <a:pt x="9845" y="18008"/>
                  </a:lnTo>
                  <a:lnTo>
                    <a:pt x="9820" y="17859"/>
                  </a:lnTo>
                  <a:lnTo>
                    <a:pt x="9845" y="17711"/>
                  </a:lnTo>
                  <a:lnTo>
                    <a:pt x="9870" y="17538"/>
                  </a:lnTo>
                  <a:lnTo>
                    <a:pt x="9894" y="17389"/>
                  </a:lnTo>
                  <a:lnTo>
                    <a:pt x="9944" y="17241"/>
                  </a:lnTo>
                  <a:lnTo>
                    <a:pt x="10018" y="17093"/>
                  </a:lnTo>
                  <a:lnTo>
                    <a:pt x="10092" y="16944"/>
                  </a:lnTo>
                  <a:lnTo>
                    <a:pt x="10191" y="16820"/>
                  </a:lnTo>
                  <a:lnTo>
                    <a:pt x="10315" y="16697"/>
                  </a:lnTo>
                  <a:lnTo>
                    <a:pt x="10488" y="16548"/>
                  </a:lnTo>
                  <a:lnTo>
                    <a:pt x="10686" y="16425"/>
                  </a:lnTo>
                  <a:lnTo>
                    <a:pt x="10884" y="16326"/>
                  </a:lnTo>
                  <a:lnTo>
                    <a:pt x="11082" y="16252"/>
                  </a:lnTo>
                  <a:lnTo>
                    <a:pt x="11304" y="16227"/>
                  </a:lnTo>
                  <a:lnTo>
                    <a:pt x="11502" y="16202"/>
                  </a:lnTo>
                  <a:lnTo>
                    <a:pt x="11725" y="16227"/>
                  </a:lnTo>
                  <a:lnTo>
                    <a:pt x="11947" y="16276"/>
                  </a:lnTo>
                  <a:lnTo>
                    <a:pt x="11947" y="16276"/>
                  </a:lnTo>
                  <a:lnTo>
                    <a:pt x="11700" y="16128"/>
                  </a:lnTo>
                  <a:lnTo>
                    <a:pt x="11502" y="15955"/>
                  </a:lnTo>
                  <a:lnTo>
                    <a:pt x="11379" y="15831"/>
                  </a:lnTo>
                  <a:lnTo>
                    <a:pt x="11280" y="15683"/>
                  </a:lnTo>
                  <a:lnTo>
                    <a:pt x="11181" y="15534"/>
                  </a:lnTo>
                  <a:lnTo>
                    <a:pt x="11131" y="15386"/>
                  </a:lnTo>
                  <a:lnTo>
                    <a:pt x="11057" y="15237"/>
                  </a:lnTo>
                  <a:lnTo>
                    <a:pt x="11032" y="15089"/>
                  </a:lnTo>
                  <a:lnTo>
                    <a:pt x="11008" y="14916"/>
                  </a:lnTo>
                  <a:lnTo>
                    <a:pt x="11008" y="14767"/>
                  </a:lnTo>
                  <a:lnTo>
                    <a:pt x="11008" y="14594"/>
                  </a:lnTo>
                  <a:lnTo>
                    <a:pt x="11032" y="14446"/>
                  </a:lnTo>
                  <a:lnTo>
                    <a:pt x="11057" y="14273"/>
                  </a:lnTo>
                  <a:lnTo>
                    <a:pt x="11131" y="14124"/>
                  </a:lnTo>
                  <a:lnTo>
                    <a:pt x="11181" y="13976"/>
                  </a:lnTo>
                  <a:lnTo>
                    <a:pt x="11280" y="13827"/>
                  </a:lnTo>
                  <a:lnTo>
                    <a:pt x="11379" y="13704"/>
                  </a:lnTo>
                  <a:lnTo>
                    <a:pt x="11502" y="13580"/>
                  </a:lnTo>
                  <a:lnTo>
                    <a:pt x="11651" y="13432"/>
                  </a:lnTo>
                  <a:lnTo>
                    <a:pt x="11849" y="13308"/>
                  </a:lnTo>
                  <a:lnTo>
                    <a:pt x="12022" y="13209"/>
                  </a:lnTo>
                  <a:lnTo>
                    <a:pt x="12244" y="13135"/>
                  </a:lnTo>
                  <a:lnTo>
                    <a:pt x="12442" y="13110"/>
                  </a:lnTo>
                  <a:lnTo>
                    <a:pt x="12640" y="13085"/>
                  </a:lnTo>
                  <a:lnTo>
                    <a:pt x="12863" y="13085"/>
                  </a:lnTo>
                  <a:lnTo>
                    <a:pt x="13061" y="13135"/>
                  </a:lnTo>
                  <a:lnTo>
                    <a:pt x="13061" y="13135"/>
                  </a:lnTo>
                  <a:lnTo>
                    <a:pt x="12863" y="12962"/>
                  </a:lnTo>
                  <a:lnTo>
                    <a:pt x="12739" y="12813"/>
                  </a:lnTo>
                  <a:lnTo>
                    <a:pt x="12640" y="12690"/>
                  </a:lnTo>
                  <a:lnTo>
                    <a:pt x="12541" y="12541"/>
                  </a:lnTo>
                  <a:lnTo>
                    <a:pt x="12492" y="12393"/>
                  </a:lnTo>
                  <a:lnTo>
                    <a:pt x="12417" y="12220"/>
                  </a:lnTo>
                  <a:lnTo>
                    <a:pt x="12393" y="12071"/>
                  </a:lnTo>
                  <a:lnTo>
                    <a:pt x="12368" y="11898"/>
                  </a:lnTo>
                  <a:lnTo>
                    <a:pt x="12368" y="11750"/>
                  </a:lnTo>
                  <a:lnTo>
                    <a:pt x="12368" y="11576"/>
                  </a:lnTo>
                  <a:lnTo>
                    <a:pt x="12393" y="11428"/>
                  </a:lnTo>
                  <a:lnTo>
                    <a:pt x="12417" y="11255"/>
                  </a:lnTo>
                  <a:lnTo>
                    <a:pt x="12492" y="11106"/>
                  </a:lnTo>
                  <a:lnTo>
                    <a:pt x="12541" y="10958"/>
                  </a:lnTo>
                  <a:lnTo>
                    <a:pt x="12640" y="10810"/>
                  </a:lnTo>
                  <a:lnTo>
                    <a:pt x="12739" y="10661"/>
                  </a:lnTo>
                  <a:lnTo>
                    <a:pt x="12863" y="10538"/>
                  </a:lnTo>
                  <a:lnTo>
                    <a:pt x="13036" y="10389"/>
                  </a:lnTo>
                  <a:lnTo>
                    <a:pt x="13209" y="10265"/>
                  </a:lnTo>
                  <a:lnTo>
                    <a:pt x="13407" y="10166"/>
                  </a:lnTo>
                  <a:lnTo>
                    <a:pt x="13605" y="10092"/>
                  </a:lnTo>
                  <a:lnTo>
                    <a:pt x="13827" y="10043"/>
                  </a:lnTo>
                  <a:lnTo>
                    <a:pt x="14248" y="10043"/>
                  </a:lnTo>
                  <a:lnTo>
                    <a:pt x="14471" y="10092"/>
                  </a:lnTo>
                  <a:lnTo>
                    <a:pt x="14396" y="10043"/>
                  </a:lnTo>
                  <a:lnTo>
                    <a:pt x="14297" y="9894"/>
                  </a:lnTo>
                  <a:lnTo>
                    <a:pt x="14198" y="9771"/>
                  </a:lnTo>
                  <a:lnTo>
                    <a:pt x="14100" y="9622"/>
                  </a:lnTo>
                  <a:lnTo>
                    <a:pt x="14025" y="9474"/>
                  </a:lnTo>
                  <a:lnTo>
                    <a:pt x="13976" y="9301"/>
                  </a:lnTo>
                  <a:lnTo>
                    <a:pt x="13926" y="9152"/>
                  </a:lnTo>
                  <a:lnTo>
                    <a:pt x="13902" y="8979"/>
                  </a:lnTo>
                  <a:lnTo>
                    <a:pt x="13902" y="8806"/>
                  </a:lnTo>
                  <a:lnTo>
                    <a:pt x="13902" y="8658"/>
                  </a:lnTo>
                  <a:lnTo>
                    <a:pt x="13926" y="8484"/>
                  </a:lnTo>
                  <a:lnTo>
                    <a:pt x="13976" y="8311"/>
                  </a:lnTo>
                  <a:lnTo>
                    <a:pt x="14025" y="8163"/>
                  </a:lnTo>
                  <a:lnTo>
                    <a:pt x="14100" y="8014"/>
                  </a:lnTo>
                  <a:lnTo>
                    <a:pt x="14198" y="7866"/>
                  </a:lnTo>
                  <a:lnTo>
                    <a:pt x="14297" y="7718"/>
                  </a:lnTo>
                  <a:lnTo>
                    <a:pt x="14396" y="7594"/>
                  </a:lnTo>
                  <a:lnTo>
                    <a:pt x="14594" y="7446"/>
                  </a:lnTo>
                  <a:lnTo>
                    <a:pt x="14767" y="7322"/>
                  </a:lnTo>
                  <a:lnTo>
                    <a:pt x="14965" y="7223"/>
                  </a:lnTo>
                  <a:lnTo>
                    <a:pt x="15188" y="7149"/>
                  </a:lnTo>
                  <a:lnTo>
                    <a:pt x="15411" y="7099"/>
                  </a:lnTo>
                  <a:lnTo>
                    <a:pt x="15856" y="7099"/>
                  </a:lnTo>
                  <a:lnTo>
                    <a:pt x="16054" y="7149"/>
                  </a:lnTo>
                  <a:lnTo>
                    <a:pt x="16054" y="7149"/>
                  </a:lnTo>
                  <a:lnTo>
                    <a:pt x="15955" y="7000"/>
                  </a:lnTo>
                  <a:lnTo>
                    <a:pt x="15856" y="6877"/>
                  </a:lnTo>
                  <a:lnTo>
                    <a:pt x="15782" y="6728"/>
                  </a:lnTo>
                  <a:lnTo>
                    <a:pt x="15732" y="6580"/>
                  </a:lnTo>
                  <a:lnTo>
                    <a:pt x="15683" y="6407"/>
                  </a:lnTo>
                  <a:lnTo>
                    <a:pt x="15633" y="6258"/>
                  </a:lnTo>
                  <a:lnTo>
                    <a:pt x="15633" y="6085"/>
                  </a:lnTo>
                  <a:lnTo>
                    <a:pt x="15608" y="5937"/>
                  </a:lnTo>
                  <a:lnTo>
                    <a:pt x="15633" y="5763"/>
                  </a:lnTo>
                  <a:lnTo>
                    <a:pt x="15658" y="5615"/>
                  </a:lnTo>
                  <a:lnTo>
                    <a:pt x="15707" y="5467"/>
                  </a:lnTo>
                  <a:lnTo>
                    <a:pt x="15757" y="5293"/>
                  </a:lnTo>
                  <a:lnTo>
                    <a:pt x="15831" y="5145"/>
                  </a:lnTo>
                  <a:lnTo>
                    <a:pt x="15905" y="5021"/>
                  </a:lnTo>
                  <a:lnTo>
                    <a:pt x="16004" y="4873"/>
                  </a:lnTo>
                  <a:lnTo>
                    <a:pt x="16128" y="4749"/>
                  </a:lnTo>
                  <a:lnTo>
                    <a:pt x="16301" y="4576"/>
                  </a:lnTo>
                  <a:lnTo>
                    <a:pt x="16524" y="4452"/>
                  </a:lnTo>
                  <a:lnTo>
                    <a:pt x="16722" y="4354"/>
                  </a:lnTo>
                  <a:lnTo>
                    <a:pt x="16944" y="4279"/>
                  </a:lnTo>
                  <a:lnTo>
                    <a:pt x="17167" y="4255"/>
                  </a:lnTo>
                  <a:lnTo>
                    <a:pt x="17389" y="4230"/>
                  </a:lnTo>
                  <a:lnTo>
                    <a:pt x="17637" y="4255"/>
                  </a:lnTo>
                  <a:lnTo>
                    <a:pt x="17859" y="4304"/>
                  </a:lnTo>
                  <a:lnTo>
                    <a:pt x="17686" y="4032"/>
                  </a:lnTo>
                  <a:lnTo>
                    <a:pt x="17587" y="3735"/>
                  </a:lnTo>
                  <a:lnTo>
                    <a:pt x="17513" y="3438"/>
                  </a:lnTo>
                  <a:lnTo>
                    <a:pt x="17513" y="3141"/>
                  </a:lnTo>
                  <a:lnTo>
                    <a:pt x="17563" y="2845"/>
                  </a:lnTo>
                  <a:lnTo>
                    <a:pt x="17661" y="2548"/>
                  </a:lnTo>
                  <a:lnTo>
                    <a:pt x="17810" y="2276"/>
                  </a:lnTo>
                  <a:lnTo>
                    <a:pt x="17909" y="2127"/>
                  </a:lnTo>
                  <a:lnTo>
                    <a:pt x="18008" y="2004"/>
                  </a:lnTo>
                  <a:lnTo>
                    <a:pt x="18206" y="1855"/>
                  </a:lnTo>
                  <a:lnTo>
                    <a:pt x="18428" y="1707"/>
                  </a:lnTo>
                  <a:lnTo>
                    <a:pt x="18651" y="1608"/>
                  </a:lnTo>
                  <a:lnTo>
                    <a:pt x="18874" y="1534"/>
                  </a:lnTo>
                  <a:lnTo>
                    <a:pt x="19121" y="1509"/>
                  </a:lnTo>
                  <a:lnTo>
                    <a:pt x="19368" y="1509"/>
                  </a:lnTo>
                  <a:lnTo>
                    <a:pt x="19591" y="1534"/>
                  </a:lnTo>
                  <a:lnTo>
                    <a:pt x="19838" y="1608"/>
                  </a:lnTo>
                  <a:lnTo>
                    <a:pt x="19739" y="1410"/>
                  </a:lnTo>
                  <a:lnTo>
                    <a:pt x="19640" y="1212"/>
                  </a:lnTo>
                  <a:lnTo>
                    <a:pt x="19591" y="1014"/>
                  </a:lnTo>
                  <a:lnTo>
                    <a:pt x="19566" y="816"/>
                  </a:lnTo>
                  <a:lnTo>
                    <a:pt x="19566" y="618"/>
                  </a:lnTo>
                  <a:lnTo>
                    <a:pt x="19566" y="396"/>
                  </a:lnTo>
                  <a:lnTo>
                    <a:pt x="19616" y="198"/>
                  </a:lnTo>
                  <a:lnTo>
                    <a:pt x="1969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14725" y="638675"/>
              <a:ext cx="25375" cy="9900"/>
            </a:xfrm>
            <a:custGeom>
              <a:avLst/>
              <a:gdLst/>
              <a:ahLst/>
              <a:cxnLst/>
              <a:rect l="l" t="t" r="r" b="b"/>
              <a:pathLst>
                <a:path w="1015" h="396" extrusionOk="0">
                  <a:moveTo>
                    <a:pt x="149" y="0"/>
                  </a:moveTo>
                  <a:lnTo>
                    <a:pt x="99" y="198"/>
                  </a:lnTo>
                  <a:lnTo>
                    <a:pt x="0" y="396"/>
                  </a:lnTo>
                  <a:lnTo>
                    <a:pt x="248" y="322"/>
                  </a:lnTo>
                  <a:lnTo>
                    <a:pt x="495" y="297"/>
                  </a:lnTo>
                  <a:lnTo>
                    <a:pt x="767" y="272"/>
                  </a:lnTo>
                  <a:lnTo>
                    <a:pt x="1014" y="322"/>
                  </a:lnTo>
                  <a:lnTo>
                    <a:pt x="940" y="148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85475" y="638675"/>
              <a:ext cx="39600" cy="22900"/>
            </a:xfrm>
            <a:custGeom>
              <a:avLst/>
              <a:gdLst/>
              <a:ahLst/>
              <a:cxnLst/>
              <a:rect l="l" t="t" r="r" b="b"/>
              <a:pathLst>
                <a:path w="1584" h="916" extrusionOk="0">
                  <a:moveTo>
                    <a:pt x="1262" y="0"/>
                  </a:moveTo>
                  <a:lnTo>
                    <a:pt x="1138" y="124"/>
                  </a:lnTo>
                  <a:lnTo>
                    <a:pt x="990" y="198"/>
                  </a:lnTo>
                  <a:lnTo>
                    <a:pt x="668" y="371"/>
                  </a:lnTo>
                  <a:lnTo>
                    <a:pt x="347" y="470"/>
                  </a:lnTo>
                  <a:lnTo>
                    <a:pt x="0" y="519"/>
                  </a:lnTo>
                  <a:lnTo>
                    <a:pt x="75" y="717"/>
                  </a:lnTo>
                  <a:lnTo>
                    <a:pt x="99" y="915"/>
                  </a:lnTo>
                  <a:lnTo>
                    <a:pt x="149" y="866"/>
                  </a:lnTo>
                  <a:lnTo>
                    <a:pt x="297" y="742"/>
                  </a:lnTo>
                  <a:lnTo>
                    <a:pt x="470" y="618"/>
                  </a:lnTo>
                  <a:lnTo>
                    <a:pt x="644" y="519"/>
                  </a:lnTo>
                  <a:lnTo>
                    <a:pt x="817" y="445"/>
                  </a:lnTo>
                  <a:lnTo>
                    <a:pt x="990" y="371"/>
                  </a:lnTo>
                  <a:lnTo>
                    <a:pt x="1188" y="322"/>
                  </a:lnTo>
                  <a:lnTo>
                    <a:pt x="1386" y="297"/>
                  </a:lnTo>
                  <a:lnTo>
                    <a:pt x="1583" y="297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38125" y="1226750"/>
              <a:ext cx="44525" cy="63725"/>
            </a:xfrm>
            <a:custGeom>
              <a:avLst/>
              <a:gdLst/>
              <a:ahLst/>
              <a:cxnLst/>
              <a:rect l="l" t="t" r="r" b="b"/>
              <a:pathLst>
                <a:path w="1781" h="2549" extrusionOk="0">
                  <a:moveTo>
                    <a:pt x="866" y="1"/>
                  </a:moveTo>
                  <a:lnTo>
                    <a:pt x="717" y="199"/>
                  </a:lnTo>
                  <a:lnTo>
                    <a:pt x="569" y="397"/>
                  </a:lnTo>
                  <a:lnTo>
                    <a:pt x="421" y="520"/>
                  </a:lnTo>
                  <a:lnTo>
                    <a:pt x="297" y="619"/>
                  </a:lnTo>
                  <a:lnTo>
                    <a:pt x="148" y="718"/>
                  </a:lnTo>
                  <a:lnTo>
                    <a:pt x="0" y="792"/>
                  </a:lnTo>
                  <a:lnTo>
                    <a:pt x="0" y="1139"/>
                  </a:lnTo>
                  <a:lnTo>
                    <a:pt x="124" y="1287"/>
                  </a:lnTo>
                  <a:lnTo>
                    <a:pt x="223" y="1460"/>
                  </a:lnTo>
                  <a:lnTo>
                    <a:pt x="322" y="1633"/>
                  </a:lnTo>
                  <a:lnTo>
                    <a:pt x="371" y="1807"/>
                  </a:lnTo>
                  <a:lnTo>
                    <a:pt x="421" y="2004"/>
                  </a:lnTo>
                  <a:lnTo>
                    <a:pt x="445" y="2178"/>
                  </a:lnTo>
                  <a:lnTo>
                    <a:pt x="445" y="2376"/>
                  </a:lnTo>
                  <a:lnTo>
                    <a:pt x="445" y="2549"/>
                  </a:lnTo>
                  <a:lnTo>
                    <a:pt x="495" y="2400"/>
                  </a:lnTo>
                  <a:lnTo>
                    <a:pt x="594" y="2252"/>
                  </a:lnTo>
                  <a:lnTo>
                    <a:pt x="693" y="2128"/>
                  </a:lnTo>
                  <a:lnTo>
                    <a:pt x="816" y="1980"/>
                  </a:lnTo>
                  <a:lnTo>
                    <a:pt x="1039" y="1807"/>
                  </a:lnTo>
                  <a:lnTo>
                    <a:pt x="1262" y="1658"/>
                  </a:lnTo>
                  <a:lnTo>
                    <a:pt x="1509" y="1559"/>
                  </a:lnTo>
                  <a:lnTo>
                    <a:pt x="1781" y="1510"/>
                  </a:lnTo>
                  <a:lnTo>
                    <a:pt x="1558" y="1386"/>
                  </a:lnTo>
                  <a:lnTo>
                    <a:pt x="1385" y="1213"/>
                  </a:lnTo>
                  <a:lnTo>
                    <a:pt x="1262" y="1089"/>
                  </a:lnTo>
                  <a:lnTo>
                    <a:pt x="1163" y="941"/>
                  </a:lnTo>
                  <a:lnTo>
                    <a:pt x="1064" y="792"/>
                  </a:lnTo>
                  <a:lnTo>
                    <a:pt x="989" y="644"/>
                  </a:lnTo>
                  <a:lnTo>
                    <a:pt x="940" y="496"/>
                  </a:lnTo>
                  <a:lnTo>
                    <a:pt x="890" y="322"/>
                  </a:lnTo>
                  <a:lnTo>
                    <a:pt x="866" y="149"/>
                  </a:lnTo>
                  <a:lnTo>
                    <a:pt x="86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38125" y="1302200"/>
              <a:ext cx="35250" cy="74225"/>
            </a:xfrm>
            <a:custGeom>
              <a:avLst/>
              <a:gdLst/>
              <a:ahLst/>
              <a:cxnLst/>
              <a:rect l="l" t="t" r="r" b="b"/>
              <a:pathLst>
                <a:path w="1410" h="2969" extrusionOk="0">
                  <a:moveTo>
                    <a:pt x="322" y="1"/>
                  </a:moveTo>
                  <a:lnTo>
                    <a:pt x="173" y="273"/>
                  </a:lnTo>
                  <a:lnTo>
                    <a:pt x="0" y="520"/>
                  </a:lnTo>
                  <a:lnTo>
                    <a:pt x="0" y="2969"/>
                  </a:lnTo>
                  <a:lnTo>
                    <a:pt x="74" y="2771"/>
                  </a:lnTo>
                  <a:lnTo>
                    <a:pt x="173" y="2598"/>
                  </a:lnTo>
                  <a:lnTo>
                    <a:pt x="272" y="2425"/>
                  </a:lnTo>
                  <a:lnTo>
                    <a:pt x="421" y="2276"/>
                  </a:lnTo>
                  <a:lnTo>
                    <a:pt x="643" y="2103"/>
                  </a:lnTo>
                  <a:lnTo>
                    <a:pt x="890" y="1955"/>
                  </a:lnTo>
                  <a:lnTo>
                    <a:pt x="1138" y="1856"/>
                  </a:lnTo>
                  <a:lnTo>
                    <a:pt x="1410" y="1806"/>
                  </a:lnTo>
                  <a:lnTo>
                    <a:pt x="1262" y="1732"/>
                  </a:lnTo>
                  <a:lnTo>
                    <a:pt x="1088" y="1633"/>
                  </a:lnTo>
                  <a:lnTo>
                    <a:pt x="940" y="1534"/>
                  </a:lnTo>
                  <a:lnTo>
                    <a:pt x="816" y="1411"/>
                  </a:lnTo>
                  <a:lnTo>
                    <a:pt x="668" y="1262"/>
                  </a:lnTo>
                  <a:lnTo>
                    <a:pt x="569" y="1089"/>
                  </a:lnTo>
                  <a:lnTo>
                    <a:pt x="470" y="916"/>
                  </a:lnTo>
                  <a:lnTo>
                    <a:pt x="396" y="743"/>
                  </a:lnTo>
                  <a:lnTo>
                    <a:pt x="346" y="570"/>
                  </a:lnTo>
                  <a:lnTo>
                    <a:pt x="322" y="372"/>
                  </a:lnTo>
                  <a:lnTo>
                    <a:pt x="322" y="174"/>
                  </a:lnTo>
                  <a:lnTo>
                    <a:pt x="32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41575" y="702975"/>
              <a:ext cx="38350" cy="29100"/>
            </a:xfrm>
            <a:custGeom>
              <a:avLst/>
              <a:gdLst/>
              <a:ahLst/>
              <a:cxnLst/>
              <a:rect l="l" t="t" r="r" b="b"/>
              <a:pathLst>
                <a:path w="1534" h="1164" extrusionOk="0">
                  <a:moveTo>
                    <a:pt x="1361" y="1"/>
                  </a:moveTo>
                  <a:lnTo>
                    <a:pt x="1286" y="75"/>
                  </a:lnTo>
                  <a:lnTo>
                    <a:pt x="1138" y="198"/>
                  </a:lnTo>
                  <a:lnTo>
                    <a:pt x="990" y="322"/>
                  </a:lnTo>
                  <a:lnTo>
                    <a:pt x="841" y="421"/>
                  </a:lnTo>
                  <a:lnTo>
                    <a:pt x="693" y="495"/>
                  </a:lnTo>
                  <a:lnTo>
                    <a:pt x="520" y="569"/>
                  </a:lnTo>
                  <a:lnTo>
                    <a:pt x="346" y="619"/>
                  </a:lnTo>
                  <a:lnTo>
                    <a:pt x="0" y="693"/>
                  </a:lnTo>
                  <a:lnTo>
                    <a:pt x="99" y="916"/>
                  </a:lnTo>
                  <a:lnTo>
                    <a:pt x="149" y="1163"/>
                  </a:lnTo>
                  <a:lnTo>
                    <a:pt x="173" y="1114"/>
                  </a:lnTo>
                  <a:lnTo>
                    <a:pt x="322" y="990"/>
                  </a:lnTo>
                  <a:lnTo>
                    <a:pt x="495" y="891"/>
                  </a:lnTo>
                  <a:lnTo>
                    <a:pt x="643" y="792"/>
                  </a:lnTo>
                  <a:lnTo>
                    <a:pt x="816" y="693"/>
                  </a:lnTo>
                  <a:lnTo>
                    <a:pt x="990" y="644"/>
                  </a:lnTo>
                  <a:lnTo>
                    <a:pt x="1163" y="594"/>
                  </a:lnTo>
                  <a:lnTo>
                    <a:pt x="1336" y="569"/>
                  </a:lnTo>
                  <a:lnTo>
                    <a:pt x="1534" y="569"/>
                  </a:lnTo>
                  <a:lnTo>
                    <a:pt x="1410" y="273"/>
                  </a:lnTo>
                  <a:lnTo>
                    <a:pt x="136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99950" y="996100"/>
              <a:ext cx="40225" cy="42075"/>
            </a:xfrm>
            <a:custGeom>
              <a:avLst/>
              <a:gdLst/>
              <a:ahLst/>
              <a:cxnLst/>
              <a:rect l="l" t="t" r="r" b="b"/>
              <a:pathLst>
                <a:path w="1609" h="1683" extrusionOk="0">
                  <a:moveTo>
                    <a:pt x="1114" y="0"/>
                  </a:moveTo>
                  <a:lnTo>
                    <a:pt x="965" y="149"/>
                  </a:lnTo>
                  <a:lnTo>
                    <a:pt x="767" y="347"/>
                  </a:lnTo>
                  <a:lnTo>
                    <a:pt x="520" y="495"/>
                  </a:lnTo>
                  <a:lnTo>
                    <a:pt x="273" y="619"/>
                  </a:lnTo>
                  <a:lnTo>
                    <a:pt x="1" y="693"/>
                  </a:lnTo>
                  <a:lnTo>
                    <a:pt x="174" y="916"/>
                  </a:lnTo>
                  <a:lnTo>
                    <a:pt x="273" y="1163"/>
                  </a:lnTo>
                  <a:lnTo>
                    <a:pt x="372" y="1410"/>
                  </a:lnTo>
                  <a:lnTo>
                    <a:pt x="421" y="1682"/>
                  </a:lnTo>
                  <a:lnTo>
                    <a:pt x="570" y="1509"/>
                  </a:lnTo>
                  <a:lnTo>
                    <a:pt x="792" y="1311"/>
                  </a:lnTo>
                  <a:lnTo>
                    <a:pt x="1040" y="1163"/>
                  </a:lnTo>
                  <a:lnTo>
                    <a:pt x="1312" y="1064"/>
                  </a:lnTo>
                  <a:lnTo>
                    <a:pt x="1608" y="990"/>
                  </a:lnTo>
                  <a:lnTo>
                    <a:pt x="1435" y="767"/>
                  </a:lnTo>
                  <a:lnTo>
                    <a:pt x="1287" y="520"/>
                  </a:lnTo>
                  <a:lnTo>
                    <a:pt x="1188" y="272"/>
                  </a:lnTo>
                  <a:lnTo>
                    <a:pt x="111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369075" y="1681900"/>
              <a:ext cx="35275" cy="74225"/>
            </a:xfrm>
            <a:custGeom>
              <a:avLst/>
              <a:gdLst/>
              <a:ahLst/>
              <a:cxnLst/>
              <a:rect l="l" t="t" r="r" b="b"/>
              <a:pathLst>
                <a:path w="1411" h="2969" extrusionOk="0">
                  <a:moveTo>
                    <a:pt x="1410" y="1"/>
                  </a:moveTo>
                  <a:lnTo>
                    <a:pt x="1336" y="198"/>
                  </a:lnTo>
                  <a:lnTo>
                    <a:pt x="1237" y="372"/>
                  </a:lnTo>
                  <a:lnTo>
                    <a:pt x="1138" y="545"/>
                  </a:lnTo>
                  <a:lnTo>
                    <a:pt x="990" y="693"/>
                  </a:lnTo>
                  <a:lnTo>
                    <a:pt x="767" y="866"/>
                  </a:lnTo>
                  <a:lnTo>
                    <a:pt x="520" y="1015"/>
                  </a:lnTo>
                  <a:lnTo>
                    <a:pt x="272" y="1114"/>
                  </a:lnTo>
                  <a:lnTo>
                    <a:pt x="0" y="1163"/>
                  </a:lnTo>
                  <a:lnTo>
                    <a:pt x="149" y="1237"/>
                  </a:lnTo>
                  <a:lnTo>
                    <a:pt x="322" y="1336"/>
                  </a:lnTo>
                  <a:lnTo>
                    <a:pt x="470" y="1435"/>
                  </a:lnTo>
                  <a:lnTo>
                    <a:pt x="594" y="1559"/>
                  </a:lnTo>
                  <a:lnTo>
                    <a:pt x="742" y="1707"/>
                  </a:lnTo>
                  <a:lnTo>
                    <a:pt x="841" y="1880"/>
                  </a:lnTo>
                  <a:lnTo>
                    <a:pt x="940" y="2054"/>
                  </a:lnTo>
                  <a:lnTo>
                    <a:pt x="1014" y="2227"/>
                  </a:lnTo>
                  <a:lnTo>
                    <a:pt x="1064" y="2400"/>
                  </a:lnTo>
                  <a:lnTo>
                    <a:pt x="1089" y="2598"/>
                  </a:lnTo>
                  <a:lnTo>
                    <a:pt x="1089" y="2796"/>
                  </a:lnTo>
                  <a:lnTo>
                    <a:pt x="1089" y="2969"/>
                  </a:lnTo>
                  <a:lnTo>
                    <a:pt x="1237" y="2697"/>
                  </a:lnTo>
                  <a:lnTo>
                    <a:pt x="1410" y="2449"/>
                  </a:lnTo>
                  <a:lnTo>
                    <a:pt x="141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162525" y="2326275"/>
              <a:ext cx="38375" cy="29075"/>
            </a:xfrm>
            <a:custGeom>
              <a:avLst/>
              <a:gdLst/>
              <a:ahLst/>
              <a:cxnLst/>
              <a:rect l="l" t="t" r="r" b="b"/>
              <a:pathLst>
                <a:path w="1535" h="1163" extrusionOk="0">
                  <a:moveTo>
                    <a:pt x="1386" y="0"/>
                  </a:moveTo>
                  <a:lnTo>
                    <a:pt x="1361" y="50"/>
                  </a:lnTo>
                  <a:lnTo>
                    <a:pt x="1212" y="173"/>
                  </a:lnTo>
                  <a:lnTo>
                    <a:pt x="1039" y="272"/>
                  </a:lnTo>
                  <a:lnTo>
                    <a:pt x="891" y="371"/>
                  </a:lnTo>
                  <a:lnTo>
                    <a:pt x="718" y="470"/>
                  </a:lnTo>
                  <a:lnTo>
                    <a:pt x="545" y="520"/>
                  </a:lnTo>
                  <a:lnTo>
                    <a:pt x="371" y="569"/>
                  </a:lnTo>
                  <a:lnTo>
                    <a:pt x="198" y="594"/>
                  </a:lnTo>
                  <a:lnTo>
                    <a:pt x="0" y="594"/>
                  </a:lnTo>
                  <a:lnTo>
                    <a:pt x="124" y="891"/>
                  </a:lnTo>
                  <a:lnTo>
                    <a:pt x="174" y="1163"/>
                  </a:lnTo>
                  <a:lnTo>
                    <a:pt x="248" y="1089"/>
                  </a:lnTo>
                  <a:lnTo>
                    <a:pt x="396" y="965"/>
                  </a:lnTo>
                  <a:lnTo>
                    <a:pt x="545" y="841"/>
                  </a:lnTo>
                  <a:lnTo>
                    <a:pt x="693" y="742"/>
                  </a:lnTo>
                  <a:lnTo>
                    <a:pt x="841" y="668"/>
                  </a:lnTo>
                  <a:lnTo>
                    <a:pt x="1015" y="594"/>
                  </a:lnTo>
                  <a:lnTo>
                    <a:pt x="1188" y="545"/>
                  </a:lnTo>
                  <a:lnTo>
                    <a:pt x="1534" y="470"/>
                  </a:lnTo>
                  <a:lnTo>
                    <a:pt x="1435" y="24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095125" y="2264425"/>
              <a:ext cx="27225" cy="54450"/>
            </a:xfrm>
            <a:custGeom>
              <a:avLst/>
              <a:gdLst/>
              <a:ahLst/>
              <a:cxnLst/>
              <a:rect l="l" t="t" r="r" b="b"/>
              <a:pathLst>
                <a:path w="1089" h="2178" extrusionOk="0">
                  <a:moveTo>
                    <a:pt x="1089" y="1"/>
                  </a:moveTo>
                  <a:lnTo>
                    <a:pt x="841" y="124"/>
                  </a:lnTo>
                  <a:lnTo>
                    <a:pt x="569" y="199"/>
                  </a:lnTo>
                  <a:lnTo>
                    <a:pt x="297" y="248"/>
                  </a:lnTo>
                  <a:lnTo>
                    <a:pt x="0" y="248"/>
                  </a:lnTo>
                  <a:lnTo>
                    <a:pt x="149" y="471"/>
                  </a:lnTo>
                  <a:lnTo>
                    <a:pt x="248" y="693"/>
                  </a:lnTo>
                  <a:lnTo>
                    <a:pt x="297" y="941"/>
                  </a:lnTo>
                  <a:lnTo>
                    <a:pt x="347" y="1188"/>
                  </a:lnTo>
                  <a:lnTo>
                    <a:pt x="322" y="1435"/>
                  </a:lnTo>
                  <a:lnTo>
                    <a:pt x="297" y="1683"/>
                  </a:lnTo>
                  <a:lnTo>
                    <a:pt x="223" y="1930"/>
                  </a:lnTo>
                  <a:lnTo>
                    <a:pt x="124" y="2178"/>
                  </a:lnTo>
                  <a:lnTo>
                    <a:pt x="322" y="2079"/>
                  </a:lnTo>
                  <a:lnTo>
                    <a:pt x="520" y="2029"/>
                  </a:lnTo>
                  <a:lnTo>
                    <a:pt x="718" y="2004"/>
                  </a:lnTo>
                  <a:lnTo>
                    <a:pt x="915" y="1980"/>
                  </a:lnTo>
                  <a:lnTo>
                    <a:pt x="817" y="1732"/>
                  </a:lnTo>
                  <a:lnTo>
                    <a:pt x="767" y="1485"/>
                  </a:lnTo>
                  <a:lnTo>
                    <a:pt x="718" y="1238"/>
                  </a:lnTo>
                  <a:lnTo>
                    <a:pt x="742" y="990"/>
                  </a:lnTo>
                  <a:lnTo>
                    <a:pt x="767" y="718"/>
                  </a:lnTo>
                  <a:lnTo>
                    <a:pt x="841" y="471"/>
                  </a:lnTo>
                  <a:lnTo>
                    <a:pt x="940" y="223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345575" y="1855050"/>
              <a:ext cx="46400" cy="53200"/>
            </a:xfrm>
            <a:custGeom>
              <a:avLst/>
              <a:gdLst/>
              <a:ahLst/>
              <a:cxnLst/>
              <a:rect l="l" t="t" r="r" b="b"/>
              <a:pathLst>
                <a:path w="1856" h="2128" extrusionOk="0">
                  <a:moveTo>
                    <a:pt x="1237" y="1"/>
                  </a:moveTo>
                  <a:lnTo>
                    <a:pt x="1113" y="174"/>
                  </a:lnTo>
                  <a:lnTo>
                    <a:pt x="965" y="347"/>
                  </a:lnTo>
                  <a:lnTo>
                    <a:pt x="742" y="520"/>
                  </a:lnTo>
                  <a:lnTo>
                    <a:pt x="520" y="668"/>
                  </a:lnTo>
                  <a:lnTo>
                    <a:pt x="272" y="767"/>
                  </a:lnTo>
                  <a:lnTo>
                    <a:pt x="0" y="842"/>
                  </a:lnTo>
                  <a:lnTo>
                    <a:pt x="223" y="1039"/>
                  </a:lnTo>
                  <a:lnTo>
                    <a:pt x="446" y="1262"/>
                  </a:lnTo>
                  <a:lnTo>
                    <a:pt x="594" y="1534"/>
                  </a:lnTo>
                  <a:lnTo>
                    <a:pt x="693" y="1831"/>
                  </a:lnTo>
                  <a:lnTo>
                    <a:pt x="742" y="2128"/>
                  </a:lnTo>
                  <a:lnTo>
                    <a:pt x="866" y="2004"/>
                  </a:lnTo>
                  <a:lnTo>
                    <a:pt x="990" y="1856"/>
                  </a:lnTo>
                  <a:lnTo>
                    <a:pt x="1188" y="1683"/>
                  </a:lnTo>
                  <a:lnTo>
                    <a:pt x="1386" y="1559"/>
                  </a:lnTo>
                  <a:lnTo>
                    <a:pt x="1608" y="1435"/>
                  </a:lnTo>
                  <a:lnTo>
                    <a:pt x="1855" y="1361"/>
                  </a:lnTo>
                  <a:lnTo>
                    <a:pt x="1781" y="1312"/>
                  </a:lnTo>
                  <a:lnTo>
                    <a:pt x="1658" y="1163"/>
                  </a:lnTo>
                  <a:lnTo>
                    <a:pt x="1559" y="1015"/>
                  </a:lnTo>
                  <a:lnTo>
                    <a:pt x="1460" y="866"/>
                  </a:lnTo>
                  <a:lnTo>
                    <a:pt x="1386" y="693"/>
                  </a:lnTo>
                  <a:lnTo>
                    <a:pt x="1311" y="520"/>
                  </a:lnTo>
                  <a:lnTo>
                    <a:pt x="1287" y="347"/>
                  </a:lnTo>
                  <a:lnTo>
                    <a:pt x="1237" y="174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359800" y="1767850"/>
              <a:ext cx="44550" cy="63725"/>
            </a:xfrm>
            <a:custGeom>
              <a:avLst/>
              <a:gdLst/>
              <a:ahLst/>
              <a:cxnLst/>
              <a:rect l="l" t="t" r="r" b="b"/>
              <a:pathLst>
                <a:path w="1782" h="2549" extrusionOk="0">
                  <a:moveTo>
                    <a:pt x="1336" y="1"/>
                  </a:moveTo>
                  <a:lnTo>
                    <a:pt x="1286" y="149"/>
                  </a:lnTo>
                  <a:lnTo>
                    <a:pt x="1188" y="298"/>
                  </a:lnTo>
                  <a:lnTo>
                    <a:pt x="1089" y="421"/>
                  </a:lnTo>
                  <a:lnTo>
                    <a:pt x="965" y="570"/>
                  </a:lnTo>
                  <a:lnTo>
                    <a:pt x="742" y="743"/>
                  </a:lnTo>
                  <a:lnTo>
                    <a:pt x="520" y="891"/>
                  </a:lnTo>
                  <a:lnTo>
                    <a:pt x="272" y="990"/>
                  </a:lnTo>
                  <a:lnTo>
                    <a:pt x="0" y="1040"/>
                  </a:lnTo>
                  <a:lnTo>
                    <a:pt x="223" y="1163"/>
                  </a:lnTo>
                  <a:lnTo>
                    <a:pt x="396" y="1337"/>
                  </a:lnTo>
                  <a:lnTo>
                    <a:pt x="520" y="1460"/>
                  </a:lnTo>
                  <a:lnTo>
                    <a:pt x="619" y="1609"/>
                  </a:lnTo>
                  <a:lnTo>
                    <a:pt x="718" y="1757"/>
                  </a:lnTo>
                  <a:lnTo>
                    <a:pt x="792" y="1905"/>
                  </a:lnTo>
                  <a:lnTo>
                    <a:pt x="841" y="2054"/>
                  </a:lnTo>
                  <a:lnTo>
                    <a:pt x="891" y="2227"/>
                  </a:lnTo>
                  <a:lnTo>
                    <a:pt x="915" y="2400"/>
                  </a:lnTo>
                  <a:lnTo>
                    <a:pt x="915" y="2549"/>
                  </a:lnTo>
                  <a:lnTo>
                    <a:pt x="1064" y="2351"/>
                  </a:lnTo>
                  <a:lnTo>
                    <a:pt x="1212" y="2153"/>
                  </a:lnTo>
                  <a:lnTo>
                    <a:pt x="1361" y="2029"/>
                  </a:lnTo>
                  <a:lnTo>
                    <a:pt x="1484" y="1930"/>
                  </a:lnTo>
                  <a:lnTo>
                    <a:pt x="1633" y="1831"/>
                  </a:lnTo>
                  <a:lnTo>
                    <a:pt x="1781" y="1757"/>
                  </a:lnTo>
                  <a:lnTo>
                    <a:pt x="1781" y="1411"/>
                  </a:lnTo>
                  <a:lnTo>
                    <a:pt x="1658" y="1262"/>
                  </a:lnTo>
                  <a:lnTo>
                    <a:pt x="1559" y="1089"/>
                  </a:lnTo>
                  <a:lnTo>
                    <a:pt x="1460" y="916"/>
                  </a:lnTo>
                  <a:lnTo>
                    <a:pt x="1410" y="743"/>
                  </a:lnTo>
                  <a:lnTo>
                    <a:pt x="1361" y="545"/>
                  </a:lnTo>
                  <a:lnTo>
                    <a:pt x="1336" y="372"/>
                  </a:lnTo>
                  <a:lnTo>
                    <a:pt x="1336" y="174"/>
                  </a:lnTo>
                  <a:lnTo>
                    <a:pt x="133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002350" y="2409750"/>
              <a:ext cx="25375" cy="9925"/>
            </a:xfrm>
            <a:custGeom>
              <a:avLst/>
              <a:gdLst/>
              <a:ahLst/>
              <a:cxnLst/>
              <a:rect l="l" t="t" r="r" b="b"/>
              <a:pathLst>
                <a:path w="1015" h="397" extrusionOk="0">
                  <a:moveTo>
                    <a:pt x="1015" y="1"/>
                  </a:moveTo>
                  <a:lnTo>
                    <a:pt x="768" y="75"/>
                  </a:lnTo>
                  <a:lnTo>
                    <a:pt x="520" y="100"/>
                  </a:lnTo>
                  <a:lnTo>
                    <a:pt x="248" y="124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75" y="248"/>
                  </a:lnTo>
                  <a:lnTo>
                    <a:pt x="124" y="396"/>
                  </a:lnTo>
                  <a:lnTo>
                    <a:pt x="867" y="396"/>
                  </a:lnTo>
                  <a:lnTo>
                    <a:pt x="916" y="199"/>
                  </a:lnTo>
                  <a:lnTo>
                    <a:pt x="101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051200" y="2338650"/>
              <a:ext cx="24775" cy="46400"/>
            </a:xfrm>
            <a:custGeom>
              <a:avLst/>
              <a:gdLst/>
              <a:ahLst/>
              <a:cxnLst/>
              <a:rect l="l" t="t" r="r" b="b"/>
              <a:pathLst>
                <a:path w="991" h="1856" extrusionOk="0">
                  <a:moveTo>
                    <a:pt x="990" y="0"/>
                  </a:moveTo>
                  <a:lnTo>
                    <a:pt x="743" y="99"/>
                  </a:lnTo>
                  <a:lnTo>
                    <a:pt x="496" y="148"/>
                  </a:lnTo>
                  <a:lnTo>
                    <a:pt x="248" y="173"/>
                  </a:lnTo>
                  <a:lnTo>
                    <a:pt x="1" y="148"/>
                  </a:lnTo>
                  <a:lnTo>
                    <a:pt x="1" y="148"/>
                  </a:lnTo>
                  <a:lnTo>
                    <a:pt x="100" y="346"/>
                  </a:lnTo>
                  <a:lnTo>
                    <a:pt x="174" y="569"/>
                  </a:lnTo>
                  <a:lnTo>
                    <a:pt x="224" y="792"/>
                  </a:lnTo>
                  <a:lnTo>
                    <a:pt x="248" y="989"/>
                  </a:lnTo>
                  <a:lnTo>
                    <a:pt x="248" y="1212"/>
                  </a:lnTo>
                  <a:lnTo>
                    <a:pt x="224" y="1435"/>
                  </a:lnTo>
                  <a:lnTo>
                    <a:pt x="174" y="1657"/>
                  </a:lnTo>
                  <a:lnTo>
                    <a:pt x="75" y="1855"/>
                  </a:lnTo>
                  <a:lnTo>
                    <a:pt x="273" y="1806"/>
                  </a:lnTo>
                  <a:lnTo>
                    <a:pt x="471" y="1756"/>
                  </a:lnTo>
                  <a:lnTo>
                    <a:pt x="669" y="1732"/>
                  </a:lnTo>
                  <a:lnTo>
                    <a:pt x="891" y="1732"/>
                  </a:lnTo>
                  <a:lnTo>
                    <a:pt x="817" y="1509"/>
                  </a:lnTo>
                  <a:lnTo>
                    <a:pt x="768" y="1286"/>
                  </a:lnTo>
                  <a:lnTo>
                    <a:pt x="743" y="1088"/>
                  </a:lnTo>
                  <a:lnTo>
                    <a:pt x="743" y="866"/>
                  </a:lnTo>
                  <a:lnTo>
                    <a:pt x="768" y="643"/>
                  </a:lnTo>
                  <a:lnTo>
                    <a:pt x="817" y="421"/>
                  </a:lnTo>
                  <a:lnTo>
                    <a:pt x="891" y="223"/>
                  </a:lnTo>
                  <a:lnTo>
                    <a:pt x="99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117375" y="2396775"/>
              <a:ext cx="39600" cy="22900"/>
            </a:xfrm>
            <a:custGeom>
              <a:avLst/>
              <a:gdLst/>
              <a:ahLst/>
              <a:cxnLst/>
              <a:rect l="l" t="t" r="r" b="b"/>
              <a:pathLst>
                <a:path w="1584" h="916" extrusionOk="0">
                  <a:moveTo>
                    <a:pt x="1485" y="0"/>
                  </a:moveTo>
                  <a:lnTo>
                    <a:pt x="1435" y="50"/>
                  </a:lnTo>
                  <a:lnTo>
                    <a:pt x="1287" y="173"/>
                  </a:lnTo>
                  <a:lnTo>
                    <a:pt x="1114" y="297"/>
                  </a:lnTo>
                  <a:lnTo>
                    <a:pt x="941" y="396"/>
                  </a:lnTo>
                  <a:lnTo>
                    <a:pt x="768" y="470"/>
                  </a:lnTo>
                  <a:lnTo>
                    <a:pt x="594" y="544"/>
                  </a:lnTo>
                  <a:lnTo>
                    <a:pt x="396" y="594"/>
                  </a:lnTo>
                  <a:lnTo>
                    <a:pt x="199" y="619"/>
                  </a:lnTo>
                  <a:lnTo>
                    <a:pt x="1" y="619"/>
                  </a:lnTo>
                  <a:lnTo>
                    <a:pt x="100" y="915"/>
                  </a:lnTo>
                  <a:lnTo>
                    <a:pt x="322" y="915"/>
                  </a:lnTo>
                  <a:lnTo>
                    <a:pt x="446" y="792"/>
                  </a:lnTo>
                  <a:lnTo>
                    <a:pt x="594" y="718"/>
                  </a:lnTo>
                  <a:lnTo>
                    <a:pt x="916" y="544"/>
                  </a:lnTo>
                  <a:lnTo>
                    <a:pt x="1238" y="445"/>
                  </a:lnTo>
                  <a:lnTo>
                    <a:pt x="1584" y="396"/>
                  </a:lnTo>
                  <a:lnTo>
                    <a:pt x="1510" y="198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391950" y="2057275"/>
              <a:ext cx="12400" cy="22900"/>
            </a:xfrm>
            <a:custGeom>
              <a:avLst/>
              <a:gdLst/>
              <a:ahLst/>
              <a:cxnLst/>
              <a:rect l="l" t="t" r="r" b="b"/>
              <a:pathLst>
                <a:path w="496" h="916" extrusionOk="0">
                  <a:moveTo>
                    <a:pt x="495" y="0"/>
                  </a:moveTo>
                  <a:lnTo>
                    <a:pt x="248" y="124"/>
                  </a:lnTo>
                  <a:lnTo>
                    <a:pt x="0" y="198"/>
                  </a:lnTo>
                  <a:lnTo>
                    <a:pt x="124" y="371"/>
                  </a:lnTo>
                  <a:lnTo>
                    <a:pt x="223" y="544"/>
                  </a:lnTo>
                  <a:lnTo>
                    <a:pt x="297" y="742"/>
                  </a:lnTo>
                  <a:lnTo>
                    <a:pt x="347" y="915"/>
                  </a:lnTo>
                  <a:lnTo>
                    <a:pt x="372" y="915"/>
                  </a:lnTo>
                  <a:lnTo>
                    <a:pt x="495" y="792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326400" y="1939150"/>
              <a:ext cx="42700" cy="46400"/>
            </a:xfrm>
            <a:custGeom>
              <a:avLst/>
              <a:gdLst/>
              <a:ahLst/>
              <a:cxnLst/>
              <a:rect l="l" t="t" r="r" b="b"/>
              <a:pathLst>
                <a:path w="1708" h="1856" extrusionOk="0">
                  <a:moveTo>
                    <a:pt x="1188" y="1"/>
                  </a:moveTo>
                  <a:lnTo>
                    <a:pt x="990" y="223"/>
                  </a:lnTo>
                  <a:lnTo>
                    <a:pt x="767" y="421"/>
                  </a:lnTo>
                  <a:lnTo>
                    <a:pt x="520" y="570"/>
                  </a:lnTo>
                  <a:lnTo>
                    <a:pt x="273" y="669"/>
                  </a:lnTo>
                  <a:lnTo>
                    <a:pt x="0" y="718"/>
                  </a:lnTo>
                  <a:lnTo>
                    <a:pt x="75" y="817"/>
                  </a:lnTo>
                  <a:lnTo>
                    <a:pt x="297" y="1040"/>
                  </a:lnTo>
                  <a:lnTo>
                    <a:pt x="446" y="1312"/>
                  </a:lnTo>
                  <a:lnTo>
                    <a:pt x="545" y="1584"/>
                  </a:lnTo>
                  <a:lnTo>
                    <a:pt x="619" y="1856"/>
                  </a:lnTo>
                  <a:lnTo>
                    <a:pt x="792" y="1658"/>
                  </a:lnTo>
                  <a:lnTo>
                    <a:pt x="990" y="1485"/>
                  </a:lnTo>
                  <a:lnTo>
                    <a:pt x="1213" y="1336"/>
                  </a:lnTo>
                  <a:lnTo>
                    <a:pt x="1460" y="1213"/>
                  </a:lnTo>
                  <a:lnTo>
                    <a:pt x="1707" y="1139"/>
                  </a:lnTo>
                  <a:lnTo>
                    <a:pt x="1485" y="891"/>
                  </a:lnTo>
                  <a:lnTo>
                    <a:pt x="1336" y="594"/>
                  </a:lnTo>
                  <a:lnTo>
                    <a:pt x="1237" y="297"/>
                  </a:lnTo>
                  <a:lnTo>
                    <a:pt x="11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343100" y="2396775"/>
              <a:ext cx="1875" cy="1250"/>
            </a:xfrm>
            <a:custGeom>
              <a:avLst/>
              <a:gdLst/>
              <a:ahLst/>
              <a:cxnLst/>
              <a:rect l="l" t="t" r="r" b="b"/>
              <a:pathLst>
                <a:path w="75" h="50" extrusionOk="0">
                  <a:moveTo>
                    <a:pt x="0" y="0"/>
                  </a:moveTo>
                  <a:lnTo>
                    <a:pt x="0" y="5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330725" y="2206925"/>
              <a:ext cx="29100" cy="24150"/>
            </a:xfrm>
            <a:custGeom>
              <a:avLst/>
              <a:gdLst/>
              <a:ahLst/>
              <a:cxnLst/>
              <a:rect l="l" t="t" r="r" b="b"/>
              <a:pathLst>
                <a:path w="1164" h="966" extrusionOk="0">
                  <a:moveTo>
                    <a:pt x="1015" y="0"/>
                  </a:moveTo>
                  <a:lnTo>
                    <a:pt x="767" y="198"/>
                  </a:lnTo>
                  <a:lnTo>
                    <a:pt x="520" y="322"/>
                  </a:lnTo>
                  <a:lnTo>
                    <a:pt x="273" y="446"/>
                  </a:lnTo>
                  <a:lnTo>
                    <a:pt x="1" y="495"/>
                  </a:lnTo>
                  <a:lnTo>
                    <a:pt x="100" y="742"/>
                  </a:lnTo>
                  <a:lnTo>
                    <a:pt x="199" y="965"/>
                  </a:lnTo>
                  <a:lnTo>
                    <a:pt x="421" y="792"/>
                  </a:lnTo>
                  <a:lnTo>
                    <a:pt x="668" y="643"/>
                  </a:lnTo>
                  <a:lnTo>
                    <a:pt x="916" y="520"/>
                  </a:lnTo>
                  <a:lnTo>
                    <a:pt x="1163" y="446"/>
                  </a:lnTo>
                  <a:lnTo>
                    <a:pt x="1064" y="223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241050" y="2177850"/>
              <a:ext cx="37150" cy="34050"/>
            </a:xfrm>
            <a:custGeom>
              <a:avLst/>
              <a:gdLst/>
              <a:ahLst/>
              <a:cxnLst/>
              <a:rect l="l" t="t" r="r" b="b"/>
              <a:pathLst>
                <a:path w="1486" h="1362" extrusionOk="0">
                  <a:moveTo>
                    <a:pt x="1238" y="1"/>
                  </a:moveTo>
                  <a:lnTo>
                    <a:pt x="1188" y="75"/>
                  </a:lnTo>
                  <a:lnTo>
                    <a:pt x="1040" y="174"/>
                  </a:lnTo>
                  <a:lnTo>
                    <a:pt x="916" y="298"/>
                  </a:lnTo>
                  <a:lnTo>
                    <a:pt x="619" y="446"/>
                  </a:lnTo>
                  <a:lnTo>
                    <a:pt x="322" y="570"/>
                  </a:lnTo>
                  <a:lnTo>
                    <a:pt x="1" y="619"/>
                  </a:lnTo>
                  <a:lnTo>
                    <a:pt x="100" y="792"/>
                  </a:lnTo>
                  <a:lnTo>
                    <a:pt x="199" y="965"/>
                  </a:lnTo>
                  <a:lnTo>
                    <a:pt x="248" y="1163"/>
                  </a:lnTo>
                  <a:lnTo>
                    <a:pt x="298" y="1361"/>
                  </a:lnTo>
                  <a:lnTo>
                    <a:pt x="397" y="1262"/>
                  </a:lnTo>
                  <a:lnTo>
                    <a:pt x="644" y="1040"/>
                  </a:lnTo>
                  <a:lnTo>
                    <a:pt x="916" y="891"/>
                  </a:lnTo>
                  <a:lnTo>
                    <a:pt x="1188" y="768"/>
                  </a:lnTo>
                  <a:lnTo>
                    <a:pt x="1485" y="693"/>
                  </a:lnTo>
                  <a:lnTo>
                    <a:pt x="1411" y="520"/>
                  </a:lnTo>
                  <a:lnTo>
                    <a:pt x="1337" y="347"/>
                  </a:lnTo>
                  <a:lnTo>
                    <a:pt x="1287" y="174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383300" y="2312675"/>
              <a:ext cx="21050" cy="13000"/>
            </a:xfrm>
            <a:custGeom>
              <a:avLst/>
              <a:gdLst/>
              <a:ahLst/>
              <a:cxnLst/>
              <a:rect l="l" t="t" r="r" b="b"/>
              <a:pathLst>
                <a:path w="842" h="520" extrusionOk="0">
                  <a:moveTo>
                    <a:pt x="841" y="0"/>
                  </a:moveTo>
                  <a:lnTo>
                    <a:pt x="643" y="124"/>
                  </a:lnTo>
                  <a:lnTo>
                    <a:pt x="445" y="223"/>
                  </a:lnTo>
                  <a:lnTo>
                    <a:pt x="223" y="322"/>
                  </a:lnTo>
                  <a:lnTo>
                    <a:pt x="0" y="371"/>
                  </a:lnTo>
                  <a:lnTo>
                    <a:pt x="50" y="520"/>
                  </a:lnTo>
                  <a:lnTo>
                    <a:pt x="223" y="371"/>
                  </a:lnTo>
                  <a:lnTo>
                    <a:pt x="421" y="272"/>
                  </a:lnTo>
                  <a:lnTo>
                    <a:pt x="619" y="173"/>
                  </a:lnTo>
                  <a:lnTo>
                    <a:pt x="841" y="99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363500" y="2129000"/>
              <a:ext cx="29700" cy="27225"/>
            </a:xfrm>
            <a:custGeom>
              <a:avLst/>
              <a:gdLst/>
              <a:ahLst/>
              <a:cxnLst/>
              <a:rect l="l" t="t" r="r" b="b"/>
              <a:pathLst>
                <a:path w="1188" h="1089" extrusionOk="0">
                  <a:moveTo>
                    <a:pt x="965" y="1"/>
                  </a:moveTo>
                  <a:lnTo>
                    <a:pt x="743" y="174"/>
                  </a:lnTo>
                  <a:lnTo>
                    <a:pt x="495" y="322"/>
                  </a:lnTo>
                  <a:lnTo>
                    <a:pt x="248" y="421"/>
                  </a:lnTo>
                  <a:lnTo>
                    <a:pt x="1" y="495"/>
                  </a:lnTo>
                  <a:lnTo>
                    <a:pt x="149" y="792"/>
                  </a:lnTo>
                  <a:lnTo>
                    <a:pt x="273" y="1089"/>
                  </a:lnTo>
                  <a:lnTo>
                    <a:pt x="471" y="916"/>
                  </a:lnTo>
                  <a:lnTo>
                    <a:pt x="693" y="767"/>
                  </a:lnTo>
                  <a:lnTo>
                    <a:pt x="941" y="644"/>
                  </a:lnTo>
                  <a:lnTo>
                    <a:pt x="1188" y="570"/>
                  </a:lnTo>
                  <a:lnTo>
                    <a:pt x="1064" y="297"/>
                  </a:lnTo>
                  <a:lnTo>
                    <a:pt x="96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203950" y="2252675"/>
              <a:ext cx="37125" cy="32200"/>
            </a:xfrm>
            <a:custGeom>
              <a:avLst/>
              <a:gdLst/>
              <a:ahLst/>
              <a:cxnLst/>
              <a:rect l="l" t="t" r="r" b="b"/>
              <a:pathLst>
                <a:path w="1485" h="1288" extrusionOk="0">
                  <a:moveTo>
                    <a:pt x="1312" y="1"/>
                  </a:moveTo>
                  <a:lnTo>
                    <a:pt x="1262" y="75"/>
                  </a:lnTo>
                  <a:lnTo>
                    <a:pt x="1114" y="199"/>
                  </a:lnTo>
                  <a:lnTo>
                    <a:pt x="965" y="298"/>
                  </a:lnTo>
                  <a:lnTo>
                    <a:pt x="817" y="397"/>
                  </a:lnTo>
                  <a:lnTo>
                    <a:pt x="669" y="471"/>
                  </a:lnTo>
                  <a:lnTo>
                    <a:pt x="495" y="545"/>
                  </a:lnTo>
                  <a:lnTo>
                    <a:pt x="347" y="570"/>
                  </a:lnTo>
                  <a:lnTo>
                    <a:pt x="174" y="619"/>
                  </a:lnTo>
                  <a:lnTo>
                    <a:pt x="1" y="619"/>
                  </a:lnTo>
                  <a:lnTo>
                    <a:pt x="75" y="792"/>
                  </a:lnTo>
                  <a:lnTo>
                    <a:pt x="149" y="941"/>
                  </a:lnTo>
                  <a:lnTo>
                    <a:pt x="199" y="1114"/>
                  </a:lnTo>
                  <a:lnTo>
                    <a:pt x="223" y="1287"/>
                  </a:lnTo>
                  <a:lnTo>
                    <a:pt x="322" y="1188"/>
                  </a:lnTo>
                  <a:lnTo>
                    <a:pt x="570" y="965"/>
                  </a:lnTo>
                  <a:lnTo>
                    <a:pt x="867" y="792"/>
                  </a:lnTo>
                  <a:lnTo>
                    <a:pt x="1163" y="669"/>
                  </a:lnTo>
                  <a:lnTo>
                    <a:pt x="1485" y="594"/>
                  </a:lnTo>
                  <a:lnTo>
                    <a:pt x="1386" y="322"/>
                  </a:lnTo>
                  <a:lnTo>
                    <a:pt x="131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273825" y="2099925"/>
              <a:ext cx="38375" cy="37750"/>
            </a:xfrm>
            <a:custGeom>
              <a:avLst/>
              <a:gdLst/>
              <a:ahLst/>
              <a:cxnLst/>
              <a:rect l="l" t="t" r="r" b="b"/>
              <a:pathLst>
                <a:path w="1535" h="1510" extrusionOk="0">
                  <a:moveTo>
                    <a:pt x="1213" y="1"/>
                  </a:moveTo>
                  <a:lnTo>
                    <a:pt x="1114" y="125"/>
                  </a:lnTo>
                  <a:lnTo>
                    <a:pt x="867" y="323"/>
                  </a:lnTo>
                  <a:lnTo>
                    <a:pt x="595" y="471"/>
                  </a:lnTo>
                  <a:lnTo>
                    <a:pt x="298" y="595"/>
                  </a:lnTo>
                  <a:lnTo>
                    <a:pt x="1" y="644"/>
                  </a:lnTo>
                  <a:lnTo>
                    <a:pt x="149" y="842"/>
                  </a:lnTo>
                  <a:lnTo>
                    <a:pt x="248" y="1065"/>
                  </a:lnTo>
                  <a:lnTo>
                    <a:pt x="347" y="1287"/>
                  </a:lnTo>
                  <a:lnTo>
                    <a:pt x="397" y="1510"/>
                  </a:lnTo>
                  <a:lnTo>
                    <a:pt x="496" y="1386"/>
                  </a:lnTo>
                  <a:lnTo>
                    <a:pt x="743" y="1188"/>
                  </a:lnTo>
                  <a:lnTo>
                    <a:pt x="990" y="1040"/>
                  </a:lnTo>
                  <a:lnTo>
                    <a:pt x="1262" y="916"/>
                  </a:lnTo>
                  <a:lnTo>
                    <a:pt x="1535" y="842"/>
                  </a:lnTo>
                  <a:lnTo>
                    <a:pt x="1411" y="644"/>
                  </a:lnTo>
                  <a:lnTo>
                    <a:pt x="1312" y="422"/>
                  </a:lnTo>
                  <a:lnTo>
                    <a:pt x="1262" y="224"/>
                  </a:lnTo>
                  <a:lnTo>
                    <a:pt x="121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302275" y="2020175"/>
              <a:ext cx="40225" cy="42075"/>
            </a:xfrm>
            <a:custGeom>
              <a:avLst/>
              <a:gdLst/>
              <a:ahLst/>
              <a:cxnLst/>
              <a:rect l="l" t="t" r="r" b="b"/>
              <a:pathLst>
                <a:path w="1609" h="1683" extrusionOk="0">
                  <a:moveTo>
                    <a:pt x="1188" y="0"/>
                  </a:moveTo>
                  <a:lnTo>
                    <a:pt x="1040" y="173"/>
                  </a:lnTo>
                  <a:lnTo>
                    <a:pt x="817" y="371"/>
                  </a:lnTo>
                  <a:lnTo>
                    <a:pt x="570" y="520"/>
                  </a:lnTo>
                  <a:lnTo>
                    <a:pt x="298" y="618"/>
                  </a:lnTo>
                  <a:lnTo>
                    <a:pt x="1" y="693"/>
                  </a:lnTo>
                  <a:lnTo>
                    <a:pt x="174" y="915"/>
                  </a:lnTo>
                  <a:lnTo>
                    <a:pt x="322" y="1163"/>
                  </a:lnTo>
                  <a:lnTo>
                    <a:pt x="421" y="1410"/>
                  </a:lnTo>
                  <a:lnTo>
                    <a:pt x="495" y="1682"/>
                  </a:lnTo>
                  <a:lnTo>
                    <a:pt x="644" y="1534"/>
                  </a:lnTo>
                  <a:lnTo>
                    <a:pt x="842" y="1336"/>
                  </a:lnTo>
                  <a:lnTo>
                    <a:pt x="1089" y="1187"/>
                  </a:lnTo>
                  <a:lnTo>
                    <a:pt x="1337" y="1064"/>
                  </a:lnTo>
                  <a:lnTo>
                    <a:pt x="1609" y="989"/>
                  </a:lnTo>
                  <a:lnTo>
                    <a:pt x="1435" y="767"/>
                  </a:lnTo>
                  <a:lnTo>
                    <a:pt x="1337" y="520"/>
                  </a:lnTo>
                  <a:lnTo>
                    <a:pt x="1238" y="272"/>
                  </a:lnTo>
                  <a:lnTo>
                    <a:pt x="118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293625" y="2282975"/>
              <a:ext cx="29700" cy="21675"/>
            </a:xfrm>
            <a:custGeom>
              <a:avLst/>
              <a:gdLst/>
              <a:ahLst/>
              <a:cxnLst/>
              <a:rect l="l" t="t" r="r" b="b"/>
              <a:pathLst>
                <a:path w="1188" h="867" extrusionOk="0">
                  <a:moveTo>
                    <a:pt x="1089" y="1"/>
                  </a:moveTo>
                  <a:lnTo>
                    <a:pt x="841" y="199"/>
                  </a:lnTo>
                  <a:lnTo>
                    <a:pt x="569" y="347"/>
                  </a:lnTo>
                  <a:lnTo>
                    <a:pt x="297" y="446"/>
                  </a:lnTo>
                  <a:lnTo>
                    <a:pt x="0" y="496"/>
                  </a:lnTo>
                  <a:lnTo>
                    <a:pt x="75" y="693"/>
                  </a:lnTo>
                  <a:lnTo>
                    <a:pt x="149" y="867"/>
                  </a:lnTo>
                  <a:lnTo>
                    <a:pt x="396" y="669"/>
                  </a:lnTo>
                  <a:lnTo>
                    <a:pt x="644" y="520"/>
                  </a:lnTo>
                  <a:lnTo>
                    <a:pt x="916" y="421"/>
                  </a:lnTo>
                  <a:lnTo>
                    <a:pt x="1188" y="322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253425" y="2357200"/>
              <a:ext cx="30325" cy="19175"/>
            </a:xfrm>
            <a:custGeom>
              <a:avLst/>
              <a:gdLst/>
              <a:ahLst/>
              <a:cxnLst/>
              <a:rect l="l" t="t" r="r" b="b"/>
              <a:pathLst>
                <a:path w="1213" h="767" extrusionOk="0">
                  <a:moveTo>
                    <a:pt x="1138" y="0"/>
                  </a:moveTo>
                  <a:lnTo>
                    <a:pt x="891" y="198"/>
                  </a:lnTo>
                  <a:lnTo>
                    <a:pt x="594" y="346"/>
                  </a:lnTo>
                  <a:lnTo>
                    <a:pt x="297" y="445"/>
                  </a:lnTo>
                  <a:lnTo>
                    <a:pt x="1" y="495"/>
                  </a:lnTo>
                  <a:lnTo>
                    <a:pt x="75" y="767"/>
                  </a:lnTo>
                  <a:lnTo>
                    <a:pt x="347" y="569"/>
                  </a:lnTo>
                  <a:lnTo>
                    <a:pt x="619" y="396"/>
                  </a:lnTo>
                  <a:lnTo>
                    <a:pt x="916" y="297"/>
                  </a:lnTo>
                  <a:lnTo>
                    <a:pt x="1213" y="223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52;p2"/>
          <p:cNvSpPr txBox="1">
            <a:spLocks noGrp="1"/>
          </p:cNvSpPr>
          <p:nvPr>
            <p:ph type="ctrTitle"/>
          </p:nvPr>
        </p:nvSpPr>
        <p:spPr>
          <a:xfrm>
            <a:off x="1896175" y="1991825"/>
            <a:ext cx="53517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_AND_BODY_1">
    <p:bg>
      <p:bgPr>
        <a:solidFill>
          <a:schemeClr val="dk1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"/>
          <p:cNvSpPr txBox="1">
            <a:spLocks noGrp="1"/>
          </p:cNvSpPr>
          <p:nvPr>
            <p:ph type="title"/>
          </p:nvPr>
        </p:nvSpPr>
        <p:spPr>
          <a:xfrm>
            <a:off x="762000" y="1350950"/>
            <a:ext cx="3315900" cy="639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6"/>
          <p:cNvSpPr txBox="1">
            <a:spLocks noGrp="1"/>
          </p:cNvSpPr>
          <p:nvPr>
            <p:ph type="body" idx="1"/>
          </p:nvPr>
        </p:nvSpPr>
        <p:spPr>
          <a:xfrm>
            <a:off x="762000" y="2129249"/>
            <a:ext cx="3315900" cy="217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⊗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⊚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⊙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￮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￮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￮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￮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119" name="Google Shape;119;p6"/>
          <p:cNvSpPr txBox="1">
            <a:spLocks noGrp="1"/>
          </p:cNvSpPr>
          <p:nvPr>
            <p:ph type="sldNum" idx="12"/>
          </p:nvPr>
        </p:nvSpPr>
        <p:spPr>
          <a:xfrm>
            <a:off x="8445384" y="34064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9"/>
          <p:cNvGrpSpPr/>
          <p:nvPr/>
        </p:nvGrpSpPr>
        <p:grpSpPr>
          <a:xfrm>
            <a:off x="2429" y="0"/>
            <a:ext cx="9144058" cy="5143600"/>
            <a:chOff x="238125" y="2718950"/>
            <a:chExt cx="3166225" cy="1781025"/>
          </a:xfrm>
        </p:grpSpPr>
        <p:sp>
          <p:nvSpPr>
            <p:cNvPr id="143" name="Google Shape;143;p9"/>
            <p:cNvSpPr/>
            <p:nvPr/>
          </p:nvSpPr>
          <p:spPr>
            <a:xfrm>
              <a:off x="3226225" y="4306375"/>
              <a:ext cx="178125" cy="193600"/>
            </a:xfrm>
            <a:custGeom>
              <a:avLst/>
              <a:gdLst/>
              <a:ahLst/>
              <a:cxnLst/>
              <a:rect l="l" t="t" r="r" b="b"/>
              <a:pathLst>
                <a:path w="7125" h="7744" extrusionOk="0">
                  <a:moveTo>
                    <a:pt x="6531" y="1"/>
                  </a:moveTo>
                  <a:lnTo>
                    <a:pt x="6654" y="199"/>
                  </a:lnTo>
                  <a:lnTo>
                    <a:pt x="6728" y="397"/>
                  </a:lnTo>
                  <a:lnTo>
                    <a:pt x="6778" y="619"/>
                  </a:lnTo>
                  <a:lnTo>
                    <a:pt x="6778" y="867"/>
                  </a:lnTo>
                  <a:lnTo>
                    <a:pt x="6753" y="1089"/>
                  </a:lnTo>
                  <a:lnTo>
                    <a:pt x="6679" y="1287"/>
                  </a:lnTo>
                  <a:lnTo>
                    <a:pt x="6555" y="1510"/>
                  </a:lnTo>
                  <a:lnTo>
                    <a:pt x="6407" y="1683"/>
                  </a:lnTo>
                  <a:lnTo>
                    <a:pt x="6258" y="1807"/>
                  </a:lnTo>
                  <a:lnTo>
                    <a:pt x="6110" y="1905"/>
                  </a:lnTo>
                  <a:lnTo>
                    <a:pt x="5937" y="1980"/>
                  </a:lnTo>
                  <a:lnTo>
                    <a:pt x="5764" y="2029"/>
                  </a:lnTo>
                  <a:lnTo>
                    <a:pt x="5591" y="2054"/>
                  </a:lnTo>
                  <a:lnTo>
                    <a:pt x="5417" y="2054"/>
                  </a:lnTo>
                  <a:lnTo>
                    <a:pt x="5244" y="2029"/>
                  </a:lnTo>
                  <a:lnTo>
                    <a:pt x="5071" y="1980"/>
                  </a:lnTo>
                  <a:lnTo>
                    <a:pt x="5170" y="2178"/>
                  </a:lnTo>
                  <a:lnTo>
                    <a:pt x="5244" y="2400"/>
                  </a:lnTo>
                  <a:lnTo>
                    <a:pt x="5269" y="2598"/>
                  </a:lnTo>
                  <a:lnTo>
                    <a:pt x="5269" y="2821"/>
                  </a:lnTo>
                  <a:lnTo>
                    <a:pt x="5220" y="3043"/>
                  </a:lnTo>
                  <a:lnTo>
                    <a:pt x="5145" y="3241"/>
                  </a:lnTo>
                  <a:lnTo>
                    <a:pt x="5046" y="3439"/>
                  </a:lnTo>
                  <a:lnTo>
                    <a:pt x="4898" y="3612"/>
                  </a:lnTo>
                  <a:lnTo>
                    <a:pt x="4750" y="3736"/>
                  </a:lnTo>
                  <a:lnTo>
                    <a:pt x="4576" y="3835"/>
                  </a:lnTo>
                  <a:lnTo>
                    <a:pt x="4403" y="3909"/>
                  </a:lnTo>
                  <a:lnTo>
                    <a:pt x="4230" y="3959"/>
                  </a:lnTo>
                  <a:lnTo>
                    <a:pt x="4032" y="3983"/>
                  </a:lnTo>
                  <a:lnTo>
                    <a:pt x="3859" y="3983"/>
                  </a:lnTo>
                  <a:lnTo>
                    <a:pt x="3661" y="3959"/>
                  </a:lnTo>
                  <a:lnTo>
                    <a:pt x="3488" y="3884"/>
                  </a:lnTo>
                  <a:lnTo>
                    <a:pt x="3562" y="4082"/>
                  </a:lnTo>
                  <a:lnTo>
                    <a:pt x="3636" y="4280"/>
                  </a:lnTo>
                  <a:lnTo>
                    <a:pt x="3636" y="4503"/>
                  </a:lnTo>
                  <a:lnTo>
                    <a:pt x="3636" y="4701"/>
                  </a:lnTo>
                  <a:lnTo>
                    <a:pt x="3587" y="4898"/>
                  </a:lnTo>
                  <a:lnTo>
                    <a:pt x="3513" y="5096"/>
                  </a:lnTo>
                  <a:lnTo>
                    <a:pt x="3414" y="5270"/>
                  </a:lnTo>
                  <a:lnTo>
                    <a:pt x="3265" y="5443"/>
                  </a:lnTo>
                  <a:lnTo>
                    <a:pt x="3117" y="5566"/>
                  </a:lnTo>
                  <a:lnTo>
                    <a:pt x="2944" y="5665"/>
                  </a:lnTo>
                  <a:lnTo>
                    <a:pt x="2746" y="5764"/>
                  </a:lnTo>
                  <a:lnTo>
                    <a:pt x="2573" y="5789"/>
                  </a:lnTo>
                  <a:lnTo>
                    <a:pt x="2375" y="5814"/>
                  </a:lnTo>
                  <a:lnTo>
                    <a:pt x="2177" y="5814"/>
                  </a:lnTo>
                  <a:lnTo>
                    <a:pt x="1979" y="5764"/>
                  </a:lnTo>
                  <a:lnTo>
                    <a:pt x="1806" y="5690"/>
                  </a:lnTo>
                  <a:lnTo>
                    <a:pt x="1855" y="5888"/>
                  </a:lnTo>
                  <a:lnTo>
                    <a:pt x="1905" y="6086"/>
                  </a:lnTo>
                  <a:lnTo>
                    <a:pt x="1905" y="6259"/>
                  </a:lnTo>
                  <a:lnTo>
                    <a:pt x="1905" y="6457"/>
                  </a:lnTo>
                  <a:lnTo>
                    <a:pt x="1855" y="6655"/>
                  </a:lnTo>
                  <a:lnTo>
                    <a:pt x="1781" y="6828"/>
                  </a:lnTo>
                  <a:lnTo>
                    <a:pt x="1658" y="7001"/>
                  </a:lnTo>
                  <a:lnTo>
                    <a:pt x="1534" y="7174"/>
                  </a:lnTo>
                  <a:lnTo>
                    <a:pt x="1361" y="7298"/>
                  </a:lnTo>
                  <a:lnTo>
                    <a:pt x="1188" y="7422"/>
                  </a:lnTo>
                  <a:lnTo>
                    <a:pt x="990" y="7496"/>
                  </a:lnTo>
                  <a:lnTo>
                    <a:pt x="792" y="7545"/>
                  </a:lnTo>
                  <a:lnTo>
                    <a:pt x="594" y="7545"/>
                  </a:lnTo>
                  <a:lnTo>
                    <a:pt x="371" y="7521"/>
                  </a:lnTo>
                  <a:lnTo>
                    <a:pt x="173" y="7471"/>
                  </a:lnTo>
                  <a:lnTo>
                    <a:pt x="0" y="7397"/>
                  </a:lnTo>
                  <a:lnTo>
                    <a:pt x="50" y="7570"/>
                  </a:lnTo>
                  <a:lnTo>
                    <a:pt x="74" y="7743"/>
                  </a:lnTo>
                  <a:lnTo>
                    <a:pt x="767" y="7743"/>
                  </a:lnTo>
                  <a:lnTo>
                    <a:pt x="915" y="7669"/>
                  </a:lnTo>
                  <a:lnTo>
                    <a:pt x="1064" y="7595"/>
                  </a:lnTo>
                  <a:lnTo>
                    <a:pt x="1212" y="7570"/>
                  </a:lnTo>
                  <a:lnTo>
                    <a:pt x="1361" y="7545"/>
                  </a:lnTo>
                  <a:lnTo>
                    <a:pt x="1509" y="7521"/>
                  </a:lnTo>
                  <a:lnTo>
                    <a:pt x="1682" y="7545"/>
                  </a:lnTo>
                  <a:lnTo>
                    <a:pt x="1831" y="7570"/>
                  </a:lnTo>
                  <a:lnTo>
                    <a:pt x="1979" y="7595"/>
                  </a:lnTo>
                  <a:lnTo>
                    <a:pt x="1979" y="7595"/>
                  </a:lnTo>
                  <a:lnTo>
                    <a:pt x="1930" y="7422"/>
                  </a:lnTo>
                  <a:lnTo>
                    <a:pt x="1930" y="7248"/>
                  </a:lnTo>
                  <a:lnTo>
                    <a:pt x="1930" y="7051"/>
                  </a:lnTo>
                  <a:lnTo>
                    <a:pt x="1954" y="6877"/>
                  </a:lnTo>
                  <a:lnTo>
                    <a:pt x="2029" y="6704"/>
                  </a:lnTo>
                  <a:lnTo>
                    <a:pt x="2103" y="6531"/>
                  </a:lnTo>
                  <a:lnTo>
                    <a:pt x="2202" y="6383"/>
                  </a:lnTo>
                  <a:lnTo>
                    <a:pt x="2325" y="6234"/>
                  </a:lnTo>
                  <a:lnTo>
                    <a:pt x="2474" y="6111"/>
                  </a:lnTo>
                  <a:lnTo>
                    <a:pt x="2647" y="6012"/>
                  </a:lnTo>
                  <a:lnTo>
                    <a:pt x="2795" y="5913"/>
                  </a:lnTo>
                  <a:lnTo>
                    <a:pt x="2969" y="5863"/>
                  </a:lnTo>
                  <a:lnTo>
                    <a:pt x="3166" y="5838"/>
                  </a:lnTo>
                  <a:lnTo>
                    <a:pt x="3513" y="5838"/>
                  </a:lnTo>
                  <a:lnTo>
                    <a:pt x="3711" y="5888"/>
                  </a:lnTo>
                  <a:lnTo>
                    <a:pt x="3711" y="5888"/>
                  </a:lnTo>
                  <a:lnTo>
                    <a:pt x="3636" y="5690"/>
                  </a:lnTo>
                  <a:lnTo>
                    <a:pt x="3636" y="5517"/>
                  </a:lnTo>
                  <a:lnTo>
                    <a:pt x="3636" y="5319"/>
                  </a:lnTo>
                  <a:lnTo>
                    <a:pt x="3661" y="5121"/>
                  </a:lnTo>
                  <a:lnTo>
                    <a:pt x="3711" y="4948"/>
                  </a:lnTo>
                  <a:lnTo>
                    <a:pt x="3785" y="4775"/>
                  </a:lnTo>
                  <a:lnTo>
                    <a:pt x="3884" y="4602"/>
                  </a:lnTo>
                  <a:lnTo>
                    <a:pt x="4032" y="4453"/>
                  </a:lnTo>
                  <a:lnTo>
                    <a:pt x="4156" y="4330"/>
                  </a:lnTo>
                  <a:lnTo>
                    <a:pt x="4304" y="4231"/>
                  </a:lnTo>
                  <a:lnTo>
                    <a:pt x="4477" y="4156"/>
                  </a:lnTo>
                  <a:lnTo>
                    <a:pt x="4626" y="4082"/>
                  </a:lnTo>
                  <a:lnTo>
                    <a:pt x="4799" y="4057"/>
                  </a:lnTo>
                  <a:lnTo>
                    <a:pt x="4972" y="4033"/>
                  </a:lnTo>
                  <a:lnTo>
                    <a:pt x="5145" y="4057"/>
                  </a:lnTo>
                  <a:lnTo>
                    <a:pt x="5318" y="4082"/>
                  </a:lnTo>
                  <a:lnTo>
                    <a:pt x="5269" y="3884"/>
                  </a:lnTo>
                  <a:lnTo>
                    <a:pt x="5220" y="3686"/>
                  </a:lnTo>
                  <a:lnTo>
                    <a:pt x="5220" y="3489"/>
                  </a:lnTo>
                  <a:lnTo>
                    <a:pt x="5244" y="3291"/>
                  </a:lnTo>
                  <a:lnTo>
                    <a:pt x="5294" y="3093"/>
                  </a:lnTo>
                  <a:lnTo>
                    <a:pt x="5368" y="2920"/>
                  </a:lnTo>
                  <a:lnTo>
                    <a:pt x="5492" y="2746"/>
                  </a:lnTo>
                  <a:lnTo>
                    <a:pt x="5615" y="2573"/>
                  </a:lnTo>
                  <a:lnTo>
                    <a:pt x="5739" y="2450"/>
                  </a:lnTo>
                  <a:lnTo>
                    <a:pt x="5887" y="2351"/>
                  </a:lnTo>
                  <a:lnTo>
                    <a:pt x="6036" y="2276"/>
                  </a:lnTo>
                  <a:lnTo>
                    <a:pt x="6209" y="2227"/>
                  </a:lnTo>
                  <a:lnTo>
                    <a:pt x="6357" y="2202"/>
                  </a:lnTo>
                  <a:lnTo>
                    <a:pt x="6531" y="2178"/>
                  </a:lnTo>
                  <a:lnTo>
                    <a:pt x="6679" y="2178"/>
                  </a:lnTo>
                  <a:lnTo>
                    <a:pt x="6852" y="2202"/>
                  </a:lnTo>
                  <a:lnTo>
                    <a:pt x="6778" y="2004"/>
                  </a:lnTo>
                  <a:lnTo>
                    <a:pt x="6728" y="1782"/>
                  </a:lnTo>
                  <a:lnTo>
                    <a:pt x="6704" y="1584"/>
                  </a:lnTo>
                  <a:lnTo>
                    <a:pt x="6728" y="1361"/>
                  </a:lnTo>
                  <a:lnTo>
                    <a:pt x="6778" y="1163"/>
                  </a:lnTo>
                  <a:lnTo>
                    <a:pt x="6852" y="965"/>
                  </a:lnTo>
                  <a:lnTo>
                    <a:pt x="6951" y="792"/>
                  </a:lnTo>
                  <a:lnTo>
                    <a:pt x="7099" y="619"/>
                  </a:lnTo>
                  <a:lnTo>
                    <a:pt x="7124" y="594"/>
                  </a:lnTo>
                  <a:lnTo>
                    <a:pt x="7124" y="26"/>
                  </a:lnTo>
                  <a:lnTo>
                    <a:pt x="6976" y="50"/>
                  </a:lnTo>
                  <a:lnTo>
                    <a:pt x="6827" y="50"/>
                  </a:lnTo>
                  <a:lnTo>
                    <a:pt x="6679" y="26"/>
                  </a:lnTo>
                  <a:lnTo>
                    <a:pt x="653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3383300" y="4427600"/>
              <a:ext cx="19175" cy="26600"/>
            </a:xfrm>
            <a:custGeom>
              <a:avLst/>
              <a:gdLst/>
              <a:ahLst/>
              <a:cxnLst/>
              <a:rect l="l" t="t" r="r" b="b"/>
              <a:pathLst>
                <a:path w="767" h="1064" extrusionOk="0">
                  <a:moveTo>
                    <a:pt x="767" y="0"/>
                  </a:moveTo>
                  <a:lnTo>
                    <a:pt x="594" y="49"/>
                  </a:lnTo>
                  <a:lnTo>
                    <a:pt x="396" y="74"/>
                  </a:lnTo>
                  <a:lnTo>
                    <a:pt x="198" y="7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74" y="297"/>
                  </a:lnTo>
                  <a:lnTo>
                    <a:pt x="99" y="544"/>
                  </a:lnTo>
                  <a:lnTo>
                    <a:pt x="99" y="816"/>
                  </a:lnTo>
                  <a:lnTo>
                    <a:pt x="25" y="1064"/>
                  </a:lnTo>
                  <a:lnTo>
                    <a:pt x="198" y="1014"/>
                  </a:lnTo>
                  <a:lnTo>
                    <a:pt x="371" y="965"/>
                  </a:lnTo>
                  <a:lnTo>
                    <a:pt x="718" y="965"/>
                  </a:lnTo>
                  <a:lnTo>
                    <a:pt x="668" y="717"/>
                  </a:lnTo>
                  <a:lnTo>
                    <a:pt x="668" y="470"/>
                  </a:lnTo>
                  <a:lnTo>
                    <a:pt x="693" y="247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3341850" y="4474575"/>
              <a:ext cx="20450" cy="23525"/>
            </a:xfrm>
            <a:custGeom>
              <a:avLst/>
              <a:gdLst/>
              <a:ahLst/>
              <a:cxnLst/>
              <a:rect l="l" t="t" r="r" b="b"/>
              <a:pathLst>
                <a:path w="818" h="941" extrusionOk="0">
                  <a:moveTo>
                    <a:pt x="817" y="1"/>
                  </a:moveTo>
                  <a:lnTo>
                    <a:pt x="619" y="50"/>
                  </a:lnTo>
                  <a:lnTo>
                    <a:pt x="421" y="75"/>
                  </a:lnTo>
                  <a:lnTo>
                    <a:pt x="199" y="75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50" y="248"/>
                  </a:lnTo>
                  <a:lnTo>
                    <a:pt x="75" y="496"/>
                  </a:lnTo>
                  <a:lnTo>
                    <a:pt x="50" y="718"/>
                  </a:lnTo>
                  <a:lnTo>
                    <a:pt x="1" y="941"/>
                  </a:lnTo>
                  <a:lnTo>
                    <a:pt x="174" y="891"/>
                  </a:lnTo>
                  <a:lnTo>
                    <a:pt x="372" y="842"/>
                  </a:lnTo>
                  <a:lnTo>
                    <a:pt x="570" y="842"/>
                  </a:lnTo>
                  <a:lnTo>
                    <a:pt x="768" y="867"/>
                  </a:lnTo>
                  <a:lnTo>
                    <a:pt x="718" y="644"/>
                  </a:lnTo>
                  <a:lnTo>
                    <a:pt x="718" y="421"/>
                  </a:lnTo>
                  <a:lnTo>
                    <a:pt x="768" y="224"/>
                  </a:lnTo>
                  <a:lnTo>
                    <a:pt x="81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238125" y="2718950"/>
              <a:ext cx="3166225" cy="1781025"/>
            </a:xfrm>
            <a:custGeom>
              <a:avLst/>
              <a:gdLst/>
              <a:ahLst/>
              <a:cxnLst/>
              <a:rect l="l" t="t" r="r" b="b"/>
              <a:pathLst>
                <a:path w="126649" h="71241" extrusionOk="0">
                  <a:moveTo>
                    <a:pt x="126327" y="8485"/>
                  </a:moveTo>
                  <a:lnTo>
                    <a:pt x="126376" y="8510"/>
                  </a:lnTo>
                  <a:lnTo>
                    <a:pt x="126426" y="8535"/>
                  </a:lnTo>
                  <a:lnTo>
                    <a:pt x="126450" y="8559"/>
                  </a:lnTo>
                  <a:lnTo>
                    <a:pt x="126450" y="8609"/>
                  </a:lnTo>
                  <a:lnTo>
                    <a:pt x="126450" y="8658"/>
                  </a:lnTo>
                  <a:lnTo>
                    <a:pt x="126426" y="8708"/>
                  </a:lnTo>
                  <a:lnTo>
                    <a:pt x="126376" y="8732"/>
                  </a:lnTo>
                  <a:lnTo>
                    <a:pt x="126302" y="8732"/>
                  </a:lnTo>
                  <a:lnTo>
                    <a:pt x="126252" y="8708"/>
                  </a:lnTo>
                  <a:lnTo>
                    <a:pt x="126228" y="8658"/>
                  </a:lnTo>
                  <a:lnTo>
                    <a:pt x="126228" y="8609"/>
                  </a:lnTo>
                  <a:lnTo>
                    <a:pt x="126228" y="8559"/>
                  </a:lnTo>
                  <a:lnTo>
                    <a:pt x="126252" y="8535"/>
                  </a:lnTo>
                  <a:lnTo>
                    <a:pt x="126302" y="8510"/>
                  </a:lnTo>
                  <a:lnTo>
                    <a:pt x="126327" y="8485"/>
                  </a:lnTo>
                  <a:close/>
                  <a:moveTo>
                    <a:pt x="124570" y="10340"/>
                  </a:moveTo>
                  <a:lnTo>
                    <a:pt x="124620" y="10390"/>
                  </a:lnTo>
                  <a:lnTo>
                    <a:pt x="124645" y="10414"/>
                  </a:lnTo>
                  <a:lnTo>
                    <a:pt x="124645" y="10464"/>
                  </a:lnTo>
                  <a:lnTo>
                    <a:pt x="124645" y="10513"/>
                  </a:lnTo>
                  <a:lnTo>
                    <a:pt x="124620" y="10563"/>
                  </a:lnTo>
                  <a:lnTo>
                    <a:pt x="124570" y="10588"/>
                  </a:lnTo>
                  <a:lnTo>
                    <a:pt x="124471" y="10588"/>
                  </a:lnTo>
                  <a:lnTo>
                    <a:pt x="124447" y="10563"/>
                  </a:lnTo>
                  <a:lnTo>
                    <a:pt x="124422" y="10513"/>
                  </a:lnTo>
                  <a:lnTo>
                    <a:pt x="124397" y="10464"/>
                  </a:lnTo>
                  <a:lnTo>
                    <a:pt x="124422" y="10414"/>
                  </a:lnTo>
                  <a:lnTo>
                    <a:pt x="124447" y="10390"/>
                  </a:lnTo>
                  <a:lnTo>
                    <a:pt x="124471" y="10340"/>
                  </a:lnTo>
                  <a:close/>
                  <a:moveTo>
                    <a:pt x="122740" y="12171"/>
                  </a:moveTo>
                  <a:lnTo>
                    <a:pt x="122789" y="12195"/>
                  </a:lnTo>
                  <a:lnTo>
                    <a:pt x="122814" y="12245"/>
                  </a:lnTo>
                  <a:lnTo>
                    <a:pt x="122814" y="12294"/>
                  </a:lnTo>
                  <a:lnTo>
                    <a:pt x="122814" y="12319"/>
                  </a:lnTo>
                  <a:lnTo>
                    <a:pt x="122789" y="12369"/>
                  </a:lnTo>
                  <a:lnTo>
                    <a:pt x="122740" y="12393"/>
                  </a:lnTo>
                  <a:lnTo>
                    <a:pt x="122641" y="12393"/>
                  </a:lnTo>
                  <a:lnTo>
                    <a:pt x="122616" y="12369"/>
                  </a:lnTo>
                  <a:lnTo>
                    <a:pt x="122592" y="12319"/>
                  </a:lnTo>
                  <a:lnTo>
                    <a:pt x="122567" y="12294"/>
                  </a:lnTo>
                  <a:lnTo>
                    <a:pt x="122592" y="12245"/>
                  </a:lnTo>
                  <a:lnTo>
                    <a:pt x="122616" y="12195"/>
                  </a:lnTo>
                  <a:lnTo>
                    <a:pt x="122641" y="12171"/>
                  </a:lnTo>
                  <a:close/>
                  <a:moveTo>
                    <a:pt x="126129" y="12097"/>
                  </a:moveTo>
                  <a:lnTo>
                    <a:pt x="126203" y="12121"/>
                  </a:lnTo>
                  <a:lnTo>
                    <a:pt x="126277" y="12171"/>
                  </a:lnTo>
                  <a:lnTo>
                    <a:pt x="126327" y="12245"/>
                  </a:lnTo>
                  <a:lnTo>
                    <a:pt x="126351" y="12344"/>
                  </a:lnTo>
                  <a:lnTo>
                    <a:pt x="126327" y="12443"/>
                  </a:lnTo>
                  <a:lnTo>
                    <a:pt x="126277" y="12517"/>
                  </a:lnTo>
                  <a:lnTo>
                    <a:pt x="126203" y="12567"/>
                  </a:lnTo>
                  <a:lnTo>
                    <a:pt x="126129" y="12591"/>
                  </a:lnTo>
                  <a:lnTo>
                    <a:pt x="126030" y="12567"/>
                  </a:lnTo>
                  <a:lnTo>
                    <a:pt x="125956" y="12517"/>
                  </a:lnTo>
                  <a:lnTo>
                    <a:pt x="125906" y="12443"/>
                  </a:lnTo>
                  <a:lnTo>
                    <a:pt x="125881" y="12344"/>
                  </a:lnTo>
                  <a:lnTo>
                    <a:pt x="125906" y="12245"/>
                  </a:lnTo>
                  <a:lnTo>
                    <a:pt x="125956" y="12171"/>
                  </a:lnTo>
                  <a:lnTo>
                    <a:pt x="126030" y="12121"/>
                  </a:lnTo>
                  <a:lnTo>
                    <a:pt x="126129" y="12097"/>
                  </a:lnTo>
                  <a:close/>
                  <a:moveTo>
                    <a:pt x="120909" y="13976"/>
                  </a:moveTo>
                  <a:lnTo>
                    <a:pt x="120934" y="14001"/>
                  </a:lnTo>
                  <a:lnTo>
                    <a:pt x="120959" y="14051"/>
                  </a:lnTo>
                  <a:lnTo>
                    <a:pt x="120984" y="14100"/>
                  </a:lnTo>
                  <a:lnTo>
                    <a:pt x="120959" y="14150"/>
                  </a:lnTo>
                  <a:lnTo>
                    <a:pt x="120934" y="14174"/>
                  </a:lnTo>
                  <a:lnTo>
                    <a:pt x="120909" y="14199"/>
                  </a:lnTo>
                  <a:lnTo>
                    <a:pt x="120860" y="14224"/>
                  </a:lnTo>
                  <a:lnTo>
                    <a:pt x="120811" y="14199"/>
                  </a:lnTo>
                  <a:lnTo>
                    <a:pt x="120761" y="14174"/>
                  </a:lnTo>
                  <a:lnTo>
                    <a:pt x="120736" y="14150"/>
                  </a:lnTo>
                  <a:lnTo>
                    <a:pt x="120736" y="14100"/>
                  </a:lnTo>
                  <a:lnTo>
                    <a:pt x="120736" y="14051"/>
                  </a:lnTo>
                  <a:lnTo>
                    <a:pt x="120761" y="14001"/>
                  </a:lnTo>
                  <a:lnTo>
                    <a:pt x="120811" y="13976"/>
                  </a:lnTo>
                  <a:close/>
                  <a:moveTo>
                    <a:pt x="124274" y="13927"/>
                  </a:moveTo>
                  <a:lnTo>
                    <a:pt x="124348" y="13952"/>
                  </a:lnTo>
                  <a:lnTo>
                    <a:pt x="124422" y="14001"/>
                  </a:lnTo>
                  <a:lnTo>
                    <a:pt x="124471" y="14075"/>
                  </a:lnTo>
                  <a:lnTo>
                    <a:pt x="124496" y="14150"/>
                  </a:lnTo>
                  <a:lnTo>
                    <a:pt x="124471" y="14249"/>
                  </a:lnTo>
                  <a:lnTo>
                    <a:pt x="124422" y="14323"/>
                  </a:lnTo>
                  <a:lnTo>
                    <a:pt x="124348" y="14372"/>
                  </a:lnTo>
                  <a:lnTo>
                    <a:pt x="124274" y="14397"/>
                  </a:lnTo>
                  <a:lnTo>
                    <a:pt x="124175" y="14372"/>
                  </a:lnTo>
                  <a:lnTo>
                    <a:pt x="124100" y="14323"/>
                  </a:lnTo>
                  <a:lnTo>
                    <a:pt x="124051" y="14249"/>
                  </a:lnTo>
                  <a:lnTo>
                    <a:pt x="124026" y="14150"/>
                  </a:lnTo>
                  <a:lnTo>
                    <a:pt x="124051" y="14075"/>
                  </a:lnTo>
                  <a:lnTo>
                    <a:pt x="124100" y="14001"/>
                  </a:lnTo>
                  <a:lnTo>
                    <a:pt x="124175" y="13952"/>
                  </a:lnTo>
                  <a:lnTo>
                    <a:pt x="124274" y="13927"/>
                  </a:lnTo>
                  <a:close/>
                  <a:moveTo>
                    <a:pt x="119104" y="15832"/>
                  </a:moveTo>
                  <a:lnTo>
                    <a:pt x="119128" y="15856"/>
                  </a:lnTo>
                  <a:lnTo>
                    <a:pt x="119153" y="15906"/>
                  </a:lnTo>
                  <a:lnTo>
                    <a:pt x="119178" y="15955"/>
                  </a:lnTo>
                  <a:lnTo>
                    <a:pt x="119153" y="16005"/>
                  </a:lnTo>
                  <a:lnTo>
                    <a:pt x="119128" y="16030"/>
                  </a:lnTo>
                  <a:lnTo>
                    <a:pt x="119104" y="16054"/>
                  </a:lnTo>
                  <a:lnTo>
                    <a:pt x="119054" y="16079"/>
                  </a:lnTo>
                  <a:lnTo>
                    <a:pt x="119005" y="16054"/>
                  </a:lnTo>
                  <a:lnTo>
                    <a:pt x="118955" y="16030"/>
                  </a:lnTo>
                  <a:lnTo>
                    <a:pt x="118931" y="16005"/>
                  </a:lnTo>
                  <a:lnTo>
                    <a:pt x="118931" y="15955"/>
                  </a:lnTo>
                  <a:lnTo>
                    <a:pt x="118931" y="15906"/>
                  </a:lnTo>
                  <a:lnTo>
                    <a:pt x="118955" y="15856"/>
                  </a:lnTo>
                  <a:lnTo>
                    <a:pt x="119005" y="15832"/>
                  </a:lnTo>
                  <a:close/>
                  <a:moveTo>
                    <a:pt x="122394" y="15733"/>
                  </a:moveTo>
                  <a:lnTo>
                    <a:pt x="122493" y="15757"/>
                  </a:lnTo>
                  <a:lnTo>
                    <a:pt x="122567" y="15807"/>
                  </a:lnTo>
                  <a:lnTo>
                    <a:pt x="122616" y="15881"/>
                  </a:lnTo>
                  <a:lnTo>
                    <a:pt x="122641" y="15980"/>
                  </a:lnTo>
                  <a:lnTo>
                    <a:pt x="122616" y="16054"/>
                  </a:lnTo>
                  <a:lnTo>
                    <a:pt x="122567" y="16128"/>
                  </a:lnTo>
                  <a:lnTo>
                    <a:pt x="122493" y="16178"/>
                  </a:lnTo>
                  <a:lnTo>
                    <a:pt x="122394" y="16203"/>
                  </a:lnTo>
                  <a:lnTo>
                    <a:pt x="122319" y="16178"/>
                  </a:lnTo>
                  <a:lnTo>
                    <a:pt x="122245" y="16128"/>
                  </a:lnTo>
                  <a:lnTo>
                    <a:pt x="122196" y="16054"/>
                  </a:lnTo>
                  <a:lnTo>
                    <a:pt x="122171" y="15980"/>
                  </a:lnTo>
                  <a:lnTo>
                    <a:pt x="122196" y="15881"/>
                  </a:lnTo>
                  <a:lnTo>
                    <a:pt x="122245" y="15807"/>
                  </a:lnTo>
                  <a:lnTo>
                    <a:pt x="122319" y="15757"/>
                  </a:lnTo>
                  <a:lnTo>
                    <a:pt x="122394" y="15733"/>
                  </a:lnTo>
                  <a:close/>
                  <a:moveTo>
                    <a:pt x="125857" y="15807"/>
                  </a:moveTo>
                  <a:lnTo>
                    <a:pt x="125956" y="15881"/>
                  </a:lnTo>
                  <a:lnTo>
                    <a:pt x="126030" y="16005"/>
                  </a:lnTo>
                  <a:lnTo>
                    <a:pt x="126055" y="16128"/>
                  </a:lnTo>
                  <a:lnTo>
                    <a:pt x="126030" y="16252"/>
                  </a:lnTo>
                  <a:lnTo>
                    <a:pt x="125956" y="16351"/>
                  </a:lnTo>
                  <a:lnTo>
                    <a:pt x="125857" y="16425"/>
                  </a:lnTo>
                  <a:lnTo>
                    <a:pt x="125733" y="16450"/>
                  </a:lnTo>
                  <a:lnTo>
                    <a:pt x="125609" y="16425"/>
                  </a:lnTo>
                  <a:lnTo>
                    <a:pt x="125486" y="16351"/>
                  </a:lnTo>
                  <a:lnTo>
                    <a:pt x="125411" y="16252"/>
                  </a:lnTo>
                  <a:lnTo>
                    <a:pt x="125387" y="16128"/>
                  </a:lnTo>
                  <a:lnTo>
                    <a:pt x="125411" y="16005"/>
                  </a:lnTo>
                  <a:lnTo>
                    <a:pt x="125486" y="15881"/>
                  </a:lnTo>
                  <a:lnTo>
                    <a:pt x="125609" y="15807"/>
                  </a:lnTo>
                  <a:close/>
                  <a:moveTo>
                    <a:pt x="117249" y="17662"/>
                  </a:moveTo>
                  <a:lnTo>
                    <a:pt x="117298" y="17687"/>
                  </a:lnTo>
                  <a:lnTo>
                    <a:pt x="117323" y="17736"/>
                  </a:lnTo>
                  <a:lnTo>
                    <a:pt x="117323" y="17786"/>
                  </a:lnTo>
                  <a:lnTo>
                    <a:pt x="117323" y="17811"/>
                  </a:lnTo>
                  <a:lnTo>
                    <a:pt x="117298" y="17860"/>
                  </a:lnTo>
                  <a:lnTo>
                    <a:pt x="117249" y="17885"/>
                  </a:lnTo>
                  <a:lnTo>
                    <a:pt x="117174" y="17885"/>
                  </a:lnTo>
                  <a:lnTo>
                    <a:pt x="117125" y="17860"/>
                  </a:lnTo>
                  <a:lnTo>
                    <a:pt x="117100" y="17811"/>
                  </a:lnTo>
                  <a:lnTo>
                    <a:pt x="117100" y="17786"/>
                  </a:lnTo>
                  <a:lnTo>
                    <a:pt x="117100" y="17736"/>
                  </a:lnTo>
                  <a:lnTo>
                    <a:pt x="117125" y="17687"/>
                  </a:lnTo>
                  <a:lnTo>
                    <a:pt x="117174" y="17662"/>
                  </a:lnTo>
                  <a:close/>
                  <a:moveTo>
                    <a:pt x="120613" y="17637"/>
                  </a:moveTo>
                  <a:lnTo>
                    <a:pt x="120687" y="17662"/>
                  </a:lnTo>
                  <a:lnTo>
                    <a:pt x="120761" y="17712"/>
                  </a:lnTo>
                  <a:lnTo>
                    <a:pt x="120811" y="17786"/>
                  </a:lnTo>
                  <a:lnTo>
                    <a:pt x="120835" y="17860"/>
                  </a:lnTo>
                  <a:lnTo>
                    <a:pt x="120811" y="17959"/>
                  </a:lnTo>
                  <a:lnTo>
                    <a:pt x="120761" y="18033"/>
                  </a:lnTo>
                  <a:lnTo>
                    <a:pt x="120687" y="18083"/>
                  </a:lnTo>
                  <a:lnTo>
                    <a:pt x="120514" y="18083"/>
                  </a:lnTo>
                  <a:lnTo>
                    <a:pt x="120439" y="18033"/>
                  </a:lnTo>
                  <a:lnTo>
                    <a:pt x="120390" y="17959"/>
                  </a:lnTo>
                  <a:lnTo>
                    <a:pt x="120390" y="17860"/>
                  </a:lnTo>
                  <a:lnTo>
                    <a:pt x="120390" y="17786"/>
                  </a:lnTo>
                  <a:lnTo>
                    <a:pt x="120439" y="17712"/>
                  </a:lnTo>
                  <a:lnTo>
                    <a:pt x="120514" y="17662"/>
                  </a:lnTo>
                  <a:lnTo>
                    <a:pt x="120613" y="17637"/>
                  </a:lnTo>
                  <a:close/>
                  <a:moveTo>
                    <a:pt x="123828" y="17613"/>
                  </a:moveTo>
                  <a:lnTo>
                    <a:pt x="123952" y="17637"/>
                  </a:lnTo>
                  <a:lnTo>
                    <a:pt x="124076" y="17712"/>
                  </a:lnTo>
                  <a:lnTo>
                    <a:pt x="124150" y="17811"/>
                  </a:lnTo>
                  <a:lnTo>
                    <a:pt x="124175" y="17934"/>
                  </a:lnTo>
                  <a:lnTo>
                    <a:pt x="124150" y="18058"/>
                  </a:lnTo>
                  <a:lnTo>
                    <a:pt x="124076" y="18157"/>
                  </a:lnTo>
                  <a:lnTo>
                    <a:pt x="123952" y="18231"/>
                  </a:lnTo>
                  <a:lnTo>
                    <a:pt x="123828" y="18256"/>
                  </a:lnTo>
                  <a:lnTo>
                    <a:pt x="123705" y="18231"/>
                  </a:lnTo>
                  <a:lnTo>
                    <a:pt x="123606" y="18157"/>
                  </a:lnTo>
                  <a:lnTo>
                    <a:pt x="123531" y="18058"/>
                  </a:lnTo>
                  <a:lnTo>
                    <a:pt x="123507" y="17934"/>
                  </a:lnTo>
                  <a:lnTo>
                    <a:pt x="123531" y="17811"/>
                  </a:lnTo>
                  <a:lnTo>
                    <a:pt x="123606" y="17712"/>
                  </a:lnTo>
                  <a:lnTo>
                    <a:pt x="123705" y="17637"/>
                  </a:lnTo>
                  <a:lnTo>
                    <a:pt x="123828" y="17613"/>
                  </a:lnTo>
                  <a:close/>
                  <a:moveTo>
                    <a:pt x="115418" y="19468"/>
                  </a:moveTo>
                  <a:lnTo>
                    <a:pt x="115443" y="19493"/>
                  </a:lnTo>
                  <a:lnTo>
                    <a:pt x="115468" y="19542"/>
                  </a:lnTo>
                  <a:lnTo>
                    <a:pt x="115492" y="19592"/>
                  </a:lnTo>
                  <a:lnTo>
                    <a:pt x="115468" y="19641"/>
                  </a:lnTo>
                  <a:lnTo>
                    <a:pt x="115443" y="19666"/>
                  </a:lnTo>
                  <a:lnTo>
                    <a:pt x="115418" y="19690"/>
                  </a:lnTo>
                  <a:lnTo>
                    <a:pt x="115369" y="19715"/>
                  </a:lnTo>
                  <a:lnTo>
                    <a:pt x="115319" y="19690"/>
                  </a:lnTo>
                  <a:lnTo>
                    <a:pt x="115294" y="19666"/>
                  </a:lnTo>
                  <a:lnTo>
                    <a:pt x="115245" y="19641"/>
                  </a:lnTo>
                  <a:lnTo>
                    <a:pt x="115245" y="19592"/>
                  </a:lnTo>
                  <a:lnTo>
                    <a:pt x="115245" y="19542"/>
                  </a:lnTo>
                  <a:lnTo>
                    <a:pt x="115294" y="19493"/>
                  </a:lnTo>
                  <a:lnTo>
                    <a:pt x="115319" y="19468"/>
                  </a:lnTo>
                  <a:close/>
                  <a:moveTo>
                    <a:pt x="118832" y="19468"/>
                  </a:moveTo>
                  <a:lnTo>
                    <a:pt x="118906" y="19517"/>
                  </a:lnTo>
                  <a:lnTo>
                    <a:pt x="118955" y="19592"/>
                  </a:lnTo>
                  <a:lnTo>
                    <a:pt x="118980" y="19690"/>
                  </a:lnTo>
                  <a:lnTo>
                    <a:pt x="118955" y="19765"/>
                  </a:lnTo>
                  <a:lnTo>
                    <a:pt x="118906" y="19839"/>
                  </a:lnTo>
                  <a:lnTo>
                    <a:pt x="118832" y="19888"/>
                  </a:lnTo>
                  <a:lnTo>
                    <a:pt x="118757" y="19913"/>
                  </a:lnTo>
                  <a:lnTo>
                    <a:pt x="118658" y="19888"/>
                  </a:lnTo>
                  <a:lnTo>
                    <a:pt x="118584" y="19839"/>
                  </a:lnTo>
                  <a:lnTo>
                    <a:pt x="118535" y="19765"/>
                  </a:lnTo>
                  <a:lnTo>
                    <a:pt x="118510" y="19690"/>
                  </a:lnTo>
                  <a:lnTo>
                    <a:pt x="118535" y="19592"/>
                  </a:lnTo>
                  <a:lnTo>
                    <a:pt x="118584" y="19517"/>
                  </a:lnTo>
                  <a:lnTo>
                    <a:pt x="118658" y="19468"/>
                  </a:lnTo>
                  <a:close/>
                  <a:moveTo>
                    <a:pt x="122047" y="19542"/>
                  </a:moveTo>
                  <a:lnTo>
                    <a:pt x="122146" y="19567"/>
                  </a:lnTo>
                  <a:lnTo>
                    <a:pt x="122270" y="19641"/>
                  </a:lnTo>
                  <a:lnTo>
                    <a:pt x="122344" y="19765"/>
                  </a:lnTo>
                  <a:lnTo>
                    <a:pt x="122369" y="19888"/>
                  </a:lnTo>
                  <a:lnTo>
                    <a:pt x="122344" y="20012"/>
                  </a:lnTo>
                  <a:lnTo>
                    <a:pt x="122270" y="20111"/>
                  </a:lnTo>
                  <a:lnTo>
                    <a:pt x="122146" y="20185"/>
                  </a:lnTo>
                  <a:lnTo>
                    <a:pt x="122047" y="20210"/>
                  </a:lnTo>
                  <a:lnTo>
                    <a:pt x="121924" y="20185"/>
                  </a:lnTo>
                  <a:lnTo>
                    <a:pt x="121800" y="20111"/>
                  </a:lnTo>
                  <a:lnTo>
                    <a:pt x="121726" y="20012"/>
                  </a:lnTo>
                  <a:lnTo>
                    <a:pt x="121701" y="19888"/>
                  </a:lnTo>
                  <a:lnTo>
                    <a:pt x="121726" y="19765"/>
                  </a:lnTo>
                  <a:lnTo>
                    <a:pt x="121800" y="19641"/>
                  </a:lnTo>
                  <a:lnTo>
                    <a:pt x="121924" y="19567"/>
                  </a:lnTo>
                  <a:lnTo>
                    <a:pt x="122047" y="19542"/>
                  </a:lnTo>
                  <a:close/>
                  <a:moveTo>
                    <a:pt x="125214" y="19567"/>
                  </a:moveTo>
                  <a:lnTo>
                    <a:pt x="125312" y="19592"/>
                  </a:lnTo>
                  <a:lnTo>
                    <a:pt x="125387" y="19641"/>
                  </a:lnTo>
                  <a:lnTo>
                    <a:pt x="125436" y="19690"/>
                  </a:lnTo>
                  <a:lnTo>
                    <a:pt x="125486" y="19765"/>
                  </a:lnTo>
                  <a:lnTo>
                    <a:pt x="125535" y="19839"/>
                  </a:lnTo>
                  <a:lnTo>
                    <a:pt x="125560" y="19913"/>
                  </a:lnTo>
                  <a:lnTo>
                    <a:pt x="125560" y="19987"/>
                  </a:lnTo>
                  <a:lnTo>
                    <a:pt x="125560" y="20061"/>
                  </a:lnTo>
                  <a:lnTo>
                    <a:pt x="125535" y="20136"/>
                  </a:lnTo>
                  <a:lnTo>
                    <a:pt x="125486" y="20210"/>
                  </a:lnTo>
                  <a:lnTo>
                    <a:pt x="125436" y="20284"/>
                  </a:lnTo>
                  <a:lnTo>
                    <a:pt x="125387" y="20334"/>
                  </a:lnTo>
                  <a:lnTo>
                    <a:pt x="125312" y="20383"/>
                  </a:lnTo>
                  <a:lnTo>
                    <a:pt x="125214" y="20408"/>
                  </a:lnTo>
                  <a:lnTo>
                    <a:pt x="125065" y="20408"/>
                  </a:lnTo>
                  <a:lnTo>
                    <a:pt x="124991" y="20383"/>
                  </a:lnTo>
                  <a:lnTo>
                    <a:pt x="124917" y="20334"/>
                  </a:lnTo>
                  <a:lnTo>
                    <a:pt x="124842" y="20284"/>
                  </a:lnTo>
                  <a:lnTo>
                    <a:pt x="124793" y="20210"/>
                  </a:lnTo>
                  <a:lnTo>
                    <a:pt x="124744" y="20136"/>
                  </a:lnTo>
                  <a:lnTo>
                    <a:pt x="124744" y="20061"/>
                  </a:lnTo>
                  <a:lnTo>
                    <a:pt x="124719" y="19987"/>
                  </a:lnTo>
                  <a:lnTo>
                    <a:pt x="124744" y="19913"/>
                  </a:lnTo>
                  <a:lnTo>
                    <a:pt x="124744" y="19839"/>
                  </a:lnTo>
                  <a:lnTo>
                    <a:pt x="124793" y="19765"/>
                  </a:lnTo>
                  <a:lnTo>
                    <a:pt x="124842" y="19690"/>
                  </a:lnTo>
                  <a:lnTo>
                    <a:pt x="124917" y="19641"/>
                  </a:lnTo>
                  <a:lnTo>
                    <a:pt x="124991" y="19592"/>
                  </a:lnTo>
                  <a:lnTo>
                    <a:pt x="125065" y="19567"/>
                  </a:lnTo>
                  <a:close/>
                  <a:moveTo>
                    <a:pt x="113563" y="21323"/>
                  </a:moveTo>
                  <a:lnTo>
                    <a:pt x="113612" y="21348"/>
                  </a:lnTo>
                  <a:lnTo>
                    <a:pt x="113662" y="21372"/>
                  </a:lnTo>
                  <a:lnTo>
                    <a:pt x="113687" y="21397"/>
                  </a:lnTo>
                  <a:lnTo>
                    <a:pt x="113687" y="21447"/>
                  </a:lnTo>
                  <a:lnTo>
                    <a:pt x="113687" y="21496"/>
                  </a:lnTo>
                  <a:lnTo>
                    <a:pt x="113662" y="21546"/>
                  </a:lnTo>
                  <a:lnTo>
                    <a:pt x="113612" y="21570"/>
                  </a:lnTo>
                  <a:lnTo>
                    <a:pt x="113513" y="21570"/>
                  </a:lnTo>
                  <a:lnTo>
                    <a:pt x="113489" y="21546"/>
                  </a:lnTo>
                  <a:lnTo>
                    <a:pt x="113464" y="21496"/>
                  </a:lnTo>
                  <a:lnTo>
                    <a:pt x="113439" y="21447"/>
                  </a:lnTo>
                  <a:lnTo>
                    <a:pt x="113464" y="21397"/>
                  </a:lnTo>
                  <a:lnTo>
                    <a:pt x="113489" y="21372"/>
                  </a:lnTo>
                  <a:lnTo>
                    <a:pt x="113513" y="21348"/>
                  </a:lnTo>
                  <a:lnTo>
                    <a:pt x="113563" y="21323"/>
                  </a:lnTo>
                  <a:close/>
                  <a:moveTo>
                    <a:pt x="116877" y="21274"/>
                  </a:moveTo>
                  <a:lnTo>
                    <a:pt x="116952" y="21298"/>
                  </a:lnTo>
                  <a:lnTo>
                    <a:pt x="117026" y="21348"/>
                  </a:lnTo>
                  <a:lnTo>
                    <a:pt x="117075" y="21422"/>
                  </a:lnTo>
                  <a:lnTo>
                    <a:pt x="117100" y="21496"/>
                  </a:lnTo>
                  <a:lnTo>
                    <a:pt x="117075" y="21570"/>
                  </a:lnTo>
                  <a:lnTo>
                    <a:pt x="117026" y="21645"/>
                  </a:lnTo>
                  <a:lnTo>
                    <a:pt x="116952" y="21694"/>
                  </a:lnTo>
                  <a:lnTo>
                    <a:pt x="116877" y="21719"/>
                  </a:lnTo>
                  <a:lnTo>
                    <a:pt x="116803" y="21694"/>
                  </a:lnTo>
                  <a:lnTo>
                    <a:pt x="116729" y="21645"/>
                  </a:lnTo>
                  <a:lnTo>
                    <a:pt x="116680" y="21570"/>
                  </a:lnTo>
                  <a:lnTo>
                    <a:pt x="116655" y="21496"/>
                  </a:lnTo>
                  <a:lnTo>
                    <a:pt x="116680" y="21422"/>
                  </a:lnTo>
                  <a:lnTo>
                    <a:pt x="116729" y="21348"/>
                  </a:lnTo>
                  <a:lnTo>
                    <a:pt x="116803" y="21298"/>
                  </a:lnTo>
                  <a:lnTo>
                    <a:pt x="116877" y="21274"/>
                  </a:lnTo>
                  <a:close/>
                  <a:moveTo>
                    <a:pt x="120143" y="21372"/>
                  </a:moveTo>
                  <a:lnTo>
                    <a:pt x="120266" y="21397"/>
                  </a:lnTo>
                  <a:lnTo>
                    <a:pt x="120365" y="21471"/>
                  </a:lnTo>
                  <a:lnTo>
                    <a:pt x="120439" y="21570"/>
                  </a:lnTo>
                  <a:lnTo>
                    <a:pt x="120464" y="21694"/>
                  </a:lnTo>
                  <a:lnTo>
                    <a:pt x="120439" y="21818"/>
                  </a:lnTo>
                  <a:lnTo>
                    <a:pt x="120365" y="21941"/>
                  </a:lnTo>
                  <a:lnTo>
                    <a:pt x="120266" y="21991"/>
                  </a:lnTo>
                  <a:lnTo>
                    <a:pt x="120143" y="22016"/>
                  </a:lnTo>
                  <a:lnTo>
                    <a:pt x="120019" y="21991"/>
                  </a:lnTo>
                  <a:lnTo>
                    <a:pt x="119920" y="21941"/>
                  </a:lnTo>
                  <a:lnTo>
                    <a:pt x="119846" y="21818"/>
                  </a:lnTo>
                  <a:lnTo>
                    <a:pt x="119821" y="21694"/>
                  </a:lnTo>
                  <a:lnTo>
                    <a:pt x="119846" y="21570"/>
                  </a:lnTo>
                  <a:lnTo>
                    <a:pt x="119920" y="21471"/>
                  </a:lnTo>
                  <a:lnTo>
                    <a:pt x="120019" y="21397"/>
                  </a:lnTo>
                  <a:lnTo>
                    <a:pt x="120143" y="21372"/>
                  </a:lnTo>
                  <a:close/>
                  <a:moveTo>
                    <a:pt x="123408" y="21570"/>
                  </a:moveTo>
                  <a:lnTo>
                    <a:pt x="123482" y="21595"/>
                  </a:lnTo>
                  <a:lnTo>
                    <a:pt x="123556" y="21645"/>
                  </a:lnTo>
                  <a:lnTo>
                    <a:pt x="123606" y="21694"/>
                  </a:lnTo>
                  <a:lnTo>
                    <a:pt x="123655" y="21768"/>
                  </a:lnTo>
                  <a:lnTo>
                    <a:pt x="123705" y="21818"/>
                  </a:lnTo>
                  <a:lnTo>
                    <a:pt x="123729" y="21917"/>
                  </a:lnTo>
                  <a:lnTo>
                    <a:pt x="123729" y="21991"/>
                  </a:lnTo>
                  <a:lnTo>
                    <a:pt x="123729" y="22065"/>
                  </a:lnTo>
                  <a:lnTo>
                    <a:pt x="123705" y="22139"/>
                  </a:lnTo>
                  <a:lnTo>
                    <a:pt x="123655" y="22214"/>
                  </a:lnTo>
                  <a:lnTo>
                    <a:pt x="123606" y="22288"/>
                  </a:lnTo>
                  <a:lnTo>
                    <a:pt x="123556" y="22337"/>
                  </a:lnTo>
                  <a:lnTo>
                    <a:pt x="123482" y="22362"/>
                  </a:lnTo>
                  <a:lnTo>
                    <a:pt x="123408" y="22387"/>
                  </a:lnTo>
                  <a:lnTo>
                    <a:pt x="123309" y="22411"/>
                  </a:lnTo>
                  <a:lnTo>
                    <a:pt x="123235" y="22387"/>
                  </a:lnTo>
                  <a:lnTo>
                    <a:pt x="123160" y="22362"/>
                  </a:lnTo>
                  <a:lnTo>
                    <a:pt x="123086" y="22337"/>
                  </a:lnTo>
                  <a:lnTo>
                    <a:pt x="123037" y="22288"/>
                  </a:lnTo>
                  <a:lnTo>
                    <a:pt x="122963" y="22214"/>
                  </a:lnTo>
                  <a:lnTo>
                    <a:pt x="122938" y="22139"/>
                  </a:lnTo>
                  <a:lnTo>
                    <a:pt x="122913" y="22065"/>
                  </a:lnTo>
                  <a:lnTo>
                    <a:pt x="122913" y="21991"/>
                  </a:lnTo>
                  <a:lnTo>
                    <a:pt x="122913" y="21917"/>
                  </a:lnTo>
                  <a:lnTo>
                    <a:pt x="122938" y="21818"/>
                  </a:lnTo>
                  <a:lnTo>
                    <a:pt x="122963" y="21768"/>
                  </a:lnTo>
                  <a:lnTo>
                    <a:pt x="123037" y="21694"/>
                  </a:lnTo>
                  <a:lnTo>
                    <a:pt x="123086" y="21645"/>
                  </a:lnTo>
                  <a:lnTo>
                    <a:pt x="123160" y="21595"/>
                  </a:lnTo>
                  <a:lnTo>
                    <a:pt x="123235" y="21570"/>
                  </a:lnTo>
                  <a:close/>
                  <a:moveTo>
                    <a:pt x="111757" y="23153"/>
                  </a:moveTo>
                  <a:lnTo>
                    <a:pt x="111807" y="23178"/>
                  </a:lnTo>
                  <a:lnTo>
                    <a:pt x="111831" y="23228"/>
                  </a:lnTo>
                  <a:lnTo>
                    <a:pt x="111831" y="23277"/>
                  </a:lnTo>
                  <a:lnTo>
                    <a:pt x="111831" y="23302"/>
                  </a:lnTo>
                  <a:lnTo>
                    <a:pt x="111807" y="23351"/>
                  </a:lnTo>
                  <a:lnTo>
                    <a:pt x="111757" y="23376"/>
                  </a:lnTo>
                  <a:lnTo>
                    <a:pt x="111683" y="23376"/>
                  </a:lnTo>
                  <a:lnTo>
                    <a:pt x="111633" y="23351"/>
                  </a:lnTo>
                  <a:lnTo>
                    <a:pt x="111609" y="23302"/>
                  </a:lnTo>
                  <a:lnTo>
                    <a:pt x="111609" y="23277"/>
                  </a:lnTo>
                  <a:lnTo>
                    <a:pt x="111609" y="23228"/>
                  </a:lnTo>
                  <a:lnTo>
                    <a:pt x="111633" y="23178"/>
                  </a:lnTo>
                  <a:lnTo>
                    <a:pt x="111683" y="23153"/>
                  </a:lnTo>
                  <a:close/>
                  <a:moveTo>
                    <a:pt x="115171" y="23203"/>
                  </a:moveTo>
                  <a:lnTo>
                    <a:pt x="115245" y="23252"/>
                  </a:lnTo>
                  <a:lnTo>
                    <a:pt x="115294" y="23327"/>
                  </a:lnTo>
                  <a:lnTo>
                    <a:pt x="115294" y="23426"/>
                  </a:lnTo>
                  <a:lnTo>
                    <a:pt x="115294" y="23500"/>
                  </a:lnTo>
                  <a:lnTo>
                    <a:pt x="115245" y="23574"/>
                  </a:lnTo>
                  <a:lnTo>
                    <a:pt x="115171" y="23623"/>
                  </a:lnTo>
                  <a:lnTo>
                    <a:pt x="115072" y="23648"/>
                  </a:lnTo>
                  <a:lnTo>
                    <a:pt x="114998" y="23623"/>
                  </a:lnTo>
                  <a:lnTo>
                    <a:pt x="114923" y="23574"/>
                  </a:lnTo>
                  <a:lnTo>
                    <a:pt x="114874" y="23500"/>
                  </a:lnTo>
                  <a:lnTo>
                    <a:pt x="114849" y="23426"/>
                  </a:lnTo>
                  <a:lnTo>
                    <a:pt x="114874" y="23327"/>
                  </a:lnTo>
                  <a:lnTo>
                    <a:pt x="114923" y="23252"/>
                  </a:lnTo>
                  <a:lnTo>
                    <a:pt x="114998" y="23203"/>
                  </a:lnTo>
                  <a:close/>
                  <a:moveTo>
                    <a:pt x="118238" y="23203"/>
                  </a:moveTo>
                  <a:lnTo>
                    <a:pt x="118337" y="23228"/>
                  </a:lnTo>
                  <a:lnTo>
                    <a:pt x="118461" y="23277"/>
                  </a:lnTo>
                  <a:lnTo>
                    <a:pt x="118535" y="23401"/>
                  </a:lnTo>
                  <a:lnTo>
                    <a:pt x="118535" y="23525"/>
                  </a:lnTo>
                  <a:lnTo>
                    <a:pt x="118535" y="23623"/>
                  </a:lnTo>
                  <a:lnTo>
                    <a:pt x="118461" y="23747"/>
                  </a:lnTo>
                  <a:lnTo>
                    <a:pt x="118337" y="23797"/>
                  </a:lnTo>
                  <a:lnTo>
                    <a:pt x="118238" y="23821"/>
                  </a:lnTo>
                  <a:lnTo>
                    <a:pt x="118114" y="23797"/>
                  </a:lnTo>
                  <a:lnTo>
                    <a:pt x="118015" y="23747"/>
                  </a:lnTo>
                  <a:lnTo>
                    <a:pt x="117941" y="23623"/>
                  </a:lnTo>
                  <a:lnTo>
                    <a:pt x="117916" y="23525"/>
                  </a:lnTo>
                  <a:lnTo>
                    <a:pt x="117941" y="23401"/>
                  </a:lnTo>
                  <a:lnTo>
                    <a:pt x="118015" y="23277"/>
                  </a:lnTo>
                  <a:lnTo>
                    <a:pt x="118114" y="23228"/>
                  </a:lnTo>
                  <a:lnTo>
                    <a:pt x="118238" y="23203"/>
                  </a:lnTo>
                  <a:close/>
                  <a:moveTo>
                    <a:pt x="121379" y="23401"/>
                  </a:moveTo>
                  <a:lnTo>
                    <a:pt x="121454" y="23426"/>
                  </a:lnTo>
                  <a:lnTo>
                    <a:pt x="121528" y="23426"/>
                  </a:lnTo>
                  <a:lnTo>
                    <a:pt x="121602" y="23475"/>
                  </a:lnTo>
                  <a:lnTo>
                    <a:pt x="121676" y="23525"/>
                  </a:lnTo>
                  <a:lnTo>
                    <a:pt x="121726" y="23599"/>
                  </a:lnTo>
                  <a:lnTo>
                    <a:pt x="121750" y="23673"/>
                  </a:lnTo>
                  <a:lnTo>
                    <a:pt x="121775" y="23747"/>
                  </a:lnTo>
                  <a:lnTo>
                    <a:pt x="121800" y="23821"/>
                  </a:lnTo>
                  <a:lnTo>
                    <a:pt x="121775" y="23896"/>
                  </a:lnTo>
                  <a:lnTo>
                    <a:pt x="121750" y="23970"/>
                  </a:lnTo>
                  <a:lnTo>
                    <a:pt x="121726" y="24044"/>
                  </a:lnTo>
                  <a:lnTo>
                    <a:pt x="121676" y="24093"/>
                  </a:lnTo>
                  <a:lnTo>
                    <a:pt x="121602" y="24168"/>
                  </a:lnTo>
                  <a:lnTo>
                    <a:pt x="121528" y="24192"/>
                  </a:lnTo>
                  <a:lnTo>
                    <a:pt x="121454" y="24217"/>
                  </a:lnTo>
                  <a:lnTo>
                    <a:pt x="121305" y="24217"/>
                  </a:lnTo>
                  <a:lnTo>
                    <a:pt x="121231" y="24192"/>
                  </a:lnTo>
                  <a:lnTo>
                    <a:pt x="121157" y="24168"/>
                  </a:lnTo>
                  <a:lnTo>
                    <a:pt x="121083" y="24093"/>
                  </a:lnTo>
                  <a:lnTo>
                    <a:pt x="121033" y="24044"/>
                  </a:lnTo>
                  <a:lnTo>
                    <a:pt x="121008" y="23970"/>
                  </a:lnTo>
                  <a:lnTo>
                    <a:pt x="120984" y="23896"/>
                  </a:lnTo>
                  <a:lnTo>
                    <a:pt x="120959" y="23821"/>
                  </a:lnTo>
                  <a:lnTo>
                    <a:pt x="120984" y="23747"/>
                  </a:lnTo>
                  <a:lnTo>
                    <a:pt x="121008" y="23673"/>
                  </a:lnTo>
                  <a:lnTo>
                    <a:pt x="121033" y="23599"/>
                  </a:lnTo>
                  <a:lnTo>
                    <a:pt x="121083" y="23525"/>
                  </a:lnTo>
                  <a:lnTo>
                    <a:pt x="121157" y="23475"/>
                  </a:lnTo>
                  <a:lnTo>
                    <a:pt x="121231" y="23426"/>
                  </a:lnTo>
                  <a:lnTo>
                    <a:pt x="121305" y="23426"/>
                  </a:lnTo>
                  <a:lnTo>
                    <a:pt x="121379" y="23401"/>
                  </a:lnTo>
                  <a:close/>
                  <a:moveTo>
                    <a:pt x="124447" y="23673"/>
                  </a:moveTo>
                  <a:lnTo>
                    <a:pt x="124546" y="23698"/>
                  </a:lnTo>
                  <a:lnTo>
                    <a:pt x="124645" y="23722"/>
                  </a:lnTo>
                  <a:lnTo>
                    <a:pt x="124719" y="23772"/>
                  </a:lnTo>
                  <a:lnTo>
                    <a:pt x="124818" y="23821"/>
                  </a:lnTo>
                  <a:lnTo>
                    <a:pt x="124867" y="23896"/>
                  </a:lnTo>
                  <a:lnTo>
                    <a:pt x="124917" y="23995"/>
                  </a:lnTo>
                  <a:lnTo>
                    <a:pt x="124941" y="24069"/>
                  </a:lnTo>
                  <a:lnTo>
                    <a:pt x="124941" y="24168"/>
                  </a:lnTo>
                  <a:lnTo>
                    <a:pt x="124941" y="24267"/>
                  </a:lnTo>
                  <a:lnTo>
                    <a:pt x="124917" y="24366"/>
                  </a:lnTo>
                  <a:lnTo>
                    <a:pt x="124867" y="24440"/>
                  </a:lnTo>
                  <a:lnTo>
                    <a:pt x="124818" y="24539"/>
                  </a:lnTo>
                  <a:lnTo>
                    <a:pt x="124719" y="24588"/>
                  </a:lnTo>
                  <a:lnTo>
                    <a:pt x="124645" y="24638"/>
                  </a:lnTo>
                  <a:lnTo>
                    <a:pt x="124546" y="24662"/>
                  </a:lnTo>
                  <a:lnTo>
                    <a:pt x="124372" y="24662"/>
                  </a:lnTo>
                  <a:lnTo>
                    <a:pt x="124274" y="24638"/>
                  </a:lnTo>
                  <a:lnTo>
                    <a:pt x="124175" y="24588"/>
                  </a:lnTo>
                  <a:lnTo>
                    <a:pt x="124100" y="24539"/>
                  </a:lnTo>
                  <a:lnTo>
                    <a:pt x="124051" y="24440"/>
                  </a:lnTo>
                  <a:lnTo>
                    <a:pt x="124001" y="24366"/>
                  </a:lnTo>
                  <a:lnTo>
                    <a:pt x="123977" y="24267"/>
                  </a:lnTo>
                  <a:lnTo>
                    <a:pt x="123952" y="24168"/>
                  </a:lnTo>
                  <a:lnTo>
                    <a:pt x="123977" y="24069"/>
                  </a:lnTo>
                  <a:lnTo>
                    <a:pt x="124001" y="23995"/>
                  </a:lnTo>
                  <a:lnTo>
                    <a:pt x="124051" y="23896"/>
                  </a:lnTo>
                  <a:lnTo>
                    <a:pt x="124100" y="23821"/>
                  </a:lnTo>
                  <a:lnTo>
                    <a:pt x="124175" y="23772"/>
                  </a:lnTo>
                  <a:lnTo>
                    <a:pt x="124274" y="23722"/>
                  </a:lnTo>
                  <a:lnTo>
                    <a:pt x="124372" y="23698"/>
                  </a:lnTo>
                  <a:lnTo>
                    <a:pt x="124447" y="23673"/>
                  </a:lnTo>
                  <a:close/>
                  <a:moveTo>
                    <a:pt x="109927" y="24959"/>
                  </a:moveTo>
                  <a:lnTo>
                    <a:pt x="109951" y="25009"/>
                  </a:lnTo>
                  <a:lnTo>
                    <a:pt x="109976" y="25033"/>
                  </a:lnTo>
                  <a:lnTo>
                    <a:pt x="109976" y="25083"/>
                  </a:lnTo>
                  <a:lnTo>
                    <a:pt x="109976" y="25132"/>
                  </a:lnTo>
                  <a:lnTo>
                    <a:pt x="109951" y="25157"/>
                  </a:lnTo>
                  <a:lnTo>
                    <a:pt x="109927" y="25182"/>
                  </a:lnTo>
                  <a:lnTo>
                    <a:pt x="109877" y="25207"/>
                  </a:lnTo>
                  <a:lnTo>
                    <a:pt x="109828" y="25182"/>
                  </a:lnTo>
                  <a:lnTo>
                    <a:pt x="109778" y="25157"/>
                  </a:lnTo>
                  <a:lnTo>
                    <a:pt x="109754" y="25132"/>
                  </a:lnTo>
                  <a:lnTo>
                    <a:pt x="109754" y="25083"/>
                  </a:lnTo>
                  <a:lnTo>
                    <a:pt x="109754" y="25033"/>
                  </a:lnTo>
                  <a:lnTo>
                    <a:pt x="109778" y="25009"/>
                  </a:lnTo>
                  <a:lnTo>
                    <a:pt x="109828" y="24959"/>
                  </a:lnTo>
                  <a:close/>
                  <a:moveTo>
                    <a:pt x="113192" y="25009"/>
                  </a:moveTo>
                  <a:lnTo>
                    <a:pt x="113266" y="25033"/>
                  </a:lnTo>
                  <a:lnTo>
                    <a:pt x="113340" y="25083"/>
                  </a:lnTo>
                  <a:lnTo>
                    <a:pt x="113390" y="25157"/>
                  </a:lnTo>
                  <a:lnTo>
                    <a:pt x="113414" y="25231"/>
                  </a:lnTo>
                  <a:lnTo>
                    <a:pt x="113390" y="25306"/>
                  </a:lnTo>
                  <a:lnTo>
                    <a:pt x="113340" y="25380"/>
                  </a:lnTo>
                  <a:lnTo>
                    <a:pt x="113266" y="25429"/>
                  </a:lnTo>
                  <a:lnTo>
                    <a:pt x="113192" y="25454"/>
                  </a:lnTo>
                  <a:lnTo>
                    <a:pt x="113118" y="25429"/>
                  </a:lnTo>
                  <a:lnTo>
                    <a:pt x="113043" y="25380"/>
                  </a:lnTo>
                  <a:lnTo>
                    <a:pt x="112994" y="25306"/>
                  </a:lnTo>
                  <a:lnTo>
                    <a:pt x="112969" y="25231"/>
                  </a:lnTo>
                  <a:lnTo>
                    <a:pt x="112994" y="25157"/>
                  </a:lnTo>
                  <a:lnTo>
                    <a:pt x="113043" y="25083"/>
                  </a:lnTo>
                  <a:lnTo>
                    <a:pt x="113118" y="25033"/>
                  </a:lnTo>
                  <a:lnTo>
                    <a:pt x="113192" y="25009"/>
                  </a:lnTo>
                  <a:close/>
                  <a:moveTo>
                    <a:pt x="116408" y="25182"/>
                  </a:moveTo>
                  <a:lnTo>
                    <a:pt x="116531" y="25207"/>
                  </a:lnTo>
                  <a:lnTo>
                    <a:pt x="116630" y="25281"/>
                  </a:lnTo>
                  <a:lnTo>
                    <a:pt x="116704" y="25380"/>
                  </a:lnTo>
                  <a:lnTo>
                    <a:pt x="116729" y="25503"/>
                  </a:lnTo>
                  <a:lnTo>
                    <a:pt x="116704" y="25627"/>
                  </a:lnTo>
                  <a:lnTo>
                    <a:pt x="116630" y="25726"/>
                  </a:lnTo>
                  <a:lnTo>
                    <a:pt x="116531" y="25800"/>
                  </a:lnTo>
                  <a:lnTo>
                    <a:pt x="116408" y="25825"/>
                  </a:lnTo>
                  <a:lnTo>
                    <a:pt x="116284" y="25800"/>
                  </a:lnTo>
                  <a:lnTo>
                    <a:pt x="116185" y="25726"/>
                  </a:lnTo>
                  <a:lnTo>
                    <a:pt x="116111" y="25627"/>
                  </a:lnTo>
                  <a:lnTo>
                    <a:pt x="116086" y="25503"/>
                  </a:lnTo>
                  <a:lnTo>
                    <a:pt x="116111" y="25380"/>
                  </a:lnTo>
                  <a:lnTo>
                    <a:pt x="116185" y="25281"/>
                  </a:lnTo>
                  <a:lnTo>
                    <a:pt x="116284" y="25207"/>
                  </a:lnTo>
                  <a:lnTo>
                    <a:pt x="116408" y="25182"/>
                  </a:lnTo>
                  <a:close/>
                  <a:moveTo>
                    <a:pt x="119500" y="25231"/>
                  </a:moveTo>
                  <a:lnTo>
                    <a:pt x="119574" y="25256"/>
                  </a:lnTo>
                  <a:lnTo>
                    <a:pt x="119648" y="25306"/>
                  </a:lnTo>
                  <a:lnTo>
                    <a:pt x="119697" y="25355"/>
                  </a:lnTo>
                  <a:lnTo>
                    <a:pt x="119747" y="25404"/>
                  </a:lnTo>
                  <a:lnTo>
                    <a:pt x="119796" y="25479"/>
                  </a:lnTo>
                  <a:lnTo>
                    <a:pt x="119821" y="25553"/>
                  </a:lnTo>
                  <a:lnTo>
                    <a:pt x="119821" y="25627"/>
                  </a:lnTo>
                  <a:lnTo>
                    <a:pt x="119821" y="25701"/>
                  </a:lnTo>
                  <a:lnTo>
                    <a:pt x="119796" y="25775"/>
                  </a:lnTo>
                  <a:lnTo>
                    <a:pt x="119747" y="25850"/>
                  </a:lnTo>
                  <a:lnTo>
                    <a:pt x="119697" y="25924"/>
                  </a:lnTo>
                  <a:lnTo>
                    <a:pt x="119648" y="25973"/>
                  </a:lnTo>
                  <a:lnTo>
                    <a:pt x="119574" y="25998"/>
                  </a:lnTo>
                  <a:lnTo>
                    <a:pt x="119500" y="26023"/>
                  </a:lnTo>
                  <a:lnTo>
                    <a:pt x="119351" y="26023"/>
                  </a:lnTo>
                  <a:lnTo>
                    <a:pt x="119277" y="25998"/>
                  </a:lnTo>
                  <a:lnTo>
                    <a:pt x="119203" y="25973"/>
                  </a:lnTo>
                  <a:lnTo>
                    <a:pt x="119128" y="25924"/>
                  </a:lnTo>
                  <a:lnTo>
                    <a:pt x="119079" y="25850"/>
                  </a:lnTo>
                  <a:lnTo>
                    <a:pt x="119054" y="25775"/>
                  </a:lnTo>
                  <a:lnTo>
                    <a:pt x="119030" y="25701"/>
                  </a:lnTo>
                  <a:lnTo>
                    <a:pt x="119030" y="25627"/>
                  </a:lnTo>
                  <a:lnTo>
                    <a:pt x="119030" y="25553"/>
                  </a:lnTo>
                  <a:lnTo>
                    <a:pt x="119054" y="25479"/>
                  </a:lnTo>
                  <a:lnTo>
                    <a:pt x="119079" y="25404"/>
                  </a:lnTo>
                  <a:lnTo>
                    <a:pt x="119128" y="25355"/>
                  </a:lnTo>
                  <a:lnTo>
                    <a:pt x="119203" y="25306"/>
                  </a:lnTo>
                  <a:lnTo>
                    <a:pt x="119277" y="25256"/>
                  </a:lnTo>
                  <a:lnTo>
                    <a:pt x="119351" y="25231"/>
                  </a:lnTo>
                  <a:close/>
                  <a:moveTo>
                    <a:pt x="122567" y="25528"/>
                  </a:moveTo>
                  <a:lnTo>
                    <a:pt x="122641" y="25553"/>
                  </a:lnTo>
                  <a:lnTo>
                    <a:pt x="122740" y="25602"/>
                  </a:lnTo>
                  <a:lnTo>
                    <a:pt x="122814" y="25677"/>
                  </a:lnTo>
                  <a:lnTo>
                    <a:pt x="122864" y="25751"/>
                  </a:lnTo>
                  <a:lnTo>
                    <a:pt x="122913" y="25825"/>
                  </a:lnTo>
                  <a:lnTo>
                    <a:pt x="122938" y="25924"/>
                  </a:lnTo>
                  <a:lnTo>
                    <a:pt x="122963" y="26023"/>
                  </a:lnTo>
                  <a:lnTo>
                    <a:pt x="122938" y="26097"/>
                  </a:lnTo>
                  <a:lnTo>
                    <a:pt x="122913" y="26196"/>
                  </a:lnTo>
                  <a:lnTo>
                    <a:pt x="122864" y="26295"/>
                  </a:lnTo>
                  <a:lnTo>
                    <a:pt x="122814" y="26369"/>
                  </a:lnTo>
                  <a:lnTo>
                    <a:pt x="122740" y="26419"/>
                  </a:lnTo>
                  <a:lnTo>
                    <a:pt x="122641" y="26468"/>
                  </a:lnTo>
                  <a:lnTo>
                    <a:pt x="122567" y="26493"/>
                  </a:lnTo>
                  <a:lnTo>
                    <a:pt x="122468" y="26518"/>
                  </a:lnTo>
                  <a:lnTo>
                    <a:pt x="122369" y="26493"/>
                  </a:lnTo>
                  <a:lnTo>
                    <a:pt x="122270" y="26468"/>
                  </a:lnTo>
                  <a:lnTo>
                    <a:pt x="122196" y="26419"/>
                  </a:lnTo>
                  <a:lnTo>
                    <a:pt x="122122" y="26369"/>
                  </a:lnTo>
                  <a:lnTo>
                    <a:pt x="122047" y="26295"/>
                  </a:lnTo>
                  <a:lnTo>
                    <a:pt x="121998" y="26196"/>
                  </a:lnTo>
                  <a:lnTo>
                    <a:pt x="121973" y="26097"/>
                  </a:lnTo>
                  <a:lnTo>
                    <a:pt x="121973" y="26023"/>
                  </a:lnTo>
                  <a:lnTo>
                    <a:pt x="121973" y="25924"/>
                  </a:lnTo>
                  <a:lnTo>
                    <a:pt x="121998" y="25825"/>
                  </a:lnTo>
                  <a:lnTo>
                    <a:pt x="122047" y="25751"/>
                  </a:lnTo>
                  <a:lnTo>
                    <a:pt x="122122" y="25677"/>
                  </a:lnTo>
                  <a:lnTo>
                    <a:pt x="122196" y="25602"/>
                  </a:lnTo>
                  <a:lnTo>
                    <a:pt x="122270" y="25553"/>
                  </a:lnTo>
                  <a:lnTo>
                    <a:pt x="122369" y="25528"/>
                  </a:lnTo>
                  <a:close/>
                  <a:moveTo>
                    <a:pt x="125436" y="25850"/>
                  </a:moveTo>
                  <a:lnTo>
                    <a:pt x="125560" y="25874"/>
                  </a:lnTo>
                  <a:lnTo>
                    <a:pt x="125659" y="25899"/>
                  </a:lnTo>
                  <a:lnTo>
                    <a:pt x="125758" y="25949"/>
                  </a:lnTo>
                  <a:lnTo>
                    <a:pt x="125857" y="26023"/>
                  </a:lnTo>
                  <a:lnTo>
                    <a:pt x="125931" y="26122"/>
                  </a:lnTo>
                  <a:lnTo>
                    <a:pt x="125980" y="26221"/>
                  </a:lnTo>
                  <a:lnTo>
                    <a:pt x="126005" y="26320"/>
                  </a:lnTo>
                  <a:lnTo>
                    <a:pt x="126005" y="26443"/>
                  </a:lnTo>
                  <a:lnTo>
                    <a:pt x="126005" y="26542"/>
                  </a:lnTo>
                  <a:lnTo>
                    <a:pt x="125980" y="26666"/>
                  </a:lnTo>
                  <a:lnTo>
                    <a:pt x="125931" y="26765"/>
                  </a:lnTo>
                  <a:lnTo>
                    <a:pt x="125857" y="26839"/>
                  </a:lnTo>
                  <a:lnTo>
                    <a:pt x="125758" y="26913"/>
                  </a:lnTo>
                  <a:lnTo>
                    <a:pt x="125659" y="26963"/>
                  </a:lnTo>
                  <a:lnTo>
                    <a:pt x="125560" y="27012"/>
                  </a:lnTo>
                  <a:lnTo>
                    <a:pt x="125337" y="27012"/>
                  </a:lnTo>
                  <a:lnTo>
                    <a:pt x="125214" y="26963"/>
                  </a:lnTo>
                  <a:lnTo>
                    <a:pt x="125115" y="26913"/>
                  </a:lnTo>
                  <a:lnTo>
                    <a:pt x="125040" y="26839"/>
                  </a:lnTo>
                  <a:lnTo>
                    <a:pt x="124966" y="26765"/>
                  </a:lnTo>
                  <a:lnTo>
                    <a:pt x="124892" y="26666"/>
                  </a:lnTo>
                  <a:lnTo>
                    <a:pt x="124867" y="26542"/>
                  </a:lnTo>
                  <a:lnTo>
                    <a:pt x="124867" y="26443"/>
                  </a:lnTo>
                  <a:lnTo>
                    <a:pt x="124867" y="26320"/>
                  </a:lnTo>
                  <a:lnTo>
                    <a:pt x="124892" y="26221"/>
                  </a:lnTo>
                  <a:lnTo>
                    <a:pt x="124966" y="26122"/>
                  </a:lnTo>
                  <a:lnTo>
                    <a:pt x="125040" y="26023"/>
                  </a:lnTo>
                  <a:lnTo>
                    <a:pt x="125115" y="25949"/>
                  </a:lnTo>
                  <a:lnTo>
                    <a:pt x="125214" y="25899"/>
                  </a:lnTo>
                  <a:lnTo>
                    <a:pt x="125337" y="25874"/>
                  </a:lnTo>
                  <a:lnTo>
                    <a:pt x="125436" y="25850"/>
                  </a:lnTo>
                  <a:close/>
                  <a:moveTo>
                    <a:pt x="108071" y="26839"/>
                  </a:moveTo>
                  <a:lnTo>
                    <a:pt x="108121" y="26864"/>
                  </a:lnTo>
                  <a:lnTo>
                    <a:pt x="108146" y="26889"/>
                  </a:lnTo>
                  <a:lnTo>
                    <a:pt x="108170" y="26913"/>
                  </a:lnTo>
                  <a:lnTo>
                    <a:pt x="108195" y="26963"/>
                  </a:lnTo>
                  <a:lnTo>
                    <a:pt x="108170" y="27012"/>
                  </a:lnTo>
                  <a:lnTo>
                    <a:pt x="108146" y="27037"/>
                  </a:lnTo>
                  <a:lnTo>
                    <a:pt x="108121" y="27062"/>
                  </a:lnTo>
                  <a:lnTo>
                    <a:pt x="108071" y="27086"/>
                  </a:lnTo>
                  <a:lnTo>
                    <a:pt x="108022" y="27062"/>
                  </a:lnTo>
                  <a:lnTo>
                    <a:pt x="107997" y="27037"/>
                  </a:lnTo>
                  <a:lnTo>
                    <a:pt x="107973" y="27012"/>
                  </a:lnTo>
                  <a:lnTo>
                    <a:pt x="107948" y="26963"/>
                  </a:lnTo>
                  <a:lnTo>
                    <a:pt x="107973" y="26913"/>
                  </a:lnTo>
                  <a:lnTo>
                    <a:pt x="107997" y="26889"/>
                  </a:lnTo>
                  <a:lnTo>
                    <a:pt x="108022" y="26864"/>
                  </a:lnTo>
                  <a:lnTo>
                    <a:pt x="108071" y="26839"/>
                  </a:lnTo>
                  <a:close/>
                  <a:moveTo>
                    <a:pt x="111386" y="26839"/>
                  </a:moveTo>
                  <a:lnTo>
                    <a:pt x="111460" y="26889"/>
                  </a:lnTo>
                  <a:lnTo>
                    <a:pt x="111510" y="26963"/>
                  </a:lnTo>
                  <a:lnTo>
                    <a:pt x="111510" y="27037"/>
                  </a:lnTo>
                  <a:lnTo>
                    <a:pt x="111510" y="27136"/>
                  </a:lnTo>
                  <a:lnTo>
                    <a:pt x="111460" y="27210"/>
                  </a:lnTo>
                  <a:lnTo>
                    <a:pt x="111386" y="27235"/>
                  </a:lnTo>
                  <a:lnTo>
                    <a:pt x="111312" y="27260"/>
                  </a:lnTo>
                  <a:lnTo>
                    <a:pt x="111213" y="27235"/>
                  </a:lnTo>
                  <a:lnTo>
                    <a:pt x="111139" y="27210"/>
                  </a:lnTo>
                  <a:lnTo>
                    <a:pt x="111089" y="27136"/>
                  </a:lnTo>
                  <a:lnTo>
                    <a:pt x="111089" y="27037"/>
                  </a:lnTo>
                  <a:lnTo>
                    <a:pt x="111089" y="26963"/>
                  </a:lnTo>
                  <a:lnTo>
                    <a:pt x="111139" y="26889"/>
                  </a:lnTo>
                  <a:lnTo>
                    <a:pt x="111213" y="26839"/>
                  </a:lnTo>
                  <a:close/>
                  <a:moveTo>
                    <a:pt x="114478" y="27012"/>
                  </a:moveTo>
                  <a:lnTo>
                    <a:pt x="114602" y="27037"/>
                  </a:lnTo>
                  <a:lnTo>
                    <a:pt x="114701" y="27111"/>
                  </a:lnTo>
                  <a:lnTo>
                    <a:pt x="114750" y="27210"/>
                  </a:lnTo>
                  <a:lnTo>
                    <a:pt x="114775" y="27334"/>
                  </a:lnTo>
                  <a:lnTo>
                    <a:pt x="114750" y="27433"/>
                  </a:lnTo>
                  <a:lnTo>
                    <a:pt x="114701" y="27532"/>
                  </a:lnTo>
                  <a:lnTo>
                    <a:pt x="114602" y="27606"/>
                  </a:lnTo>
                  <a:lnTo>
                    <a:pt x="114478" y="27631"/>
                  </a:lnTo>
                  <a:lnTo>
                    <a:pt x="114354" y="27606"/>
                  </a:lnTo>
                  <a:lnTo>
                    <a:pt x="114255" y="27532"/>
                  </a:lnTo>
                  <a:lnTo>
                    <a:pt x="114181" y="27433"/>
                  </a:lnTo>
                  <a:lnTo>
                    <a:pt x="114157" y="27334"/>
                  </a:lnTo>
                  <a:lnTo>
                    <a:pt x="114181" y="27210"/>
                  </a:lnTo>
                  <a:lnTo>
                    <a:pt x="114255" y="27111"/>
                  </a:lnTo>
                  <a:lnTo>
                    <a:pt x="114354" y="27037"/>
                  </a:lnTo>
                  <a:lnTo>
                    <a:pt x="114478" y="27012"/>
                  </a:lnTo>
                  <a:close/>
                  <a:moveTo>
                    <a:pt x="117620" y="27309"/>
                  </a:moveTo>
                  <a:lnTo>
                    <a:pt x="117694" y="27334"/>
                  </a:lnTo>
                  <a:lnTo>
                    <a:pt x="117768" y="27359"/>
                  </a:lnTo>
                  <a:lnTo>
                    <a:pt x="117842" y="27408"/>
                  </a:lnTo>
                  <a:lnTo>
                    <a:pt x="117892" y="27482"/>
                  </a:lnTo>
                  <a:lnTo>
                    <a:pt x="117916" y="27556"/>
                  </a:lnTo>
                  <a:lnTo>
                    <a:pt x="117941" y="27631"/>
                  </a:lnTo>
                  <a:lnTo>
                    <a:pt x="117966" y="27705"/>
                  </a:lnTo>
                  <a:lnTo>
                    <a:pt x="117941" y="27779"/>
                  </a:lnTo>
                  <a:lnTo>
                    <a:pt x="117916" y="27853"/>
                  </a:lnTo>
                  <a:lnTo>
                    <a:pt x="117892" y="27928"/>
                  </a:lnTo>
                  <a:lnTo>
                    <a:pt x="117842" y="27977"/>
                  </a:lnTo>
                  <a:lnTo>
                    <a:pt x="117768" y="28026"/>
                  </a:lnTo>
                  <a:lnTo>
                    <a:pt x="117694" y="28076"/>
                  </a:lnTo>
                  <a:lnTo>
                    <a:pt x="117620" y="28101"/>
                  </a:lnTo>
                  <a:lnTo>
                    <a:pt x="117471" y="28101"/>
                  </a:lnTo>
                  <a:lnTo>
                    <a:pt x="117397" y="28076"/>
                  </a:lnTo>
                  <a:lnTo>
                    <a:pt x="117347" y="28026"/>
                  </a:lnTo>
                  <a:lnTo>
                    <a:pt x="117273" y="27977"/>
                  </a:lnTo>
                  <a:lnTo>
                    <a:pt x="117224" y="27928"/>
                  </a:lnTo>
                  <a:lnTo>
                    <a:pt x="117174" y="27853"/>
                  </a:lnTo>
                  <a:lnTo>
                    <a:pt x="117174" y="27779"/>
                  </a:lnTo>
                  <a:lnTo>
                    <a:pt x="117150" y="27705"/>
                  </a:lnTo>
                  <a:lnTo>
                    <a:pt x="117174" y="27631"/>
                  </a:lnTo>
                  <a:lnTo>
                    <a:pt x="117174" y="27556"/>
                  </a:lnTo>
                  <a:lnTo>
                    <a:pt x="117224" y="27482"/>
                  </a:lnTo>
                  <a:lnTo>
                    <a:pt x="117273" y="27408"/>
                  </a:lnTo>
                  <a:lnTo>
                    <a:pt x="117347" y="27359"/>
                  </a:lnTo>
                  <a:lnTo>
                    <a:pt x="117397" y="27334"/>
                  </a:lnTo>
                  <a:lnTo>
                    <a:pt x="117471" y="27309"/>
                  </a:lnTo>
                  <a:close/>
                  <a:moveTo>
                    <a:pt x="120439" y="27359"/>
                  </a:moveTo>
                  <a:lnTo>
                    <a:pt x="120538" y="27383"/>
                  </a:lnTo>
                  <a:lnTo>
                    <a:pt x="120613" y="27408"/>
                  </a:lnTo>
                  <a:lnTo>
                    <a:pt x="120712" y="27433"/>
                  </a:lnTo>
                  <a:lnTo>
                    <a:pt x="120786" y="27507"/>
                  </a:lnTo>
                  <a:lnTo>
                    <a:pt x="120835" y="27581"/>
                  </a:lnTo>
                  <a:lnTo>
                    <a:pt x="120885" y="27655"/>
                  </a:lnTo>
                  <a:lnTo>
                    <a:pt x="120909" y="27754"/>
                  </a:lnTo>
                  <a:lnTo>
                    <a:pt x="120909" y="27853"/>
                  </a:lnTo>
                  <a:lnTo>
                    <a:pt x="120909" y="27928"/>
                  </a:lnTo>
                  <a:lnTo>
                    <a:pt x="120885" y="28026"/>
                  </a:lnTo>
                  <a:lnTo>
                    <a:pt x="120835" y="28101"/>
                  </a:lnTo>
                  <a:lnTo>
                    <a:pt x="120786" y="28175"/>
                  </a:lnTo>
                  <a:lnTo>
                    <a:pt x="120712" y="28249"/>
                  </a:lnTo>
                  <a:lnTo>
                    <a:pt x="120613" y="28299"/>
                  </a:lnTo>
                  <a:lnTo>
                    <a:pt x="120538" y="28323"/>
                  </a:lnTo>
                  <a:lnTo>
                    <a:pt x="120341" y="28323"/>
                  </a:lnTo>
                  <a:lnTo>
                    <a:pt x="120266" y="28299"/>
                  </a:lnTo>
                  <a:lnTo>
                    <a:pt x="120167" y="28249"/>
                  </a:lnTo>
                  <a:lnTo>
                    <a:pt x="120093" y="28175"/>
                  </a:lnTo>
                  <a:lnTo>
                    <a:pt x="120044" y="28101"/>
                  </a:lnTo>
                  <a:lnTo>
                    <a:pt x="119994" y="28026"/>
                  </a:lnTo>
                  <a:lnTo>
                    <a:pt x="119969" y="27928"/>
                  </a:lnTo>
                  <a:lnTo>
                    <a:pt x="119969" y="27853"/>
                  </a:lnTo>
                  <a:lnTo>
                    <a:pt x="119969" y="27754"/>
                  </a:lnTo>
                  <a:lnTo>
                    <a:pt x="119994" y="27655"/>
                  </a:lnTo>
                  <a:lnTo>
                    <a:pt x="120044" y="27581"/>
                  </a:lnTo>
                  <a:lnTo>
                    <a:pt x="120093" y="27507"/>
                  </a:lnTo>
                  <a:lnTo>
                    <a:pt x="120167" y="27433"/>
                  </a:lnTo>
                  <a:lnTo>
                    <a:pt x="120266" y="27408"/>
                  </a:lnTo>
                  <a:lnTo>
                    <a:pt x="120341" y="27383"/>
                  </a:lnTo>
                  <a:lnTo>
                    <a:pt x="120439" y="27359"/>
                  </a:lnTo>
                  <a:close/>
                  <a:moveTo>
                    <a:pt x="123482" y="27730"/>
                  </a:moveTo>
                  <a:lnTo>
                    <a:pt x="123581" y="27754"/>
                  </a:lnTo>
                  <a:lnTo>
                    <a:pt x="123680" y="27829"/>
                  </a:lnTo>
                  <a:lnTo>
                    <a:pt x="123779" y="27878"/>
                  </a:lnTo>
                  <a:lnTo>
                    <a:pt x="123853" y="27977"/>
                  </a:lnTo>
                  <a:lnTo>
                    <a:pt x="123903" y="28076"/>
                  </a:lnTo>
                  <a:lnTo>
                    <a:pt x="123927" y="28175"/>
                  </a:lnTo>
                  <a:lnTo>
                    <a:pt x="123952" y="28299"/>
                  </a:lnTo>
                  <a:lnTo>
                    <a:pt x="123927" y="28398"/>
                  </a:lnTo>
                  <a:lnTo>
                    <a:pt x="123903" y="28496"/>
                  </a:lnTo>
                  <a:lnTo>
                    <a:pt x="123853" y="28595"/>
                  </a:lnTo>
                  <a:lnTo>
                    <a:pt x="123779" y="28694"/>
                  </a:lnTo>
                  <a:lnTo>
                    <a:pt x="123680" y="28769"/>
                  </a:lnTo>
                  <a:lnTo>
                    <a:pt x="123581" y="28818"/>
                  </a:lnTo>
                  <a:lnTo>
                    <a:pt x="123482" y="28843"/>
                  </a:lnTo>
                  <a:lnTo>
                    <a:pt x="123259" y="28843"/>
                  </a:lnTo>
                  <a:lnTo>
                    <a:pt x="123160" y="28818"/>
                  </a:lnTo>
                  <a:lnTo>
                    <a:pt x="123061" y="28769"/>
                  </a:lnTo>
                  <a:lnTo>
                    <a:pt x="122987" y="28694"/>
                  </a:lnTo>
                  <a:lnTo>
                    <a:pt x="122913" y="28595"/>
                  </a:lnTo>
                  <a:lnTo>
                    <a:pt x="122864" y="28496"/>
                  </a:lnTo>
                  <a:lnTo>
                    <a:pt x="122814" y="28398"/>
                  </a:lnTo>
                  <a:lnTo>
                    <a:pt x="122814" y="28299"/>
                  </a:lnTo>
                  <a:lnTo>
                    <a:pt x="122814" y="28175"/>
                  </a:lnTo>
                  <a:lnTo>
                    <a:pt x="122864" y="28076"/>
                  </a:lnTo>
                  <a:lnTo>
                    <a:pt x="122913" y="27977"/>
                  </a:lnTo>
                  <a:lnTo>
                    <a:pt x="122987" y="27878"/>
                  </a:lnTo>
                  <a:lnTo>
                    <a:pt x="123061" y="27829"/>
                  </a:lnTo>
                  <a:lnTo>
                    <a:pt x="123160" y="27754"/>
                  </a:lnTo>
                  <a:lnTo>
                    <a:pt x="123259" y="27730"/>
                  </a:lnTo>
                  <a:close/>
                  <a:moveTo>
                    <a:pt x="106266" y="28670"/>
                  </a:moveTo>
                  <a:lnTo>
                    <a:pt x="106290" y="28694"/>
                  </a:lnTo>
                  <a:lnTo>
                    <a:pt x="106315" y="28744"/>
                  </a:lnTo>
                  <a:lnTo>
                    <a:pt x="106315" y="28769"/>
                  </a:lnTo>
                  <a:lnTo>
                    <a:pt x="106315" y="28818"/>
                  </a:lnTo>
                  <a:lnTo>
                    <a:pt x="106290" y="28867"/>
                  </a:lnTo>
                  <a:lnTo>
                    <a:pt x="106266" y="28892"/>
                  </a:lnTo>
                  <a:lnTo>
                    <a:pt x="106167" y="28892"/>
                  </a:lnTo>
                  <a:lnTo>
                    <a:pt x="106142" y="28867"/>
                  </a:lnTo>
                  <a:lnTo>
                    <a:pt x="106117" y="28818"/>
                  </a:lnTo>
                  <a:lnTo>
                    <a:pt x="106093" y="28769"/>
                  </a:lnTo>
                  <a:lnTo>
                    <a:pt x="106117" y="28744"/>
                  </a:lnTo>
                  <a:lnTo>
                    <a:pt x="106142" y="28694"/>
                  </a:lnTo>
                  <a:lnTo>
                    <a:pt x="106167" y="28670"/>
                  </a:lnTo>
                  <a:close/>
                  <a:moveTo>
                    <a:pt x="109481" y="28793"/>
                  </a:moveTo>
                  <a:lnTo>
                    <a:pt x="109580" y="28818"/>
                  </a:lnTo>
                  <a:lnTo>
                    <a:pt x="109655" y="28867"/>
                  </a:lnTo>
                  <a:lnTo>
                    <a:pt x="109679" y="28942"/>
                  </a:lnTo>
                  <a:lnTo>
                    <a:pt x="109704" y="29016"/>
                  </a:lnTo>
                  <a:lnTo>
                    <a:pt x="109679" y="29090"/>
                  </a:lnTo>
                  <a:lnTo>
                    <a:pt x="109655" y="29164"/>
                  </a:lnTo>
                  <a:lnTo>
                    <a:pt x="109580" y="29214"/>
                  </a:lnTo>
                  <a:lnTo>
                    <a:pt x="109481" y="29239"/>
                  </a:lnTo>
                  <a:lnTo>
                    <a:pt x="109407" y="29214"/>
                  </a:lnTo>
                  <a:lnTo>
                    <a:pt x="109333" y="29164"/>
                  </a:lnTo>
                  <a:lnTo>
                    <a:pt x="109284" y="29090"/>
                  </a:lnTo>
                  <a:lnTo>
                    <a:pt x="109284" y="29016"/>
                  </a:lnTo>
                  <a:lnTo>
                    <a:pt x="109284" y="28942"/>
                  </a:lnTo>
                  <a:lnTo>
                    <a:pt x="109333" y="28867"/>
                  </a:lnTo>
                  <a:lnTo>
                    <a:pt x="109407" y="28818"/>
                  </a:lnTo>
                  <a:lnTo>
                    <a:pt x="109481" y="28793"/>
                  </a:lnTo>
                  <a:close/>
                  <a:moveTo>
                    <a:pt x="112524" y="28843"/>
                  </a:moveTo>
                  <a:lnTo>
                    <a:pt x="112623" y="28867"/>
                  </a:lnTo>
                  <a:lnTo>
                    <a:pt x="112722" y="28942"/>
                  </a:lnTo>
                  <a:lnTo>
                    <a:pt x="112796" y="29041"/>
                  </a:lnTo>
                  <a:lnTo>
                    <a:pt x="112821" y="29140"/>
                  </a:lnTo>
                  <a:lnTo>
                    <a:pt x="112796" y="29263"/>
                  </a:lnTo>
                  <a:lnTo>
                    <a:pt x="112722" y="29362"/>
                  </a:lnTo>
                  <a:lnTo>
                    <a:pt x="112623" y="29436"/>
                  </a:lnTo>
                  <a:lnTo>
                    <a:pt x="112524" y="29461"/>
                  </a:lnTo>
                  <a:lnTo>
                    <a:pt x="112400" y="29436"/>
                  </a:lnTo>
                  <a:lnTo>
                    <a:pt x="112301" y="29362"/>
                  </a:lnTo>
                  <a:lnTo>
                    <a:pt x="112252" y="29263"/>
                  </a:lnTo>
                  <a:lnTo>
                    <a:pt x="112227" y="29140"/>
                  </a:lnTo>
                  <a:lnTo>
                    <a:pt x="112252" y="29041"/>
                  </a:lnTo>
                  <a:lnTo>
                    <a:pt x="112301" y="28942"/>
                  </a:lnTo>
                  <a:lnTo>
                    <a:pt x="112400" y="28867"/>
                  </a:lnTo>
                  <a:lnTo>
                    <a:pt x="112524" y="28843"/>
                  </a:lnTo>
                  <a:close/>
                  <a:moveTo>
                    <a:pt x="115542" y="29140"/>
                  </a:moveTo>
                  <a:lnTo>
                    <a:pt x="115690" y="29164"/>
                  </a:lnTo>
                  <a:lnTo>
                    <a:pt x="115764" y="29214"/>
                  </a:lnTo>
                  <a:lnTo>
                    <a:pt x="115814" y="29263"/>
                  </a:lnTo>
                  <a:lnTo>
                    <a:pt x="115863" y="29313"/>
                  </a:lnTo>
                  <a:lnTo>
                    <a:pt x="115913" y="29387"/>
                  </a:lnTo>
                  <a:lnTo>
                    <a:pt x="115938" y="29535"/>
                  </a:lnTo>
                  <a:lnTo>
                    <a:pt x="115913" y="29684"/>
                  </a:lnTo>
                  <a:lnTo>
                    <a:pt x="115863" y="29758"/>
                  </a:lnTo>
                  <a:lnTo>
                    <a:pt x="115814" y="29807"/>
                  </a:lnTo>
                  <a:lnTo>
                    <a:pt x="115764" y="29857"/>
                  </a:lnTo>
                  <a:lnTo>
                    <a:pt x="115690" y="29906"/>
                  </a:lnTo>
                  <a:lnTo>
                    <a:pt x="115542" y="29931"/>
                  </a:lnTo>
                  <a:lnTo>
                    <a:pt x="115393" y="29906"/>
                  </a:lnTo>
                  <a:lnTo>
                    <a:pt x="115344" y="29857"/>
                  </a:lnTo>
                  <a:lnTo>
                    <a:pt x="115270" y="29807"/>
                  </a:lnTo>
                  <a:lnTo>
                    <a:pt x="115220" y="29758"/>
                  </a:lnTo>
                  <a:lnTo>
                    <a:pt x="115195" y="29684"/>
                  </a:lnTo>
                  <a:lnTo>
                    <a:pt x="115171" y="29535"/>
                  </a:lnTo>
                  <a:lnTo>
                    <a:pt x="115195" y="29387"/>
                  </a:lnTo>
                  <a:lnTo>
                    <a:pt x="115220" y="29313"/>
                  </a:lnTo>
                  <a:lnTo>
                    <a:pt x="115270" y="29263"/>
                  </a:lnTo>
                  <a:lnTo>
                    <a:pt x="115344" y="29214"/>
                  </a:lnTo>
                  <a:lnTo>
                    <a:pt x="115393" y="29164"/>
                  </a:lnTo>
                  <a:lnTo>
                    <a:pt x="115542" y="29140"/>
                  </a:lnTo>
                  <a:close/>
                  <a:moveTo>
                    <a:pt x="118584" y="29511"/>
                  </a:moveTo>
                  <a:lnTo>
                    <a:pt x="118683" y="29535"/>
                  </a:lnTo>
                  <a:lnTo>
                    <a:pt x="118757" y="29585"/>
                  </a:lnTo>
                  <a:lnTo>
                    <a:pt x="118832" y="29659"/>
                  </a:lnTo>
                  <a:lnTo>
                    <a:pt x="118906" y="29733"/>
                  </a:lnTo>
                  <a:lnTo>
                    <a:pt x="118955" y="29807"/>
                  </a:lnTo>
                  <a:lnTo>
                    <a:pt x="118980" y="29906"/>
                  </a:lnTo>
                  <a:lnTo>
                    <a:pt x="118980" y="29981"/>
                  </a:lnTo>
                  <a:lnTo>
                    <a:pt x="118980" y="30080"/>
                  </a:lnTo>
                  <a:lnTo>
                    <a:pt x="118955" y="30154"/>
                  </a:lnTo>
                  <a:lnTo>
                    <a:pt x="118906" y="30253"/>
                  </a:lnTo>
                  <a:lnTo>
                    <a:pt x="118832" y="30327"/>
                  </a:lnTo>
                  <a:lnTo>
                    <a:pt x="118757" y="30376"/>
                  </a:lnTo>
                  <a:lnTo>
                    <a:pt x="118683" y="30426"/>
                  </a:lnTo>
                  <a:lnTo>
                    <a:pt x="118584" y="30451"/>
                  </a:lnTo>
                  <a:lnTo>
                    <a:pt x="118411" y="30451"/>
                  </a:lnTo>
                  <a:lnTo>
                    <a:pt x="118312" y="30426"/>
                  </a:lnTo>
                  <a:lnTo>
                    <a:pt x="118238" y="30376"/>
                  </a:lnTo>
                  <a:lnTo>
                    <a:pt x="118164" y="30327"/>
                  </a:lnTo>
                  <a:lnTo>
                    <a:pt x="118114" y="30253"/>
                  </a:lnTo>
                  <a:lnTo>
                    <a:pt x="118065" y="30154"/>
                  </a:lnTo>
                  <a:lnTo>
                    <a:pt x="118040" y="30080"/>
                  </a:lnTo>
                  <a:lnTo>
                    <a:pt x="118015" y="29981"/>
                  </a:lnTo>
                  <a:lnTo>
                    <a:pt x="118040" y="29906"/>
                  </a:lnTo>
                  <a:lnTo>
                    <a:pt x="118065" y="29807"/>
                  </a:lnTo>
                  <a:lnTo>
                    <a:pt x="118114" y="29733"/>
                  </a:lnTo>
                  <a:lnTo>
                    <a:pt x="118164" y="29659"/>
                  </a:lnTo>
                  <a:lnTo>
                    <a:pt x="118238" y="29585"/>
                  </a:lnTo>
                  <a:lnTo>
                    <a:pt x="118312" y="29535"/>
                  </a:lnTo>
                  <a:lnTo>
                    <a:pt x="118411" y="29511"/>
                  </a:lnTo>
                  <a:close/>
                  <a:moveTo>
                    <a:pt x="121379" y="29585"/>
                  </a:moveTo>
                  <a:lnTo>
                    <a:pt x="121478" y="29610"/>
                  </a:lnTo>
                  <a:lnTo>
                    <a:pt x="121577" y="29659"/>
                  </a:lnTo>
                  <a:lnTo>
                    <a:pt x="121676" y="29733"/>
                  </a:lnTo>
                  <a:lnTo>
                    <a:pt x="121726" y="29832"/>
                  </a:lnTo>
                  <a:lnTo>
                    <a:pt x="121775" y="29931"/>
                  </a:lnTo>
                  <a:lnTo>
                    <a:pt x="121825" y="30030"/>
                  </a:lnTo>
                  <a:lnTo>
                    <a:pt x="121825" y="30129"/>
                  </a:lnTo>
                  <a:lnTo>
                    <a:pt x="121825" y="30228"/>
                  </a:lnTo>
                  <a:lnTo>
                    <a:pt x="121775" y="30327"/>
                  </a:lnTo>
                  <a:lnTo>
                    <a:pt x="121726" y="30426"/>
                  </a:lnTo>
                  <a:lnTo>
                    <a:pt x="121676" y="30500"/>
                  </a:lnTo>
                  <a:lnTo>
                    <a:pt x="121577" y="30574"/>
                  </a:lnTo>
                  <a:lnTo>
                    <a:pt x="121478" y="30624"/>
                  </a:lnTo>
                  <a:lnTo>
                    <a:pt x="121379" y="30648"/>
                  </a:lnTo>
                  <a:lnTo>
                    <a:pt x="121280" y="30673"/>
                  </a:lnTo>
                  <a:lnTo>
                    <a:pt x="121182" y="30648"/>
                  </a:lnTo>
                  <a:lnTo>
                    <a:pt x="121083" y="30624"/>
                  </a:lnTo>
                  <a:lnTo>
                    <a:pt x="120984" y="30574"/>
                  </a:lnTo>
                  <a:lnTo>
                    <a:pt x="120885" y="30500"/>
                  </a:lnTo>
                  <a:lnTo>
                    <a:pt x="120835" y="30426"/>
                  </a:lnTo>
                  <a:lnTo>
                    <a:pt x="120786" y="30327"/>
                  </a:lnTo>
                  <a:lnTo>
                    <a:pt x="120736" y="30228"/>
                  </a:lnTo>
                  <a:lnTo>
                    <a:pt x="120736" y="30129"/>
                  </a:lnTo>
                  <a:lnTo>
                    <a:pt x="120736" y="30030"/>
                  </a:lnTo>
                  <a:lnTo>
                    <a:pt x="120786" y="29931"/>
                  </a:lnTo>
                  <a:lnTo>
                    <a:pt x="120835" y="29832"/>
                  </a:lnTo>
                  <a:lnTo>
                    <a:pt x="120885" y="29733"/>
                  </a:lnTo>
                  <a:lnTo>
                    <a:pt x="120984" y="29659"/>
                  </a:lnTo>
                  <a:lnTo>
                    <a:pt x="121083" y="29610"/>
                  </a:lnTo>
                  <a:lnTo>
                    <a:pt x="121182" y="29585"/>
                  </a:lnTo>
                  <a:close/>
                  <a:moveTo>
                    <a:pt x="104336" y="30475"/>
                  </a:moveTo>
                  <a:lnTo>
                    <a:pt x="104386" y="30500"/>
                  </a:lnTo>
                  <a:lnTo>
                    <a:pt x="104435" y="30525"/>
                  </a:lnTo>
                  <a:lnTo>
                    <a:pt x="104460" y="30550"/>
                  </a:lnTo>
                  <a:lnTo>
                    <a:pt x="104460" y="30599"/>
                  </a:lnTo>
                  <a:lnTo>
                    <a:pt x="104460" y="30648"/>
                  </a:lnTo>
                  <a:lnTo>
                    <a:pt x="104435" y="30673"/>
                  </a:lnTo>
                  <a:lnTo>
                    <a:pt x="104386" y="30698"/>
                  </a:lnTo>
                  <a:lnTo>
                    <a:pt x="104312" y="30698"/>
                  </a:lnTo>
                  <a:lnTo>
                    <a:pt x="104262" y="30673"/>
                  </a:lnTo>
                  <a:lnTo>
                    <a:pt x="104237" y="30648"/>
                  </a:lnTo>
                  <a:lnTo>
                    <a:pt x="104237" y="30599"/>
                  </a:lnTo>
                  <a:lnTo>
                    <a:pt x="104237" y="30550"/>
                  </a:lnTo>
                  <a:lnTo>
                    <a:pt x="104262" y="30525"/>
                  </a:lnTo>
                  <a:lnTo>
                    <a:pt x="104312" y="30500"/>
                  </a:lnTo>
                  <a:lnTo>
                    <a:pt x="104336" y="30475"/>
                  </a:lnTo>
                  <a:close/>
                  <a:moveTo>
                    <a:pt x="107577" y="30624"/>
                  </a:moveTo>
                  <a:lnTo>
                    <a:pt x="107651" y="30648"/>
                  </a:lnTo>
                  <a:lnTo>
                    <a:pt x="107725" y="30698"/>
                  </a:lnTo>
                  <a:lnTo>
                    <a:pt x="107750" y="30747"/>
                  </a:lnTo>
                  <a:lnTo>
                    <a:pt x="107775" y="30846"/>
                  </a:lnTo>
                  <a:lnTo>
                    <a:pt x="107750" y="30921"/>
                  </a:lnTo>
                  <a:lnTo>
                    <a:pt x="107725" y="30995"/>
                  </a:lnTo>
                  <a:lnTo>
                    <a:pt x="107651" y="31020"/>
                  </a:lnTo>
                  <a:lnTo>
                    <a:pt x="107577" y="31044"/>
                  </a:lnTo>
                  <a:lnTo>
                    <a:pt x="107478" y="31020"/>
                  </a:lnTo>
                  <a:lnTo>
                    <a:pt x="107428" y="30995"/>
                  </a:lnTo>
                  <a:lnTo>
                    <a:pt x="107379" y="30921"/>
                  </a:lnTo>
                  <a:lnTo>
                    <a:pt x="107354" y="30846"/>
                  </a:lnTo>
                  <a:lnTo>
                    <a:pt x="107379" y="30747"/>
                  </a:lnTo>
                  <a:lnTo>
                    <a:pt x="107428" y="30698"/>
                  </a:lnTo>
                  <a:lnTo>
                    <a:pt x="107478" y="30648"/>
                  </a:lnTo>
                  <a:lnTo>
                    <a:pt x="107577" y="30624"/>
                  </a:lnTo>
                  <a:close/>
                  <a:moveTo>
                    <a:pt x="124249" y="30005"/>
                  </a:moveTo>
                  <a:lnTo>
                    <a:pt x="124372" y="30030"/>
                  </a:lnTo>
                  <a:lnTo>
                    <a:pt x="124471" y="30104"/>
                  </a:lnTo>
                  <a:lnTo>
                    <a:pt x="124570" y="30178"/>
                  </a:lnTo>
                  <a:lnTo>
                    <a:pt x="124645" y="30277"/>
                  </a:lnTo>
                  <a:lnTo>
                    <a:pt x="124719" y="30376"/>
                  </a:lnTo>
                  <a:lnTo>
                    <a:pt x="124744" y="30500"/>
                  </a:lnTo>
                  <a:lnTo>
                    <a:pt x="124744" y="30624"/>
                  </a:lnTo>
                  <a:lnTo>
                    <a:pt x="124744" y="30747"/>
                  </a:lnTo>
                  <a:lnTo>
                    <a:pt x="124719" y="30846"/>
                  </a:lnTo>
                  <a:lnTo>
                    <a:pt x="124645" y="30970"/>
                  </a:lnTo>
                  <a:lnTo>
                    <a:pt x="124570" y="31069"/>
                  </a:lnTo>
                  <a:lnTo>
                    <a:pt x="124471" y="31143"/>
                  </a:lnTo>
                  <a:lnTo>
                    <a:pt x="124372" y="31193"/>
                  </a:lnTo>
                  <a:lnTo>
                    <a:pt x="124249" y="31242"/>
                  </a:lnTo>
                  <a:lnTo>
                    <a:pt x="124001" y="31242"/>
                  </a:lnTo>
                  <a:lnTo>
                    <a:pt x="123878" y="31193"/>
                  </a:lnTo>
                  <a:lnTo>
                    <a:pt x="123779" y="31143"/>
                  </a:lnTo>
                  <a:lnTo>
                    <a:pt x="123680" y="31069"/>
                  </a:lnTo>
                  <a:lnTo>
                    <a:pt x="123606" y="30970"/>
                  </a:lnTo>
                  <a:lnTo>
                    <a:pt x="123556" y="30846"/>
                  </a:lnTo>
                  <a:lnTo>
                    <a:pt x="123507" y="30747"/>
                  </a:lnTo>
                  <a:lnTo>
                    <a:pt x="123507" y="30624"/>
                  </a:lnTo>
                  <a:lnTo>
                    <a:pt x="123507" y="30500"/>
                  </a:lnTo>
                  <a:lnTo>
                    <a:pt x="123556" y="30376"/>
                  </a:lnTo>
                  <a:lnTo>
                    <a:pt x="123606" y="30277"/>
                  </a:lnTo>
                  <a:lnTo>
                    <a:pt x="123680" y="30178"/>
                  </a:lnTo>
                  <a:lnTo>
                    <a:pt x="123779" y="30104"/>
                  </a:lnTo>
                  <a:lnTo>
                    <a:pt x="123878" y="30030"/>
                  </a:lnTo>
                  <a:lnTo>
                    <a:pt x="124001" y="30005"/>
                  </a:lnTo>
                  <a:close/>
                  <a:moveTo>
                    <a:pt x="110644" y="30921"/>
                  </a:moveTo>
                  <a:lnTo>
                    <a:pt x="110768" y="30945"/>
                  </a:lnTo>
                  <a:lnTo>
                    <a:pt x="110867" y="31020"/>
                  </a:lnTo>
                  <a:lnTo>
                    <a:pt x="110941" y="31118"/>
                  </a:lnTo>
                  <a:lnTo>
                    <a:pt x="110941" y="31217"/>
                  </a:lnTo>
                  <a:lnTo>
                    <a:pt x="110941" y="31341"/>
                  </a:lnTo>
                  <a:lnTo>
                    <a:pt x="110867" y="31440"/>
                  </a:lnTo>
                  <a:lnTo>
                    <a:pt x="110768" y="31489"/>
                  </a:lnTo>
                  <a:lnTo>
                    <a:pt x="110644" y="31514"/>
                  </a:lnTo>
                  <a:lnTo>
                    <a:pt x="110545" y="31489"/>
                  </a:lnTo>
                  <a:lnTo>
                    <a:pt x="110446" y="31440"/>
                  </a:lnTo>
                  <a:lnTo>
                    <a:pt x="110372" y="31341"/>
                  </a:lnTo>
                  <a:lnTo>
                    <a:pt x="110347" y="31217"/>
                  </a:lnTo>
                  <a:lnTo>
                    <a:pt x="110372" y="31118"/>
                  </a:lnTo>
                  <a:lnTo>
                    <a:pt x="110446" y="31020"/>
                  </a:lnTo>
                  <a:lnTo>
                    <a:pt x="110545" y="30945"/>
                  </a:lnTo>
                  <a:lnTo>
                    <a:pt x="110644" y="30921"/>
                  </a:lnTo>
                  <a:close/>
                  <a:moveTo>
                    <a:pt x="113513" y="30995"/>
                  </a:moveTo>
                  <a:lnTo>
                    <a:pt x="113662" y="31020"/>
                  </a:lnTo>
                  <a:lnTo>
                    <a:pt x="113711" y="31044"/>
                  </a:lnTo>
                  <a:lnTo>
                    <a:pt x="113785" y="31094"/>
                  </a:lnTo>
                  <a:lnTo>
                    <a:pt x="113835" y="31168"/>
                  </a:lnTo>
                  <a:lnTo>
                    <a:pt x="113860" y="31217"/>
                  </a:lnTo>
                  <a:lnTo>
                    <a:pt x="113884" y="31366"/>
                  </a:lnTo>
                  <a:lnTo>
                    <a:pt x="113860" y="31514"/>
                  </a:lnTo>
                  <a:lnTo>
                    <a:pt x="113835" y="31588"/>
                  </a:lnTo>
                  <a:lnTo>
                    <a:pt x="113785" y="31638"/>
                  </a:lnTo>
                  <a:lnTo>
                    <a:pt x="113711" y="31687"/>
                  </a:lnTo>
                  <a:lnTo>
                    <a:pt x="113662" y="31712"/>
                  </a:lnTo>
                  <a:lnTo>
                    <a:pt x="113513" y="31737"/>
                  </a:lnTo>
                  <a:lnTo>
                    <a:pt x="113365" y="31712"/>
                  </a:lnTo>
                  <a:lnTo>
                    <a:pt x="113291" y="31687"/>
                  </a:lnTo>
                  <a:lnTo>
                    <a:pt x="113241" y="31638"/>
                  </a:lnTo>
                  <a:lnTo>
                    <a:pt x="113192" y="31588"/>
                  </a:lnTo>
                  <a:lnTo>
                    <a:pt x="113167" y="31514"/>
                  </a:lnTo>
                  <a:lnTo>
                    <a:pt x="113142" y="31366"/>
                  </a:lnTo>
                  <a:lnTo>
                    <a:pt x="113167" y="31217"/>
                  </a:lnTo>
                  <a:lnTo>
                    <a:pt x="113192" y="31168"/>
                  </a:lnTo>
                  <a:lnTo>
                    <a:pt x="113241" y="31094"/>
                  </a:lnTo>
                  <a:lnTo>
                    <a:pt x="113291" y="31044"/>
                  </a:lnTo>
                  <a:lnTo>
                    <a:pt x="113365" y="31020"/>
                  </a:lnTo>
                  <a:lnTo>
                    <a:pt x="113513" y="30995"/>
                  </a:lnTo>
                  <a:close/>
                  <a:moveTo>
                    <a:pt x="116506" y="31391"/>
                  </a:moveTo>
                  <a:lnTo>
                    <a:pt x="116581" y="31415"/>
                  </a:lnTo>
                  <a:lnTo>
                    <a:pt x="116655" y="31465"/>
                  </a:lnTo>
                  <a:lnTo>
                    <a:pt x="116729" y="31514"/>
                  </a:lnTo>
                  <a:lnTo>
                    <a:pt x="116779" y="31588"/>
                  </a:lnTo>
                  <a:lnTo>
                    <a:pt x="116828" y="31663"/>
                  </a:lnTo>
                  <a:lnTo>
                    <a:pt x="116853" y="31762"/>
                  </a:lnTo>
                  <a:lnTo>
                    <a:pt x="116853" y="31836"/>
                  </a:lnTo>
                  <a:lnTo>
                    <a:pt x="116853" y="31935"/>
                  </a:lnTo>
                  <a:lnTo>
                    <a:pt x="116828" y="32009"/>
                  </a:lnTo>
                  <a:lnTo>
                    <a:pt x="116779" y="32083"/>
                  </a:lnTo>
                  <a:lnTo>
                    <a:pt x="116729" y="32157"/>
                  </a:lnTo>
                  <a:lnTo>
                    <a:pt x="116655" y="32207"/>
                  </a:lnTo>
                  <a:lnTo>
                    <a:pt x="116581" y="32256"/>
                  </a:lnTo>
                  <a:lnTo>
                    <a:pt x="116506" y="32281"/>
                  </a:lnTo>
                  <a:lnTo>
                    <a:pt x="116408" y="32306"/>
                  </a:lnTo>
                  <a:lnTo>
                    <a:pt x="116309" y="32281"/>
                  </a:lnTo>
                  <a:lnTo>
                    <a:pt x="116234" y="32256"/>
                  </a:lnTo>
                  <a:lnTo>
                    <a:pt x="116160" y="32207"/>
                  </a:lnTo>
                  <a:lnTo>
                    <a:pt x="116086" y="32157"/>
                  </a:lnTo>
                  <a:lnTo>
                    <a:pt x="116036" y="32083"/>
                  </a:lnTo>
                  <a:lnTo>
                    <a:pt x="115987" y="32009"/>
                  </a:lnTo>
                  <a:lnTo>
                    <a:pt x="115962" y="31935"/>
                  </a:lnTo>
                  <a:lnTo>
                    <a:pt x="115962" y="31836"/>
                  </a:lnTo>
                  <a:lnTo>
                    <a:pt x="115962" y="31762"/>
                  </a:lnTo>
                  <a:lnTo>
                    <a:pt x="115987" y="31663"/>
                  </a:lnTo>
                  <a:lnTo>
                    <a:pt x="116036" y="31588"/>
                  </a:lnTo>
                  <a:lnTo>
                    <a:pt x="116086" y="31514"/>
                  </a:lnTo>
                  <a:lnTo>
                    <a:pt x="116160" y="31465"/>
                  </a:lnTo>
                  <a:lnTo>
                    <a:pt x="116234" y="31415"/>
                  </a:lnTo>
                  <a:lnTo>
                    <a:pt x="116309" y="31391"/>
                  </a:lnTo>
                  <a:close/>
                  <a:moveTo>
                    <a:pt x="102506" y="32306"/>
                  </a:moveTo>
                  <a:lnTo>
                    <a:pt x="102555" y="32331"/>
                  </a:lnTo>
                  <a:lnTo>
                    <a:pt x="102555" y="32355"/>
                  </a:lnTo>
                  <a:lnTo>
                    <a:pt x="102580" y="32405"/>
                  </a:lnTo>
                  <a:lnTo>
                    <a:pt x="102555" y="32454"/>
                  </a:lnTo>
                  <a:lnTo>
                    <a:pt x="102555" y="32479"/>
                  </a:lnTo>
                  <a:lnTo>
                    <a:pt x="102506" y="32504"/>
                  </a:lnTo>
                  <a:lnTo>
                    <a:pt x="102432" y="32504"/>
                  </a:lnTo>
                  <a:lnTo>
                    <a:pt x="102382" y="32479"/>
                  </a:lnTo>
                  <a:lnTo>
                    <a:pt x="102357" y="32454"/>
                  </a:lnTo>
                  <a:lnTo>
                    <a:pt x="102357" y="32405"/>
                  </a:lnTo>
                  <a:lnTo>
                    <a:pt x="102357" y="32355"/>
                  </a:lnTo>
                  <a:lnTo>
                    <a:pt x="102382" y="32331"/>
                  </a:lnTo>
                  <a:lnTo>
                    <a:pt x="102432" y="32306"/>
                  </a:lnTo>
                  <a:close/>
                  <a:moveTo>
                    <a:pt x="105697" y="32479"/>
                  </a:moveTo>
                  <a:lnTo>
                    <a:pt x="105771" y="32528"/>
                  </a:lnTo>
                  <a:lnTo>
                    <a:pt x="105796" y="32603"/>
                  </a:lnTo>
                  <a:lnTo>
                    <a:pt x="105821" y="32677"/>
                  </a:lnTo>
                  <a:lnTo>
                    <a:pt x="105796" y="32751"/>
                  </a:lnTo>
                  <a:lnTo>
                    <a:pt x="105771" y="32800"/>
                  </a:lnTo>
                  <a:lnTo>
                    <a:pt x="105697" y="32850"/>
                  </a:lnTo>
                  <a:lnTo>
                    <a:pt x="105623" y="32875"/>
                  </a:lnTo>
                  <a:lnTo>
                    <a:pt x="105548" y="32850"/>
                  </a:lnTo>
                  <a:lnTo>
                    <a:pt x="105474" y="32800"/>
                  </a:lnTo>
                  <a:lnTo>
                    <a:pt x="105425" y="32751"/>
                  </a:lnTo>
                  <a:lnTo>
                    <a:pt x="105425" y="32677"/>
                  </a:lnTo>
                  <a:lnTo>
                    <a:pt x="105425" y="32603"/>
                  </a:lnTo>
                  <a:lnTo>
                    <a:pt x="105474" y="32528"/>
                  </a:lnTo>
                  <a:lnTo>
                    <a:pt x="105548" y="32479"/>
                  </a:lnTo>
                  <a:close/>
                  <a:moveTo>
                    <a:pt x="119351" y="31811"/>
                  </a:moveTo>
                  <a:lnTo>
                    <a:pt x="119450" y="31861"/>
                  </a:lnTo>
                  <a:lnTo>
                    <a:pt x="119549" y="31910"/>
                  </a:lnTo>
                  <a:lnTo>
                    <a:pt x="119623" y="31959"/>
                  </a:lnTo>
                  <a:lnTo>
                    <a:pt x="119697" y="32058"/>
                  </a:lnTo>
                  <a:lnTo>
                    <a:pt x="119747" y="32157"/>
                  </a:lnTo>
                  <a:lnTo>
                    <a:pt x="119772" y="32256"/>
                  </a:lnTo>
                  <a:lnTo>
                    <a:pt x="119796" y="32355"/>
                  </a:lnTo>
                  <a:lnTo>
                    <a:pt x="119772" y="32454"/>
                  </a:lnTo>
                  <a:lnTo>
                    <a:pt x="119747" y="32553"/>
                  </a:lnTo>
                  <a:lnTo>
                    <a:pt x="119697" y="32652"/>
                  </a:lnTo>
                  <a:lnTo>
                    <a:pt x="119623" y="32726"/>
                  </a:lnTo>
                  <a:lnTo>
                    <a:pt x="119549" y="32800"/>
                  </a:lnTo>
                  <a:lnTo>
                    <a:pt x="119450" y="32850"/>
                  </a:lnTo>
                  <a:lnTo>
                    <a:pt x="119351" y="32875"/>
                  </a:lnTo>
                  <a:lnTo>
                    <a:pt x="119252" y="32899"/>
                  </a:lnTo>
                  <a:lnTo>
                    <a:pt x="119153" y="32875"/>
                  </a:lnTo>
                  <a:lnTo>
                    <a:pt x="119054" y="32850"/>
                  </a:lnTo>
                  <a:lnTo>
                    <a:pt x="118955" y="32800"/>
                  </a:lnTo>
                  <a:lnTo>
                    <a:pt x="118856" y="32726"/>
                  </a:lnTo>
                  <a:lnTo>
                    <a:pt x="118807" y="32652"/>
                  </a:lnTo>
                  <a:lnTo>
                    <a:pt x="118757" y="32553"/>
                  </a:lnTo>
                  <a:lnTo>
                    <a:pt x="118708" y="32454"/>
                  </a:lnTo>
                  <a:lnTo>
                    <a:pt x="118708" y="32355"/>
                  </a:lnTo>
                  <a:lnTo>
                    <a:pt x="118708" y="32256"/>
                  </a:lnTo>
                  <a:lnTo>
                    <a:pt x="118757" y="32157"/>
                  </a:lnTo>
                  <a:lnTo>
                    <a:pt x="118807" y="32058"/>
                  </a:lnTo>
                  <a:lnTo>
                    <a:pt x="118856" y="31959"/>
                  </a:lnTo>
                  <a:lnTo>
                    <a:pt x="118955" y="31910"/>
                  </a:lnTo>
                  <a:lnTo>
                    <a:pt x="119054" y="31861"/>
                  </a:lnTo>
                  <a:lnTo>
                    <a:pt x="119153" y="31811"/>
                  </a:lnTo>
                  <a:close/>
                  <a:moveTo>
                    <a:pt x="122047" y="31861"/>
                  </a:moveTo>
                  <a:lnTo>
                    <a:pt x="122171" y="31910"/>
                  </a:lnTo>
                  <a:lnTo>
                    <a:pt x="122270" y="31959"/>
                  </a:lnTo>
                  <a:lnTo>
                    <a:pt x="122369" y="32034"/>
                  </a:lnTo>
                  <a:lnTo>
                    <a:pt x="122443" y="32133"/>
                  </a:lnTo>
                  <a:lnTo>
                    <a:pt x="122493" y="32232"/>
                  </a:lnTo>
                  <a:lnTo>
                    <a:pt x="122542" y="32355"/>
                  </a:lnTo>
                  <a:lnTo>
                    <a:pt x="122542" y="32454"/>
                  </a:lnTo>
                  <a:lnTo>
                    <a:pt x="122542" y="32578"/>
                  </a:lnTo>
                  <a:lnTo>
                    <a:pt x="122493" y="32702"/>
                  </a:lnTo>
                  <a:lnTo>
                    <a:pt x="122443" y="32800"/>
                  </a:lnTo>
                  <a:lnTo>
                    <a:pt x="122369" y="32899"/>
                  </a:lnTo>
                  <a:lnTo>
                    <a:pt x="122270" y="32974"/>
                  </a:lnTo>
                  <a:lnTo>
                    <a:pt x="122171" y="33023"/>
                  </a:lnTo>
                  <a:lnTo>
                    <a:pt x="122047" y="33073"/>
                  </a:lnTo>
                  <a:lnTo>
                    <a:pt x="121825" y="33073"/>
                  </a:lnTo>
                  <a:lnTo>
                    <a:pt x="121701" y="33023"/>
                  </a:lnTo>
                  <a:lnTo>
                    <a:pt x="121602" y="32974"/>
                  </a:lnTo>
                  <a:lnTo>
                    <a:pt x="121503" y="32899"/>
                  </a:lnTo>
                  <a:lnTo>
                    <a:pt x="121429" y="32800"/>
                  </a:lnTo>
                  <a:lnTo>
                    <a:pt x="121379" y="32702"/>
                  </a:lnTo>
                  <a:lnTo>
                    <a:pt x="121330" y="32578"/>
                  </a:lnTo>
                  <a:lnTo>
                    <a:pt x="121330" y="32454"/>
                  </a:lnTo>
                  <a:lnTo>
                    <a:pt x="121330" y="32355"/>
                  </a:lnTo>
                  <a:lnTo>
                    <a:pt x="121379" y="32232"/>
                  </a:lnTo>
                  <a:lnTo>
                    <a:pt x="121429" y="32133"/>
                  </a:lnTo>
                  <a:lnTo>
                    <a:pt x="121503" y="32034"/>
                  </a:lnTo>
                  <a:lnTo>
                    <a:pt x="121602" y="31959"/>
                  </a:lnTo>
                  <a:lnTo>
                    <a:pt x="121701" y="31910"/>
                  </a:lnTo>
                  <a:lnTo>
                    <a:pt x="121825" y="31861"/>
                  </a:lnTo>
                  <a:close/>
                  <a:moveTo>
                    <a:pt x="108640" y="32776"/>
                  </a:moveTo>
                  <a:lnTo>
                    <a:pt x="108739" y="32800"/>
                  </a:lnTo>
                  <a:lnTo>
                    <a:pt x="108838" y="32850"/>
                  </a:lnTo>
                  <a:lnTo>
                    <a:pt x="108888" y="32949"/>
                  </a:lnTo>
                  <a:lnTo>
                    <a:pt x="108913" y="33073"/>
                  </a:lnTo>
                  <a:lnTo>
                    <a:pt x="108888" y="33172"/>
                  </a:lnTo>
                  <a:lnTo>
                    <a:pt x="108838" y="33270"/>
                  </a:lnTo>
                  <a:lnTo>
                    <a:pt x="108739" y="33345"/>
                  </a:lnTo>
                  <a:lnTo>
                    <a:pt x="108517" y="33345"/>
                  </a:lnTo>
                  <a:lnTo>
                    <a:pt x="108418" y="33270"/>
                  </a:lnTo>
                  <a:lnTo>
                    <a:pt x="108368" y="33172"/>
                  </a:lnTo>
                  <a:lnTo>
                    <a:pt x="108344" y="33073"/>
                  </a:lnTo>
                  <a:lnTo>
                    <a:pt x="108368" y="32949"/>
                  </a:lnTo>
                  <a:lnTo>
                    <a:pt x="108418" y="32850"/>
                  </a:lnTo>
                  <a:lnTo>
                    <a:pt x="108517" y="32800"/>
                  </a:lnTo>
                  <a:lnTo>
                    <a:pt x="108640" y="32776"/>
                  </a:lnTo>
                  <a:close/>
                  <a:moveTo>
                    <a:pt x="124694" y="32306"/>
                  </a:moveTo>
                  <a:lnTo>
                    <a:pt x="124842" y="32331"/>
                  </a:lnTo>
                  <a:lnTo>
                    <a:pt x="124966" y="32355"/>
                  </a:lnTo>
                  <a:lnTo>
                    <a:pt x="125090" y="32429"/>
                  </a:lnTo>
                  <a:lnTo>
                    <a:pt x="125189" y="32504"/>
                  </a:lnTo>
                  <a:lnTo>
                    <a:pt x="125288" y="32627"/>
                  </a:lnTo>
                  <a:lnTo>
                    <a:pt x="125337" y="32751"/>
                  </a:lnTo>
                  <a:lnTo>
                    <a:pt x="125387" y="32875"/>
                  </a:lnTo>
                  <a:lnTo>
                    <a:pt x="125387" y="32998"/>
                  </a:lnTo>
                  <a:lnTo>
                    <a:pt x="125387" y="33147"/>
                  </a:lnTo>
                  <a:lnTo>
                    <a:pt x="125337" y="33270"/>
                  </a:lnTo>
                  <a:lnTo>
                    <a:pt x="125288" y="33394"/>
                  </a:lnTo>
                  <a:lnTo>
                    <a:pt x="125189" y="33493"/>
                  </a:lnTo>
                  <a:lnTo>
                    <a:pt x="125090" y="33592"/>
                  </a:lnTo>
                  <a:lnTo>
                    <a:pt x="124966" y="33642"/>
                  </a:lnTo>
                  <a:lnTo>
                    <a:pt x="124842" y="33691"/>
                  </a:lnTo>
                  <a:lnTo>
                    <a:pt x="124570" y="33691"/>
                  </a:lnTo>
                  <a:lnTo>
                    <a:pt x="124447" y="33642"/>
                  </a:lnTo>
                  <a:lnTo>
                    <a:pt x="124323" y="33592"/>
                  </a:lnTo>
                  <a:lnTo>
                    <a:pt x="124199" y="33493"/>
                  </a:lnTo>
                  <a:lnTo>
                    <a:pt x="124125" y="33394"/>
                  </a:lnTo>
                  <a:lnTo>
                    <a:pt x="124051" y="33270"/>
                  </a:lnTo>
                  <a:lnTo>
                    <a:pt x="124026" y="33147"/>
                  </a:lnTo>
                  <a:lnTo>
                    <a:pt x="124001" y="32998"/>
                  </a:lnTo>
                  <a:lnTo>
                    <a:pt x="124026" y="32875"/>
                  </a:lnTo>
                  <a:lnTo>
                    <a:pt x="124051" y="32751"/>
                  </a:lnTo>
                  <a:lnTo>
                    <a:pt x="124125" y="32627"/>
                  </a:lnTo>
                  <a:lnTo>
                    <a:pt x="124199" y="32504"/>
                  </a:lnTo>
                  <a:lnTo>
                    <a:pt x="124323" y="32429"/>
                  </a:lnTo>
                  <a:lnTo>
                    <a:pt x="124447" y="32355"/>
                  </a:lnTo>
                  <a:lnTo>
                    <a:pt x="124570" y="32331"/>
                  </a:lnTo>
                  <a:lnTo>
                    <a:pt x="124694" y="32306"/>
                  </a:lnTo>
                  <a:close/>
                  <a:moveTo>
                    <a:pt x="111535" y="33172"/>
                  </a:moveTo>
                  <a:lnTo>
                    <a:pt x="111683" y="33221"/>
                  </a:lnTo>
                  <a:lnTo>
                    <a:pt x="111732" y="33246"/>
                  </a:lnTo>
                  <a:lnTo>
                    <a:pt x="111807" y="33295"/>
                  </a:lnTo>
                  <a:lnTo>
                    <a:pt x="111856" y="33345"/>
                  </a:lnTo>
                  <a:lnTo>
                    <a:pt x="111881" y="33419"/>
                  </a:lnTo>
                  <a:lnTo>
                    <a:pt x="111906" y="33543"/>
                  </a:lnTo>
                  <a:lnTo>
                    <a:pt x="111881" y="33691"/>
                  </a:lnTo>
                  <a:lnTo>
                    <a:pt x="111856" y="33765"/>
                  </a:lnTo>
                  <a:lnTo>
                    <a:pt x="111807" y="33815"/>
                  </a:lnTo>
                  <a:lnTo>
                    <a:pt x="111732" y="33864"/>
                  </a:lnTo>
                  <a:lnTo>
                    <a:pt x="111683" y="33889"/>
                  </a:lnTo>
                  <a:lnTo>
                    <a:pt x="111535" y="33914"/>
                  </a:lnTo>
                  <a:lnTo>
                    <a:pt x="111386" y="33889"/>
                  </a:lnTo>
                  <a:lnTo>
                    <a:pt x="111337" y="33864"/>
                  </a:lnTo>
                  <a:lnTo>
                    <a:pt x="111262" y="33815"/>
                  </a:lnTo>
                  <a:lnTo>
                    <a:pt x="111238" y="33765"/>
                  </a:lnTo>
                  <a:lnTo>
                    <a:pt x="111188" y="33691"/>
                  </a:lnTo>
                  <a:lnTo>
                    <a:pt x="111163" y="33543"/>
                  </a:lnTo>
                  <a:lnTo>
                    <a:pt x="111188" y="33419"/>
                  </a:lnTo>
                  <a:lnTo>
                    <a:pt x="111238" y="33345"/>
                  </a:lnTo>
                  <a:lnTo>
                    <a:pt x="111262" y="33295"/>
                  </a:lnTo>
                  <a:lnTo>
                    <a:pt x="111337" y="33246"/>
                  </a:lnTo>
                  <a:lnTo>
                    <a:pt x="111386" y="33221"/>
                  </a:lnTo>
                  <a:lnTo>
                    <a:pt x="111535" y="33172"/>
                  </a:lnTo>
                  <a:close/>
                  <a:moveTo>
                    <a:pt x="114354" y="33246"/>
                  </a:moveTo>
                  <a:lnTo>
                    <a:pt x="114429" y="33270"/>
                  </a:lnTo>
                  <a:lnTo>
                    <a:pt x="114503" y="33320"/>
                  </a:lnTo>
                  <a:lnTo>
                    <a:pt x="114577" y="33369"/>
                  </a:lnTo>
                  <a:lnTo>
                    <a:pt x="114627" y="33444"/>
                  </a:lnTo>
                  <a:lnTo>
                    <a:pt x="114676" y="33518"/>
                  </a:lnTo>
                  <a:lnTo>
                    <a:pt x="114701" y="33592"/>
                  </a:lnTo>
                  <a:lnTo>
                    <a:pt x="114701" y="33691"/>
                  </a:lnTo>
                  <a:lnTo>
                    <a:pt x="114701" y="33765"/>
                  </a:lnTo>
                  <a:lnTo>
                    <a:pt x="114676" y="33839"/>
                  </a:lnTo>
                  <a:lnTo>
                    <a:pt x="114627" y="33938"/>
                  </a:lnTo>
                  <a:lnTo>
                    <a:pt x="114577" y="33988"/>
                  </a:lnTo>
                  <a:lnTo>
                    <a:pt x="114503" y="34062"/>
                  </a:lnTo>
                  <a:lnTo>
                    <a:pt x="114429" y="34087"/>
                  </a:lnTo>
                  <a:lnTo>
                    <a:pt x="114354" y="34112"/>
                  </a:lnTo>
                  <a:lnTo>
                    <a:pt x="114255" y="34136"/>
                  </a:lnTo>
                  <a:lnTo>
                    <a:pt x="114181" y="34112"/>
                  </a:lnTo>
                  <a:lnTo>
                    <a:pt x="114082" y="34087"/>
                  </a:lnTo>
                  <a:lnTo>
                    <a:pt x="114008" y="34062"/>
                  </a:lnTo>
                  <a:lnTo>
                    <a:pt x="113959" y="33988"/>
                  </a:lnTo>
                  <a:lnTo>
                    <a:pt x="113884" y="33938"/>
                  </a:lnTo>
                  <a:lnTo>
                    <a:pt x="113860" y="33839"/>
                  </a:lnTo>
                  <a:lnTo>
                    <a:pt x="113835" y="33765"/>
                  </a:lnTo>
                  <a:lnTo>
                    <a:pt x="113810" y="33691"/>
                  </a:lnTo>
                  <a:lnTo>
                    <a:pt x="113835" y="33592"/>
                  </a:lnTo>
                  <a:lnTo>
                    <a:pt x="113860" y="33518"/>
                  </a:lnTo>
                  <a:lnTo>
                    <a:pt x="113884" y="33444"/>
                  </a:lnTo>
                  <a:lnTo>
                    <a:pt x="113959" y="33369"/>
                  </a:lnTo>
                  <a:lnTo>
                    <a:pt x="114008" y="33320"/>
                  </a:lnTo>
                  <a:lnTo>
                    <a:pt x="114082" y="33270"/>
                  </a:lnTo>
                  <a:lnTo>
                    <a:pt x="114181" y="33246"/>
                  </a:lnTo>
                  <a:close/>
                  <a:moveTo>
                    <a:pt x="100651" y="34235"/>
                  </a:moveTo>
                  <a:lnTo>
                    <a:pt x="100700" y="34260"/>
                  </a:lnTo>
                  <a:lnTo>
                    <a:pt x="100725" y="34285"/>
                  </a:lnTo>
                  <a:lnTo>
                    <a:pt x="100750" y="34309"/>
                  </a:lnTo>
                  <a:lnTo>
                    <a:pt x="100774" y="34359"/>
                  </a:lnTo>
                  <a:lnTo>
                    <a:pt x="100750" y="34384"/>
                  </a:lnTo>
                  <a:lnTo>
                    <a:pt x="100725" y="34433"/>
                  </a:lnTo>
                  <a:lnTo>
                    <a:pt x="100700" y="34458"/>
                  </a:lnTo>
                  <a:lnTo>
                    <a:pt x="100626" y="34458"/>
                  </a:lnTo>
                  <a:lnTo>
                    <a:pt x="100576" y="34433"/>
                  </a:lnTo>
                  <a:lnTo>
                    <a:pt x="100552" y="34384"/>
                  </a:lnTo>
                  <a:lnTo>
                    <a:pt x="100552" y="34359"/>
                  </a:lnTo>
                  <a:lnTo>
                    <a:pt x="100552" y="34309"/>
                  </a:lnTo>
                  <a:lnTo>
                    <a:pt x="100576" y="34285"/>
                  </a:lnTo>
                  <a:lnTo>
                    <a:pt x="100626" y="34260"/>
                  </a:lnTo>
                  <a:lnTo>
                    <a:pt x="100651" y="34235"/>
                  </a:lnTo>
                  <a:close/>
                  <a:moveTo>
                    <a:pt x="103619" y="34285"/>
                  </a:moveTo>
                  <a:lnTo>
                    <a:pt x="103693" y="34309"/>
                  </a:lnTo>
                  <a:lnTo>
                    <a:pt x="103767" y="34359"/>
                  </a:lnTo>
                  <a:lnTo>
                    <a:pt x="103792" y="34408"/>
                  </a:lnTo>
                  <a:lnTo>
                    <a:pt x="103817" y="34483"/>
                  </a:lnTo>
                  <a:lnTo>
                    <a:pt x="103792" y="34557"/>
                  </a:lnTo>
                  <a:lnTo>
                    <a:pt x="103767" y="34631"/>
                  </a:lnTo>
                  <a:lnTo>
                    <a:pt x="103693" y="34656"/>
                  </a:lnTo>
                  <a:lnTo>
                    <a:pt x="103619" y="34680"/>
                  </a:lnTo>
                  <a:lnTo>
                    <a:pt x="103545" y="34656"/>
                  </a:lnTo>
                  <a:lnTo>
                    <a:pt x="103495" y="34631"/>
                  </a:lnTo>
                  <a:lnTo>
                    <a:pt x="103446" y="34557"/>
                  </a:lnTo>
                  <a:lnTo>
                    <a:pt x="103446" y="34483"/>
                  </a:lnTo>
                  <a:lnTo>
                    <a:pt x="103446" y="34408"/>
                  </a:lnTo>
                  <a:lnTo>
                    <a:pt x="103495" y="34359"/>
                  </a:lnTo>
                  <a:lnTo>
                    <a:pt x="103545" y="34309"/>
                  </a:lnTo>
                  <a:lnTo>
                    <a:pt x="103619" y="34285"/>
                  </a:lnTo>
                  <a:close/>
                  <a:moveTo>
                    <a:pt x="117150" y="33691"/>
                  </a:moveTo>
                  <a:lnTo>
                    <a:pt x="117249" y="33716"/>
                  </a:lnTo>
                  <a:lnTo>
                    <a:pt x="117323" y="33765"/>
                  </a:lnTo>
                  <a:lnTo>
                    <a:pt x="117422" y="33839"/>
                  </a:lnTo>
                  <a:lnTo>
                    <a:pt x="117471" y="33914"/>
                  </a:lnTo>
                  <a:lnTo>
                    <a:pt x="117521" y="34013"/>
                  </a:lnTo>
                  <a:lnTo>
                    <a:pt x="117545" y="34112"/>
                  </a:lnTo>
                  <a:lnTo>
                    <a:pt x="117570" y="34210"/>
                  </a:lnTo>
                  <a:lnTo>
                    <a:pt x="117545" y="34309"/>
                  </a:lnTo>
                  <a:lnTo>
                    <a:pt x="117521" y="34408"/>
                  </a:lnTo>
                  <a:lnTo>
                    <a:pt x="117471" y="34507"/>
                  </a:lnTo>
                  <a:lnTo>
                    <a:pt x="117422" y="34581"/>
                  </a:lnTo>
                  <a:lnTo>
                    <a:pt x="117323" y="34656"/>
                  </a:lnTo>
                  <a:lnTo>
                    <a:pt x="117249" y="34680"/>
                  </a:lnTo>
                  <a:lnTo>
                    <a:pt x="117150" y="34730"/>
                  </a:lnTo>
                  <a:lnTo>
                    <a:pt x="116952" y="34730"/>
                  </a:lnTo>
                  <a:lnTo>
                    <a:pt x="116853" y="34680"/>
                  </a:lnTo>
                  <a:lnTo>
                    <a:pt x="116754" y="34656"/>
                  </a:lnTo>
                  <a:lnTo>
                    <a:pt x="116680" y="34581"/>
                  </a:lnTo>
                  <a:lnTo>
                    <a:pt x="116605" y="34507"/>
                  </a:lnTo>
                  <a:lnTo>
                    <a:pt x="116556" y="34408"/>
                  </a:lnTo>
                  <a:lnTo>
                    <a:pt x="116531" y="34309"/>
                  </a:lnTo>
                  <a:lnTo>
                    <a:pt x="116531" y="34210"/>
                  </a:lnTo>
                  <a:lnTo>
                    <a:pt x="116531" y="34112"/>
                  </a:lnTo>
                  <a:lnTo>
                    <a:pt x="116556" y="34013"/>
                  </a:lnTo>
                  <a:lnTo>
                    <a:pt x="116605" y="33914"/>
                  </a:lnTo>
                  <a:lnTo>
                    <a:pt x="116680" y="33839"/>
                  </a:lnTo>
                  <a:lnTo>
                    <a:pt x="116754" y="33765"/>
                  </a:lnTo>
                  <a:lnTo>
                    <a:pt x="116853" y="33716"/>
                  </a:lnTo>
                  <a:lnTo>
                    <a:pt x="116952" y="33691"/>
                  </a:lnTo>
                  <a:close/>
                  <a:moveTo>
                    <a:pt x="106538" y="34631"/>
                  </a:moveTo>
                  <a:lnTo>
                    <a:pt x="106662" y="34656"/>
                  </a:lnTo>
                  <a:lnTo>
                    <a:pt x="106736" y="34730"/>
                  </a:lnTo>
                  <a:lnTo>
                    <a:pt x="106810" y="34804"/>
                  </a:lnTo>
                  <a:lnTo>
                    <a:pt x="106835" y="34903"/>
                  </a:lnTo>
                  <a:lnTo>
                    <a:pt x="106810" y="35002"/>
                  </a:lnTo>
                  <a:lnTo>
                    <a:pt x="106736" y="35101"/>
                  </a:lnTo>
                  <a:lnTo>
                    <a:pt x="106662" y="35175"/>
                  </a:lnTo>
                  <a:lnTo>
                    <a:pt x="106439" y="35175"/>
                  </a:lnTo>
                  <a:lnTo>
                    <a:pt x="106365" y="35101"/>
                  </a:lnTo>
                  <a:lnTo>
                    <a:pt x="106290" y="35002"/>
                  </a:lnTo>
                  <a:lnTo>
                    <a:pt x="106266" y="34903"/>
                  </a:lnTo>
                  <a:lnTo>
                    <a:pt x="106290" y="34804"/>
                  </a:lnTo>
                  <a:lnTo>
                    <a:pt x="106365" y="34730"/>
                  </a:lnTo>
                  <a:lnTo>
                    <a:pt x="106439" y="34656"/>
                  </a:lnTo>
                  <a:lnTo>
                    <a:pt x="106538" y="34631"/>
                  </a:lnTo>
                  <a:close/>
                  <a:moveTo>
                    <a:pt x="119895" y="34161"/>
                  </a:moveTo>
                  <a:lnTo>
                    <a:pt x="120019" y="34210"/>
                  </a:lnTo>
                  <a:lnTo>
                    <a:pt x="120118" y="34260"/>
                  </a:lnTo>
                  <a:lnTo>
                    <a:pt x="120217" y="34334"/>
                  </a:lnTo>
                  <a:lnTo>
                    <a:pt x="120291" y="34433"/>
                  </a:lnTo>
                  <a:lnTo>
                    <a:pt x="120341" y="34532"/>
                  </a:lnTo>
                  <a:lnTo>
                    <a:pt x="120365" y="34656"/>
                  </a:lnTo>
                  <a:lnTo>
                    <a:pt x="120390" y="34779"/>
                  </a:lnTo>
                  <a:lnTo>
                    <a:pt x="120365" y="34878"/>
                  </a:lnTo>
                  <a:lnTo>
                    <a:pt x="120341" y="35002"/>
                  </a:lnTo>
                  <a:lnTo>
                    <a:pt x="120291" y="35101"/>
                  </a:lnTo>
                  <a:lnTo>
                    <a:pt x="120217" y="35200"/>
                  </a:lnTo>
                  <a:lnTo>
                    <a:pt x="120118" y="35274"/>
                  </a:lnTo>
                  <a:lnTo>
                    <a:pt x="120019" y="35324"/>
                  </a:lnTo>
                  <a:lnTo>
                    <a:pt x="119895" y="35373"/>
                  </a:lnTo>
                  <a:lnTo>
                    <a:pt x="119673" y="35373"/>
                  </a:lnTo>
                  <a:lnTo>
                    <a:pt x="119549" y="35324"/>
                  </a:lnTo>
                  <a:lnTo>
                    <a:pt x="119450" y="35274"/>
                  </a:lnTo>
                  <a:lnTo>
                    <a:pt x="119351" y="35200"/>
                  </a:lnTo>
                  <a:lnTo>
                    <a:pt x="119277" y="35101"/>
                  </a:lnTo>
                  <a:lnTo>
                    <a:pt x="119227" y="35002"/>
                  </a:lnTo>
                  <a:lnTo>
                    <a:pt x="119178" y="34878"/>
                  </a:lnTo>
                  <a:lnTo>
                    <a:pt x="119178" y="34779"/>
                  </a:lnTo>
                  <a:lnTo>
                    <a:pt x="119178" y="34656"/>
                  </a:lnTo>
                  <a:lnTo>
                    <a:pt x="119227" y="34532"/>
                  </a:lnTo>
                  <a:lnTo>
                    <a:pt x="119277" y="34433"/>
                  </a:lnTo>
                  <a:lnTo>
                    <a:pt x="119351" y="34334"/>
                  </a:lnTo>
                  <a:lnTo>
                    <a:pt x="119450" y="34260"/>
                  </a:lnTo>
                  <a:lnTo>
                    <a:pt x="119549" y="34210"/>
                  </a:lnTo>
                  <a:lnTo>
                    <a:pt x="119673" y="34161"/>
                  </a:lnTo>
                  <a:close/>
                  <a:moveTo>
                    <a:pt x="122542" y="34186"/>
                  </a:moveTo>
                  <a:lnTo>
                    <a:pt x="122666" y="34235"/>
                  </a:lnTo>
                  <a:lnTo>
                    <a:pt x="122789" y="34285"/>
                  </a:lnTo>
                  <a:lnTo>
                    <a:pt x="122888" y="34384"/>
                  </a:lnTo>
                  <a:lnTo>
                    <a:pt x="122963" y="34483"/>
                  </a:lnTo>
                  <a:lnTo>
                    <a:pt x="123037" y="34606"/>
                  </a:lnTo>
                  <a:lnTo>
                    <a:pt x="123061" y="34730"/>
                  </a:lnTo>
                  <a:lnTo>
                    <a:pt x="123086" y="34854"/>
                  </a:lnTo>
                  <a:lnTo>
                    <a:pt x="123061" y="34977"/>
                  </a:lnTo>
                  <a:lnTo>
                    <a:pt x="123037" y="35101"/>
                  </a:lnTo>
                  <a:lnTo>
                    <a:pt x="122963" y="35225"/>
                  </a:lnTo>
                  <a:lnTo>
                    <a:pt x="122888" y="35324"/>
                  </a:lnTo>
                  <a:lnTo>
                    <a:pt x="122789" y="35423"/>
                  </a:lnTo>
                  <a:lnTo>
                    <a:pt x="122666" y="35472"/>
                  </a:lnTo>
                  <a:lnTo>
                    <a:pt x="122542" y="35497"/>
                  </a:lnTo>
                  <a:lnTo>
                    <a:pt x="122418" y="35521"/>
                  </a:lnTo>
                  <a:lnTo>
                    <a:pt x="122295" y="35497"/>
                  </a:lnTo>
                  <a:lnTo>
                    <a:pt x="122171" y="35472"/>
                  </a:lnTo>
                  <a:lnTo>
                    <a:pt x="122047" y="35423"/>
                  </a:lnTo>
                  <a:lnTo>
                    <a:pt x="121948" y="35324"/>
                  </a:lnTo>
                  <a:lnTo>
                    <a:pt x="121849" y="35225"/>
                  </a:lnTo>
                  <a:lnTo>
                    <a:pt x="121800" y="35101"/>
                  </a:lnTo>
                  <a:lnTo>
                    <a:pt x="121750" y="34977"/>
                  </a:lnTo>
                  <a:lnTo>
                    <a:pt x="121750" y="34854"/>
                  </a:lnTo>
                  <a:lnTo>
                    <a:pt x="121750" y="34730"/>
                  </a:lnTo>
                  <a:lnTo>
                    <a:pt x="121800" y="34606"/>
                  </a:lnTo>
                  <a:lnTo>
                    <a:pt x="121849" y="34483"/>
                  </a:lnTo>
                  <a:lnTo>
                    <a:pt x="121948" y="34384"/>
                  </a:lnTo>
                  <a:lnTo>
                    <a:pt x="122047" y="34285"/>
                  </a:lnTo>
                  <a:lnTo>
                    <a:pt x="122171" y="34235"/>
                  </a:lnTo>
                  <a:lnTo>
                    <a:pt x="122295" y="34186"/>
                  </a:lnTo>
                  <a:close/>
                  <a:moveTo>
                    <a:pt x="109382" y="35051"/>
                  </a:moveTo>
                  <a:lnTo>
                    <a:pt x="109506" y="35076"/>
                  </a:lnTo>
                  <a:lnTo>
                    <a:pt x="109630" y="35175"/>
                  </a:lnTo>
                  <a:lnTo>
                    <a:pt x="109704" y="35274"/>
                  </a:lnTo>
                  <a:lnTo>
                    <a:pt x="109729" y="35423"/>
                  </a:lnTo>
                  <a:lnTo>
                    <a:pt x="109704" y="35546"/>
                  </a:lnTo>
                  <a:lnTo>
                    <a:pt x="109630" y="35670"/>
                  </a:lnTo>
                  <a:lnTo>
                    <a:pt x="109506" y="35744"/>
                  </a:lnTo>
                  <a:lnTo>
                    <a:pt x="109382" y="35769"/>
                  </a:lnTo>
                  <a:lnTo>
                    <a:pt x="109234" y="35744"/>
                  </a:lnTo>
                  <a:lnTo>
                    <a:pt x="109135" y="35670"/>
                  </a:lnTo>
                  <a:lnTo>
                    <a:pt x="109036" y="35546"/>
                  </a:lnTo>
                  <a:lnTo>
                    <a:pt x="109011" y="35423"/>
                  </a:lnTo>
                  <a:lnTo>
                    <a:pt x="109036" y="35274"/>
                  </a:lnTo>
                  <a:lnTo>
                    <a:pt x="109135" y="35175"/>
                  </a:lnTo>
                  <a:lnTo>
                    <a:pt x="109234" y="35076"/>
                  </a:lnTo>
                  <a:lnTo>
                    <a:pt x="109382" y="35051"/>
                  </a:lnTo>
                  <a:close/>
                  <a:moveTo>
                    <a:pt x="125238" y="34680"/>
                  </a:moveTo>
                  <a:lnTo>
                    <a:pt x="125387" y="34730"/>
                  </a:lnTo>
                  <a:lnTo>
                    <a:pt x="125510" y="34804"/>
                  </a:lnTo>
                  <a:lnTo>
                    <a:pt x="125634" y="34903"/>
                  </a:lnTo>
                  <a:lnTo>
                    <a:pt x="125733" y="35002"/>
                  </a:lnTo>
                  <a:lnTo>
                    <a:pt x="125807" y="35150"/>
                  </a:lnTo>
                  <a:lnTo>
                    <a:pt x="125832" y="35274"/>
                  </a:lnTo>
                  <a:lnTo>
                    <a:pt x="125857" y="35423"/>
                  </a:lnTo>
                  <a:lnTo>
                    <a:pt x="125832" y="35571"/>
                  </a:lnTo>
                  <a:lnTo>
                    <a:pt x="125807" y="35695"/>
                  </a:lnTo>
                  <a:lnTo>
                    <a:pt x="125733" y="35843"/>
                  </a:lnTo>
                  <a:lnTo>
                    <a:pt x="125634" y="35942"/>
                  </a:lnTo>
                  <a:lnTo>
                    <a:pt x="125510" y="36041"/>
                  </a:lnTo>
                  <a:lnTo>
                    <a:pt x="125387" y="36115"/>
                  </a:lnTo>
                  <a:lnTo>
                    <a:pt x="125238" y="36165"/>
                  </a:lnTo>
                  <a:lnTo>
                    <a:pt x="124966" y="36165"/>
                  </a:lnTo>
                  <a:lnTo>
                    <a:pt x="124818" y="36115"/>
                  </a:lnTo>
                  <a:lnTo>
                    <a:pt x="124694" y="36041"/>
                  </a:lnTo>
                  <a:lnTo>
                    <a:pt x="124570" y="35942"/>
                  </a:lnTo>
                  <a:lnTo>
                    <a:pt x="124471" y="35843"/>
                  </a:lnTo>
                  <a:lnTo>
                    <a:pt x="124397" y="35695"/>
                  </a:lnTo>
                  <a:lnTo>
                    <a:pt x="124372" y="35571"/>
                  </a:lnTo>
                  <a:lnTo>
                    <a:pt x="124348" y="35423"/>
                  </a:lnTo>
                  <a:lnTo>
                    <a:pt x="124372" y="35274"/>
                  </a:lnTo>
                  <a:lnTo>
                    <a:pt x="124397" y="35150"/>
                  </a:lnTo>
                  <a:lnTo>
                    <a:pt x="124471" y="35002"/>
                  </a:lnTo>
                  <a:lnTo>
                    <a:pt x="124570" y="34903"/>
                  </a:lnTo>
                  <a:lnTo>
                    <a:pt x="124694" y="34804"/>
                  </a:lnTo>
                  <a:lnTo>
                    <a:pt x="124818" y="34730"/>
                  </a:lnTo>
                  <a:lnTo>
                    <a:pt x="124966" y="34680"/>
                  </a:lnTo>
                  <a:close/>
                  <a:moveTo>
                    <a:pt x="98771" y="36090"/>
                  </a:moveTo>
                  <a:lnTo>
                    <a:pt x="98795" y="36115"/>
                  </a:lnTo>
                  <a:lnTo>
                    <a:pt x="98820" y="36140"/>
                  </a:lnTo>
                  <a:lnTo>
                    <a:pt x="98820" y="36189"/>
                  </a:lnTo>
                  <a:lnTo>
                    <a:pt x="98820" y="36214"/>
                  </a:lnTo>
                  <a:lnTo>
                    <a:pt x="98795" y="36264"/>
                  </a:lnTo>
                  <a:lnTo>
                    <a:pt x="98771" y="36288"/>
                  </a:lnTo>
                  <a:lnTo>
                    <a:pt x="98672" y="36288"/>
                  </a:lnTo>
                  <a:lnTo>
                    <a:pt x="98647" y="36264"/>
                  </a:lnTo>
                  <a:lnTo>
                    <a:pt x="98622" y="36214"/>
                  </a:lnTo>
                  <a:lnTo>
                    <a:pt x="98622" y="36189"/>
                  </a:lnTo>
                  <a:lnTo>
                    <a:pt x="98622" y="36140"/>
                  </a:lnTo>
                  <a:lnTo>
                    <a:pt x="98647" y="36115"/>
                  </a:lnTo>
                  <a:lnTo>
                    <a:pt x="98672" y="36090"/>
                  </a:lnTo>
                  <a:close/>
                  <a:moveTo>
                    <a:pt x="112202" y="35546"/>
                  </a:moveTo>
                  <a:lnTo>
                    <a:pt x="112301" y="35571"/>
                  </a:lnTo>
                  <a:lnTo>
                    <a:pt x="112376" y="35620"/>
                  </a:lnTo>
                  <a:lnTo>
                    <a:pt x="112450" y="35670"/>
                  </a:lnTo>
                  <a:lnTo>
                    <a:pt x="112499" y="35744"/>
                  </a:lnTo>
                  <a:lnTo>
                    <a:pt x="112524" y="35818"/>
                  </a:lnTo>
                  <a:lnTo>
                    <a:pt x="112549" y="35892"/>
                  </a:lnTo>
                  <a:lnTo>
                    <a:pt x="112573" y="35967"/>
                  </a:lnTo>
                  <a:lnTo>
                    <a:pt x="112549" y="36066"/>
                  </a:lnTo>
                  <a:lnTo>
                    <a:pt x="112524" y="36140"/>
                  </a:lnTo>
                  <a:lnTo>
                    <a:pt x="112499" y="36214"/>
                  </a:lnTo>
                  <a:lnTo>
                    <a:pt x="112450" y="36288"/>
                  </a:lnTo>
                  <a:lnTo>
                    <a:pt x="112376" y="36338"/>
                  </a:lnTo>
                  <a:lnTo>
                    <a:pt x="112301" y="36387"/>
                  </a:lnTo>
                  <a:lnTo>
                    <a:pt x="112202" y="36412"/>
                  </a:lnTo>
                  <a:lnTo>
                    <a:pt x="112054" y="36412"/>
                  </a:lnTo>
                  <a:lnTo>
                    <a:pt x="111955" y="36387"/>
                  </a:lnTo>
                  <a:lnTo>
                    <a:pt x="111881" y="36338"/>
                  </a:lnTo>
                  <a:lnTo>
                    <a:pt x="111831" y="36288"/>
                  </a:lnTo>
                  <a:lnTo>
                    <a:pt x="111757" y="36214"/>
                  </a:lnTo>
                  <a:lnTo>
                    <a:pt x="111732" y="36140"/>
                  </a:lnTo>
                  <a:lnTo>
                    <a:pt x="111708" y="36066"/>
                  </a:lnTo>
                  <a:lnTo>
                    <a:pt x="111708" y="35967"/>
                  </a:lnTo>
                  <a:lnTo>
                    <a:pt x="111708" y="35892"/>
                  </a:lnTo>
                  <a:lnTo>
                    <a:pt x="111732" y="35818"/>
                  </a:lnTo>
                  <a:lnTo>
                    <a:pt x="111757" y="35744"/>
                  </a:lnTo>
                  <a:lnTo>
                    <a:pt x="111831" y="35670"/>
                  </a:lnTo>
                  <a:lnTo>
                    <a:pt x="111881" y="35620"/>
                  </a:lnTo>
                  <a:lnTo>
                    <a:pt x="111955" y="35571"/>
                  </a:lnTo>
                  <a:lnTo>
                    <a:pt x="112054" y="35546"/>
                  </a:lnTo>
                  <a:close/>
                  <a:moveTo>
                    <a:pt x="114775" y="35546"/>
                  </a:moveTo>
                  <a:lnTo>
                    <a:pt x="114849" y="35571"/>
                  </a:lnTo>
                  <a:lnTo>
                    <a:pt x="114948" y="35596"/>
                  </a:lnTo>
                  <a:lnTo>
                    <a:pt x="115047" y="35645"/>
                  </a:lnTo>
                  <a:lnTo>
                    <a:pt x="115121" y="35695"/>
                  </a:lnTo>
                  <a:lnTo>
                    <a:pt x="115195" y="35794"/>
                  </a:lnTo>
                  <a:lnTo>
                    <a:pt x="115220" y="35868"/>
                  </a:lnTo>
                  <a:lnTo>
                    <a:pt x="115270" y="35967"/>
                  </a:lnTo>
                  <a:lnTo>
                    <a:pt x="115270" y="36066"/>
                  </a:lnTo>
                  <a:lnTo>
                    <a:pt x="115270" y="36165"/>
                  </a:lnTo>
                  <a:lnTo>
                    <a:pt x="115220" y="36264"/>
                  </a:lnTo>
                  <a:lnTo>
                    <a:pt x="115195" y="36338"/>
                  </a:lnTo>
                  <a:lnTo>
                    <a:pt x="115121" y="36412"/>
                  </a:lnTo>
                  <a:lnTo>
                    <a:pt x="115047" y="36486"/>
                  </a:lnTo>
                  <a:lnTo>
                    <a:pt x="114948" y="36536"/>
                  </a:lnTo>
                  <a:lnTo>
                    <a:pt x="114849" y="36560"/>
                  </a:lnTo>
                  <a:lnTo>
                    <a:pt x="114676" y="36560"/>
                  </a:lnTo>
                  <a:lnTo>
                    <a:pt x="114577" y="36536"/>
                  </a:lnTo>
                  <a:lnTo>
                    <a:pt x="114478" y="36486"/>
                  </a:lnTo>
                  <a:lnTo>
                    <a:pt x="114404" y="36412"/>
                  </a:lnTo>
                  <a:lnTo>
                    <a:pt x="114330" y="36338"/>
                  </a:lnTo>
                  <a:lnTo>
                    <a:pt x="114305" y="36264"/>
                  </a:lnTo>
                  <a:lnTo>
                    <a:pt x="114255" y="36165"/>
                  </a:lnTo>
                  <a:lnTo>
                    <a:pt x="114255" y="36066"/>
                  </a:lnTo>
                  <a:lnTo>
                    <a:pt x="114255" y="35967"/>
                  </a:lnTo>
                  <a:lnTo>
                    <a:pt x="114305" y="35868"/>
                  </a:lnTo>
                  <a:lnTo>
                    <a:pt x="114330" y="35794"/>
                  </a:lnTo>
                  <a:lnTo>
                    <a:pt x="114404" y="35695"/>
                  </a:lnTo>
                  <a:lnTo>
                    <a:pt x="114478" y="35645"/>
                  </a:lnTo>
                  <a:lnTo>
                    <a:pt x="114577" y="35596"/>
                  </a:lnTo>
                  <a:lnTo>
                    <a:pt x="114676" y="35571"/>
                  </a:lnTo>
                  <a:lnTo>
                    <a:pt x="114775" y="35546"/>
                  </a:lnTo>
                  <a:close/>
                  <a:moveTo>
                    <a:pt x="101690" y="36437"/>
                  </a:moveTo>
                  <a:lnTo>
                    <a:pt x="101739" y="36461"/>
                  </a:lnTo>
                  <a:lnTo>
                    <a:pt x="101813" y="36486"/>
                  </a:lnTo>
                  <a:lnTo>
                    <a:pt x="101838" y="36560"/>
                  </a:lnTo>
                  <a:lnTo>
                    <a:pt x="101863" y="36635"/>
                  </a:lnTo>
                  <a:lnTo>
                    <a:pt x="101838" y="36684"/>
                  </a:lnTo>
                  <a:lnTo>
                    <a:pt x="101813" y="36758"/>
                  </a:lnTo>
                  <a:lnTo>
                    <a:pt x="101739" y="36783"/>
                  </a:lnTo>
                  <a:lnTo>
                    <a:pt x="101690" y="36808"/>
                  </a:lnTo>
                  <a:lnTo>
                    <a:pt x="101615" y="36783"/>
                  </a:lnTo>
                  <a:lnTo>
                    <a:pt x="101541" y="36758"/>
                  </a:lnTo>
                  <a:lnTo>
                    <a:pt x="101516" y="36684"/>
                  </a:lnTo>
                  <a:lnTo>
                    <a:pt x="101492" y="36635"/>
                  </a:lnTo>
                  <a:lnTo>
                    <a:pt x="101516" y="36560"/>
                  </a:lnTo>
                  <a:lnTo>
                    <a:pt x="101541" y="36486"/>
                  </a:lnTo>
                  <a:lnTo>
                    <a:pt x="101615" y="36461"/>
                  </a:lnTo>
                  <a:lnTo>
                    <a:pt x="101690" y="36437"/>
                  </a:lnTo>
                  <a:close/>
                  <a:moveTo>
                    <a:pt x="104386" y="36486"/>
                  </a:moveTo>
                  <a:lnTo>
                    <a:pt x="104485" y="36511"/>
                  </a:lnTo>
                  <a:lnTo>
                    <a:pt x="104559" y="36560"/>
                  </a:lnTo>
                  <a:lnTo>
                    <a:pt x="104608" y="36635"/>
                  </a:lnTo>
                  <a:lnTo>
                    <a:pt x="104633" y="36734"/>
                  </a:lnTo>
                  <a:lnTo>
                    <a:pt x="104608" y="36832"/>
                  </a:lnTo>
                  <a:lnTo>
                    <a:pt x="104559" y="36931"/>
                  </a:lnTo>
                  <a:lnTo>
                    <a:pt x="104485" y="36981"/>
                  </a:lnTo>
                  <a:lnTo>
                    <a:pt x="104386" y="37006"/>
                  </a:lnTo>
                  <a:lnTo>
                    <a:pt x="104287" y="36981"/>
                  </a:lnTo>
                  <a:lnTo>
                    <a:pt x="104213" y="36931"/>
                  </a:lnTo>
                  <a:lnTo>
                    <a:pt x="104138" y="36832"/>
                  </a:lnTo>
                  <a:lnTo>
                    <a:pt x="104138" y="36734"/>
                  </a:lnTo>
                  <a:lnTo>
                    <a:pt x="104138" y="36635"/>
                  </a:lnTo>
                  <a:lnTo>
                    <a:pt x="104213" y="36560"/>
                  </a:lnTo>
                  <a:lnTo>
                    <a:pt x="104287" y="36511"/>
                  </a:lnTo>
                  <a:lnTo>
                    <a:pt x="104386" y="36486"/>
                  </a:lnTo>
                  <a:close/>
                  <a:moveTo>
                    <a:pt x="117446" y="36041"/>
                  </a:moveTo>
                  <a:lnTo>
                    <a:pt x="117570" y="36066"/>
                  </a:lnTo>
                  <a:lnTo>
                    <a:pt x="117669" y="36090"/>
                  </a:lnTo>
                  <a:lnTo>
                    <a:pt x="117768" y="36140"/>
                  </a:lnTo>
                  <a:lnTo>
                    <a:pt x="117867" y="36214"/>
                  </a:lnTo>
                  <a:lnTo>
                    <a:pt x="117941" y="36313"/>
                  </a:lnTo>
                  <a:lnTo>
                    <a:pt x="117991" y="36412"/>
                  </a:lnTo>
                  <a:lnTo>
                    <a:pt x="118015" y="36511"/>
                  </a:lnTo>
                  <a:lnTo>
                    <a:pt x="118015" y="36635"/>
                  </a:lnTo>
                  <a:lnTo>
                    <a:pt x="118015" y="36734"/>
                  </a:lnTo>
                  <a:lnTo>
                    <a:pt x="117991" y="36857"/>
                  </a:lnTo>
                  <a:lnTo>
                    <a:pt x="117941" y="36956"/>
                  </a:lnTo>
                  <a:lnTo>
                    <a:pt x="117867" y="37030"/>
                  </a:lnTo>
                  <a:lnTo>
                    <a:pt x="117768" y="37105"/>
                  </a:lnTo>
                  <a:lnTo>
                    <a:pt x="117669" y="37179"/>
                  </a:lnTo>
                  <a:lnTo>
                    <a:pt x="117570" y="37203"/>
                  </a:lnTo>
                  <a:lnTo>
                    <a:pt x="117347" y="37203"/>
                  </a:lnTo>
                  <a:lnTo>
                    <a:pt x="117224" y="37179"/>
                  </a:lnTo>
                  <a:lnTo>
                    <a:pt x="117125" y="37105"/>
                  </a:lnTo>
                  <a:lnTo>
                    <a:pt x="117051" y="37030"/>
                  </a:lnTo>
                  <a:lnTo>
                    <a:pt x="116976" y="36956"/>
                  </a:lnTo>
                  <a:lnTo>
                    <a:pt x="116902" y="36857"/>
                  </a:lnTo>
                  <a:lnTo>
                    <a:pt x="116877" y="36734"/>
                  </a:lnTo>
                  <a:lnTo>
                    <a:pt x="116877" y="36635"/>
                  </a:lnTo>
                  <a:lnTo>
                    <a:pt x="116877" y="36511"/>
                  </a:lnTo>
                  <a:lnTo>
                    <a:pt x="116902" y="36412"/>
                  </a:lnTo>
                  <a:lnTo>
                    <a:pt x="116976" y="36313"/>
                  </a:lnTo>
                  <a:lnTo>
                    <a:pt x="117051" y="36214"/>
                  </a:lnTo>
                  <a:lnTo>
                    <a:pt x="117125" y="36140"/>
                  </a:lnTo>
                  <a:lnTo>
                    <a:pt x="117224" y="36090"/>
                  </a:lnTo>
                  <a:lnTo>
                    <a:pt x="117347" y="36066"/>
                  </a:lnTo>
                  <a:lnTo>
                    <a:pt x="117446" y="36041"/>
                  </a:lnTo>
                  <a:close/>
                  <a:moveTo>
                    <a:pt x="107107" y="36931"/>
                  </a:moveTo>
                  <a:lnTo>
                    <a:pt x="107230" y="36956"/>
                  </a:lnTo>
                  <a:lnTo>
                    <a:pt x="107354" y="37030"/>
                  </a:lnTo>
                  <a:lnTo>
                    <a:pt x="107428" y="37154"/>
                  </a:lnTo>
                  <a:lnTo>
                    <a:pt x="107453" y="37278"/>
                  </a:lnTo>
                  <a:lnTo>
                    <a:pt x="107428" y="37401"/>
                  </a:lnTo>
                  <a:lnTo>
                    <a:pt x="107354" y="37500"/>
                  </a:lnTo>
                  <a:lnTo>
                    <a:pt x="107230" y="37575"/>
                  </a:lnTo>
                  <a:lnTo>
                    <a:pt x="107107" y="37599"/>
                  </a:lnTo>
                  <a:lnTo>
                    <a:pt x="106983" y="37575"/>
                  </a:lnTo>
                  <a:lnTo>
                    <a:pt x="106884" y="37500"/>
                  </a:lnTo>
                  <a:lnTo>
                    <a:pt x="106810" y="37401"/>
                  </a:lnTo>
                  <a:lnTo>
                    <a:pt x="106785" y="37278"/>
                  </a:lnTo>
                  <a:lnTo>
                    <a:pt x="106810" y="37154"/>
                  </a:lnTo>
                  <a:lnTo>
                    <a:pt x="106884" y="37030"/>
                  </a:lnTo>
                  <a:lnTo>
                    <a:pt x="106983" y="36956"/>
                  </a:lnTo>
                  <a:lnTo>
                    <a:pt x="107107" y="36931"/>
                  </a:lnTo>
                  <a:close/>
                  <a:moveTo>
                    <a:pt x="120093" y="36560"/>
                  </a:moveTo>
                  <a:lnTo>
                    <a:pt x="120217" y="36585"/>
                  </a:lnTo>
                  <a:lnTo>
                    <a:pt x="120341" y="36610"/>
                  </a:lnTo>
                  <a:lnTo>
                    <a:pt x="120464" y="36684"/>
                  </a:lnTo>
                  <a:lnTo>
                    <a:pt x="120563" y="36758"/>
                  </a:lnTo>
                  <a:lnTo>
                    <a:pt x="120662" y="36857"/>
                  </a:lnTo>
                  <a:lnTo>
                    <a:pt x="120712" y="36981"/>
                  </a:lnTo>
                  <a:lnTo>
                    <a:pt x="120736" y="37105"/>
                  </a:lnTo>
                  <a:lnTo>
                    <a:pt x="120761" y="37228"/>
                  </a:lnTo>
                  <a:lnTo>
                    <a:pt x="120736" y="37352"/>
                  </a:lnTo>
                  <a:lnTo>
                    <a:pt x="120712" y="37476"/>
                  </a:lnTo>
                  <a:lnTo>
                    <a:pt x="120662" y="37575"/>
                  </a:lnTo>
                  <a:lnTo>
                    <a:pt x="120563" y="37698"/>
                  </a:lnTo>
                  <a:lnTo>
                    <a:pt x="120464" y="37772"/>
                  </a:lnTo>
                  <a:lnTo>
                    <a:pt x="120341" y="37822"/>
                  </a:lnTo>
                  <a:lnTo>
                    <a:pt x="120217" y="37871"/>
                  </a:lnTo>
                  <a:lnTo>
                    <a:pt x="119969" y="37871"/>
                  </a:lnTo>
                  <a:lnTo>
                    <a:pt x="119846" y="37822"/>
                  </a:lnTo>
                  <a:lnTo>
                    <a:pt x="119747" y="37772"/>
                  </a:lnTo>
                  <a:lnTo>
                    <a:pt x="119648" y="37698"/>
                  </a:lnTo>
                  <a:lnTo>
                    <a:pt x="119549" y="37575"/>
                  </a:lnTo>
                  <a:lnTo>
                    <a:pt x="119500" y="37476"/>
                  </a:lnTo>
                  <a:lnTo>
                    <a:pt x="119450" y="37352"/>
                  </a:lnTo>
                  <a:lnTo>
                    <a:pt x="119450" y="37228"/>
                  </a:lnTo>
                  <a:lnTo>
                    <a:pt x="119450" y="37105"/>
                  </a:lnTo>
                  <a:lnTo>
                    <a:pt x="119500" y="36981"/>
                  </a:lnTo>
                  <a:lnTo>
                    <a:pt x="119549" y="36857"/>
                  </a:lnTo>
                  <a:lnTo>
                    <a:pt x="119648" y="36758"/>
                  </a:lnTo>
                  <a:lnTo>
                    <a:pt x="119747" y="36684"/>
                  </a:lnTo>
                  <a:lnTo>
                    <a:pt x="119846" y="36610"/>
                  </a:lnTo>
                  <a:lnTo>
                    <a:pt x="119969" y="36585"/>
                  </a:lnTo>
                  <a:lnTo>
                    <a:pt x="120093" y="36560"/>
                  </a:lnTo>
                  <a:close/>
                  <a:moveTo>
                    <a:pt x="122839" y="36560"/>
                  </a:moveTo>
                  <a:lnTo>
                    <a:pt x="122963" y="36610"/>
                  </a:lnTo>
                  <a:lnTo>
                    <a:pt x="123086" y="36659"/>
                  </a:lnTo>
                  <a:lnTo>
                    <a:pt x="123210" y="36758"/>
                  </a:lnTo>
                  <a:lnTo>
                    <a:pt x="123284" y="36882"/>
                  </a:lnTo>
                  <a:lnTo>
                    <a:pt x="123358" y="37006"/>
                  </a:lnTo>
                  <a:lnTo>
                    <a:pt x="123408" y="37129"/>
                  </a:lnTo>
                  <a:lnTo>
                    <a:pt x="123408" y="37253"/>
                  </a:lnTo>
                  <a:lnTo>
                    <a:pt x="123408" y="37401"/>
                  </a:lnTo>
                  <a:lnTo>
                    <a:pt x="123358" y="37525"/>
                  </a:lnTo>
                  <a:lnTo>
                    <a:pt x="123284" y="37649"/>
                  </a:lnTo>
                  <a:lnTo>
                    <a:pt x="123210" y="37772"/>
                  </a:lnTo>
                  <a:lnTo>
                    <a:pt x="123086" y="37871"/>
                  </a:lnTo>
                  <a:lnTo>
                    <a:pt x="122963" y="37921"/>
                  </a:lnTo>
                  <a:lnTo>
                    <a:pt x="122839" y="37970"/>
                  </a:lnTo>
                  <a:lnTo>
                    <a:pt x="122567" y="37970"/>
                  </a:lnTo>
                  <a:lnTo>
                    <a:pt x="122418" y="37921"/>
                  </a:lnTo>
                  <a:lnTo>
                    <a:pt x="122295" y="37871"/>
                  </a:lnTo>
                  <a:lnTo>
                    <a:pt x="122196" y="37772"/>
                  </a:lnTo>
                  <a:lnTo>
                    <a:pt x="122097" y="37649"/>
                  </a:lnTo>
                  <a:lnTo>
                    <a:pt x="122023" y="37525"/>
                  </a:lnTo>
                  <a:lnTo>
                    <a:pt x="121998" y="37401"/>
                  </a:lnTo>
                  <a:lnTo>
                    <a:pt x="121973" y="37253"/>
                  </a:lnTo>
                  <a:lnTo>
                    <a:pt x="121998" y="37129"/>
                  </a:lnTo>
                  <a:lnTo>
                    <a:pt x="122023" y="37006"/>
                  </a:lnTo>
                  <a:lnTo>
                    <a:pt x="122097" y="36882"/>
                  </a:lnTo>
                  <a:lnTo>
                    <a:pt x="122196" y="36758"/>
                  </a:lnTo>
                  <a:lnTo>
                    <a:pt x="122295" y="36659"/>
                  </a:lnTo>
                  <a:lnTo>
                    <a:pt x="122418" y="36610"/>
                  </a:lnTo>
                  <a:lnTo>
                    <a:pt x="122567" y="36560"/>
                  </a:lnTo>
                  <a:close/>
                  <a:moveTo>
                    <a:pt x="96693" y="37896"/>
                  </a:moveTo>
                  <a:lnTo>
                    <a:pt x="96767" y="37921"/>
                  </a:lnTo>
                  <a:lnTo>
                    <a:pt x="96792" y="37995"/>
                  </a:lnTo>
                  <a:lnTo>
                    <a:pt x="96767" y="38045"/>
                  </a:lnTo>
                  <a:lnTo>
                    <a:pt x="96693" y="38069"/>
                  </a:lnTo>
                  <a:lnTo>
                    <a:pt x="96619" y="38045"/>
                  </a:lnTo>
                  <a:lnTo>
                    <a:pt x="96594" y="37995"/>
                  </a:lnTo>
                  <a:lnTo>
                    <a:pt x="96619" y="37921"/>
                  </a:lnTo>
                  <a:lnTo>
                    <a:pt x="96693" y="37896"/>
                  </a:lnTo>
                  <a:close/>
                  <a:moveTo>
                    <a:pt x="109803" y="37426"/>
                  </a:moveTo>
                  <a:lnTo>
                    <a:pt x="109877" y="37451"/>
                  </a:lnTo>
                  <a:lnTo>
                    <a:pt x="109951" y="37476"/>
                  </a:lnTo>
                  <a:lnTo>
                    <a:pt x="110026" y="37500"/>
                  </a:lnTo>
                  <a:lnTo>
                    <a:pt x="110075" y="37550"/>
                  </a:lnTo>
                  <a:lnTo>
                    <a:pt x="110125" y="37624"/>
                  </a:lnTo>
                  <a:lnTo>
                    <a:pt x="110174" y="37698"/>
                  </a:lnTo>
                  <a:lnTo>
                    <a:pt x="110199" y="37772"/>
                  </a:lnTo>
                  <a:lnTo>
                    <a:pt x="110199" y="37847"/>
                  </a:lnTo>
                  <a:lnTo>
                    <a:pt x="110199" y="37921"/>
                  </a:lnTo>
                  <a:lnTo>
                    <a:pt x="110174" y="37995"/>
                  </a:lnTo>
                  <a:lnTo>
                    <a:pt x="110125" y="38069"/>
                  </a:lnTo>
                  <a:lnTo>
                    <a:pt x="110075" y="38143"/>
                  </a:lnTo>
                  <a:lnTo>
                    <a:pt x="110026" y="38193"/>
                  </a:lnTo>
                  <a:lnTo>
                    <a:pt x="109951" y="38218"/>
                  </a:lnTo>
                  <a:lnTo>
                    <a:pt x="109877" y="38242"/>
                  </a:lnTo>
                  <a:lnTo>
                    <a:pt x="109803" y="38267"/>
                  </a:lnTo>
                  <a:lnTo>
                    <a:pt x="109704" y="38242"/>
                  </a:lnTo>
                  <a:lnTo>
                    <a:pt x="109630" y="38218"/>
                  </a:lnTo>
                  <a:lnTo>
                    <a:pt x="109556" y="38193"/>
                  </a:lnTo>
                  <a:lnTo>
                    <a:pt x="109506" y="38143"/>
                  </a:lnTo>
                  <a:lnTo>
                    <a:pt x="109457" y="38069"/>
                  </a:lnTo>
                  <a:lnTo>
                    <a:pt x="109407" y="37995"/>
                  </a:lnTo>
                  <a:lnTo>
                    <a:pt x="109382" y="37921"/>
                  </a:lnTo>
                  <a:lnTo>
                    <a:pt x="109382" y="37847"/>
                  </a:lnTo>
                  <a:lnTo>
                    <a:pt x="109382" y="37772"/>
                  </a:lnTo>
                  <a:lnTo>
                    <a:pt x="109407" y="37698"/>
                  </a:lnTo>
                  <a:lnTo>
                    <a:pt x="109457" y="37624"/>
                  </a:lnTo>
                  <a:lnTo>
                    <a:pt x="109506" y="37550"/>
                  </a:lnTo>
                  <a:lnTo>
                    <a:pt x="109556" y="37500"/>
                  </a:lnTo>
                  <a:lnTo>
                    <a:pt x="109630" y="37476"/>
                  </a:lnTo>
                  <a:lnTo>
                    <a:pt x="109704" y="37451"/>
                  </a:lnTo>
                  <a:lnTo>
                    <a:pt x="109803" y="37426"/>
                  </a:lnTo>
                  <a:close/>
                  <a:moveTo>
                    <a:pt x="99463" y="38317"/>
                  </a:moveTo>
                  <a:lnTo>
                    <a:pt x="99538" y="38341"/>
                  </a:lnTo>
                  <a:lnTo>
                    <a:pt x="99587" y="38366"/>
                  </a:lnTo>
                  <a:lnTo>
                    <a:pt x="99637" y="38416"/>
                  </a:lnTo>
                  <a:lnTo>
                    <a:pt x="99637" y="38490"/>
                  </a:lnTo>
                  <a:lnTo>
                    <a:pt x="99637" y="38539"/>
                  </a:lnTo>
                  <a:lnTo>
                    <a:pt x="99587" y="38613"/>
                  </a:lnTo>
                  <a:lnTo>
                    <a:pt x="99538" y="38638"/>
                  </a:lnTo>
                  <a:lnTo>
                    <a:pt x="99463" y="38663"/>
                  </a:lnTo>
                  <a:lnTo>
                    <a:pt x="99414" y="38638"/>
                  </a:lnTo>
                  <a:lnTo>
                    <a:pt x="99340" y="38613"/>
                  </a:lnTo>
                  <a:lnTo>
                    <a:pt x="99315" y="38539"/>
                  </a:lnTo>
                  <a:lnTo>
                    <a:pt x="99290" y="38490"/>
                  </a:lnTo>
                  <a:lnTo>
                    <a:pt x="99315" y="38416"/>
                  </a:lnTo>
                  <a:lnTo>
                    <a:pt x="99340" y="38366"/>
                  </a:lnTo>
                  <a:lnTo>
                    <a:pt x="99414" y="38341"/>
                  </a:lnTo>
                  <a:lnTo>
                    <a:pt x="99463" y="38317"/>
                  </a:lnTo>
                  <a:close/>
                  <a:moveTo>
                    <a:pt x="125312" y="37055"/>
                  </a:moveTo>
                  <a:lnTo>
                    <a:pt x="125486" y="37080"/>
                  </a:lnTo>
                  <a:lnTo>
                    <a:pt x="125634" y="37129"/>
                  </a:lnTo>
                  <a:lnTo>
                    <a:pt x="125758" y="37203"/>
                  </a:lnTo>
                  <a:lnTo>
                    <a:pt x="125881" y="37302"/>
                  </a:lnTo>
                  <a:lnTo>
                    <a:pt x="125980" y="37426"/>
                  </a:lnTo>
                  <a:lnTo>
                    <a:pt x="126055" y="37550"/>
                  </a:lnTo>
                  <a:lnTo>
                    <a:pt x="126104" y="37698"/>
                  </a:lnTo>
                  <a:lnTo>
                    <a:pt x="126129" y="37871"/>
                  </a:lnTo>
                  <a:lnTo>
                    <a:pt x="126104" y="38020"/>
                  </a:lnTo>
                  <a:lnTo>
                    <a:pt x="126055" y="38168"/>
                  </a:lnTo>
                  <a:lnTo>
                    <a:pt x="125980" y="38292"/>
                  </a:lnTo>
                  <a:lnTo>
                    <a:pt x="125881" y="38440"/>
                  </a:lnTo>
                  <a:lnTo>
                    <a:pt x="125758" y="38539"/>
                  </a:lnTo>
                  <a:lnTo>
                    <a:pt x="125634" y="38613"/>
                  </a:lnTo>
                  <a:lnTo>
                    <a:pt x="125486" y="38638"/>
                  </a:lnTo>
                  <a:lnTo>
                    <a:pt x="125312" y="38663"/>
                  </a:lnTo>
                  <a:lnTo>
                    <a:pt x="125164" y="38638"/>
                  </a:lnTo>
                  <a:lnTo>
                    <a:pt x="125016" y="38613"/>
                  </a:lnTo>
                  <a:lnTo>
                    <a:pt x="124892" y="38539"/>
                  </a:lnTo>
                  <a:lnTo>
                    <a:pt x="124744" y="38440"/>
                  </a:lnTo>
                  <a:lnTo>
                    <a:pt x="124645" y="38292"/>
                  </a:lnTo>
                  <a:lnTo>
                    <a:pt x="124570" y="38168"/>
                  </a:lnTo>
                  <a:lnTo>
                    <a:pt x="124546" y="38020"/>
                  </a:lnTo>
                  <a:lnTo>
                    <a:pt x="124521" y="37871"/>
                  </a:lnTo>
                  <a:lnTo>
                    <a:pt x="124546" y="37698"/>
                  </a:lnTo>
                  <a:lnTo>
                    <a:pt x="124570" y="37550"/>
                  </a:lnTo>
                  <a:lnTo>
                    <a:pt x="124645" y="37426"/>
                  </a:lnTo>
                  <a:lnTo>
                    <a:pt x="124744" y="37302"/>
                  </a:lnTo>
                  <a:lnTo>
                    <a:pt x="124892" y="37203"/>
                  </a:lnTo>
                  <a:lnTo>
                    <a:pt x="125016" y="37129"/>
                  </a:lnTo>
                  <a:lnTo>
                    <a:pt x="125164" y="37080"/>
                  </a:lnTo>
                  <a:lnTo>
                    <a:pt x="125312" y="37055"/>
                  </a:lnTo>
                  <a:close/>
                  <a:moveTo>
                    <a:pt x="112524" y="37970"/>
                  </a:moveTo>
                  <a:lnTo>
                    <a:pt x="112623" y="37995"/>
                  </a:lnTo>
                  <a:lnTo>
                    <a:pt x="112697" y="38045"/>
                  </a:lnTo>
                  <a:lnTo>
                    <a:pt x="112771" y="38119"/>
                  </a:lnTo>
                  <a:lnTo>
                    <a:pt x="112846" y="38193"/>
                  </a:lnTo>
                  <a:lnTo>
                    <a:pt x="112870" y="38267"/>
                  </a:lnTo>
                  <a:lnTo>
                    <a:pt x="112895" y="38366"/>
                  </a:lnTo>
                  <a:lnTo>
                    <a:pt x="112920" y="38440"/>
                  </a:lnTo>
                  <a:lnTo>
                    <a:pt x="112895" y="38539"/>
                  </a:lnTo>
                  <a:lnTo>
                    <a:pt x="112870" y="38638"/>
                  </a:lnTo>
                  <a:lnTo>
                    <a:pt x="112846" y="38712"/>
                  </a:lnTo>
                  <a:lnTo>
                    <a:pt x="112771" y="38787"/>
                  </a:lnTo>
                  <a:lnTo>
                    <a:pt x="112697" y="38861"/>
                  </a:lnTo>
                  <a:lnTo>
                    <a:pt x="112623" y="38910"/>
                  </a:lnTo>
                  <a:lnTo>
                    <a:pt x="112524" y="38935"/>
                  </a:lnTo>
                  <a:lnTo>
                    <a:pt x="112326" y="38935"/>
                  </a:lnTo>
                  <a:lnTo>
                    <a:pt x="112252" y="38910"/>
                  </a:lnTo>
                  <a:lnTo>
                    <a:pt x="112153" y="38861"/>
                  </a:lnTo>
                  <a:lnTo>
                    <a:pt x="112079" y="38787"/>
                  </a:lnTo>
                  <a:lnTo>
                    <a:pt x="112029" y="38712"/>
                  </a:lnTo>
                  <a:lnTo>
                    <a:pt x="111980" y="38638"/>
                  </a:lnTo>
                  <a:lnTo>
                    <a:pt x="111955" y="38539"/>
                  </a:lnTo>
                  <a:lnTo>
                    <a:pt x="111955" y="38440"/>
                  </a:lnTo>
                  <a:lnTo>
                    <a:pt x="111955" y="38366"/>
                  </a:lnTo>
                  <a:lnTo>
                    <a:pt x="111980" y="38267"/>
                  </a:lnTo>
                  <a:lnTo>
                    <a:pt x="112029" y="38193"/>
                  </a:lnTo>
                  <a:lnTo>
                    <a:pt x="112079" y="38119"/>
                  </a:lnTo>
                  <a:lnTo>
                    <a:pt x="112153" y="38045"/>
                  </a:lnTo>
                  <a:lnTo>
                    <a:pt x="112252" y="37995"/>
                  </a:lnTo>
                  <a:lnTo>
                    <a:pt x="112326" y="37970"/>
                  </a:lnTo>
                  <a:close/>
                  <a:moveTo>
                    <a:pt x="115022" y="37921"/>
                  </a:moveTo>
                  <a:lnTo>
                    <a:pt x="115121" y="37946"/>
                  </a:lnTo>
                  <a:lnTo>
                    <a:pt x="115220" y="37970"/>
                  </a:lnTo>
                  <a:lnTo>
                    <a:pt x="115319" y="38020"/>
                  </a:lnTo>
                  <a:lnTo>
                    <a:pt x="115418" y="38094"/>
                  </a:lnTo>
                  <a:lnTo>
                    <a:pt x="115468" y="38168"/>
                  </a:lnTo>
                  <a:lnTo>
                    <a:pt x="115517" y="38267"/>
                  </a:lnTo>
                  <a:lnTo>
                    <a:pt x="115566" y="38366"/>
                  </a:lnTo>
                  <a:lnTo>
                    <a:pt x="115566" y="38490"/>
                  </a:lnTo>
                  <a:lnTo>
                    <a:pt x="115566" y="38589"/>
                  </a:lnTo>
                  <a:lnTo>
                    <a:pt x="115517" y="38688"/>
                  </a:lnTo>
                  <a:lnTo>
                    <a:pt x="115468" y="38787"/>
                  </a:lnTo>
                  <a:lnTo>
                    <a:pt x="115418" y="38861"/>
                  </a:lnTo>
                  <a:lnTo>
                    <a:pt x="115319" y="38935"/>
                  </a:lnTo>
                  <a:lnTo>
                    <a:pt x="115220" y="38984"/>
                  </a:lnTo>
                  <a:lnTo>
                    <a:pt x="115121" y="39009"/>
                  </a:lnTo>
                  <a:lnTo>
                    <a:pt x="115022" y="39034"/>
                  </a:lnTo>
                  <a:lnTo>
                    <a:pt x="114923" y="39009"/>
                  </a:lnTo>
                  <a:lnTo>
                    <a:pt x="114800" y="38984"/>
                  </a:lnTo>
                  <a:lnTo>
                    <a:pt x="114725" y="38935"/>
                  </a:lnTo>
                  <a:lnTo>
                    <a:pt x="114627" y="38861"/>
                  </a:lnTo>
                  <a:lnTo>
                    <a:pt x="114552" y="38787"/>
                  </a:lnTo>
                  <a:lnTo>
                    <a:pt x="114503" y="38688"/>
                  </a:lnTo>
                  <a:lnTo>
                    <a:pt x="114478" y="38589"/>
                  </a:lnTo>
                  <a:lnTo>
                    <a:pt x="114453" y="38490"/>
                  </a:lnTo>
                  <a:lnTo>
                    <a:pt x="114478" y="38366"/>
                  </a:lnTo>
                  <a:lnTo>
                    <a:pt x="114503" y="38267"/>
                  </a:lnTo>
                  <a:lnTo>
                    <a:pt x="114552" y="38168"/>
                  </a:lnTo>
                  <a:lnTo>
                    <a:pt x="114627" y="38094"/>
                  </a:lnTo>
                  <a:lnTo>
                    <a:pt x="114725" y="38020"/>
                  </a:lnTo>
                  <a:lnTo>
                    <a:pt x="114800" y="37970"/>
                  </a:lnTo>
                  <a:lnTo>
                    <a:pt x="114923" y="37946"/>
                  </a:lnTo>
                  <a:lnTo>
                    <a:pt x="115022" y="37921"/>
                  </a:lnTo>
                  <a:close/>
                  <a:moveTo>
                    <a:pt x="102209" y="38836"/>
                  </a:moveTo>
                  <a:lnTo>
                    <a:pt x="102308" y="38910"/>
                  </a:lnTo>
                  <a:lnTo>
                    <a:pt x="102357" y="38984"/>
                  </a:lnTo>
                  <a:lnTo>
                    <a:pt x="102357" y="39059"/>
                  </a:lnTo>
                  <a:lnTo>
                    <a:pt x="102357" y="39158"/>
                  </a:lnTo>
                  <a:lnTo>
                    <a:pt x="102308" y="39232"/>
                  </a:lnTo>
                  <a:lnTo>
                    <a:pt x="102209" y="39306"/>
                  </a:lnTo>
                  <a:lnTo>
                    <a:pt x="102036" y="39306"/>
                  </a:lnTo>
                  <a:lnTo>
                    <a:pt x="101962" y="39232"/>
                  </a:lnTo>
                  <a:lnTo>
                    <a:pt x="101912" y="39158"/>
                  </a:lnTo>
                  <a:lnTo>
                    <a:pt x="101887" y="39059"/>
                  </a:lnTo>
                  <a:lnTo>
                    <a:pt x="101912" y="38984"/>
                  </a:lnTo>
                  <a:lnTo>
                    <a:pt x="101962" y="38910"/>
                  </a:lnTo>
                  <a:lnTo>
                    <a:pt x="102036" y="38836"/>
                  </a:lnTo>
                  <a:close/>
                  <a:moveTo>
                    <a:pt x="104707" y="38787"/>
                  </a:moveTo>
                  <a:lnTo>
                    <a:pt x="104831" y="38811"/>
                  </a:lnTo>
                  <a:lnTo>
                    <a:pt x="104930" y="38886"/>
                  </a:lnTo>
                  <a:lnTo>
                    <a:pt x="105004" y="38984"/>
                  </a:lnTo>
                  <a:lnTo>
                    <a:pt x="105029" y="39108"/>
                  </a:lnTo>
                  <a:lnTo>
                    <a:pt x="105004" y="39207"/>
                  </a:lnTo>
                  <a:lnTo>
                    <a:pt x="104930" y="39306"/>
                  </a:lnTo>
                  <a:lnTo>
                    <a:pt x="104831" y="39380"/>
                  </a:lnTo>
                  <a:lnTo>
                    <a:pt x="104707" y="39405"/>
                  </a:lnTo>
                  <a:lnTo>
                    <a:pt x="104584" y="39380"/>
                  </a:lnTo>
                  <a:lnTo>
                    <a:pt x="104485" y="39331"/>
                  </a:lnTo>
                  <a:lnTo>
                    <a:pt x="104435" y="39207"/>
                  </a:lnTo>
                  <a:lnTo>
                    <a:pt x="104411" y="39108"/>
                  </a:lnTo>
                  <a:lnTo>
                    <a:pt x="104435" y="38984"/>
                  </a:lnTo>
                  <a:lnTo>
                    <a:pt x="104485" y="38886"/>
                  </a:lnTo>
                  <a:lnTo>
                    <a:pt x="104584" y="38811"/>
                  </a:lnTo>
                  <a:lnTo>
                    <a:pt x="104707" y="38787"/>
                  </a:lnTo>
                  <a:close/>
                  <a:moveTo>
                    <a:pt x="117743" y="38465"/>
                  </a:moveTo>
                  <a:lnTo>
                    <a:pt x="117867" y="38514"/>
                  </a:lnTo>
                  <a:lnTo>
                    <a:pt x="117966" y="38564"/>
                  </a:lnTo>
                  <a:lnTo>
                    <a:pt x="118065" y="38638"/>
                  </a:lnTo>
                  <a:lnTo>
                    <a:pt x="118139" y="38737"/>
                  </a:lnTo>
                  <a:lnTo>
                    <a:pt x="118188" y="38836"/>
                  </a:lnTo>
                  <a:lnTo>
                    <a:pt x="118238" y="38960"/>
                  </a:lnTo>
                  <a:lnTo>
                    <a:pt x="118238" y="39083"/>
                  </a:lnTo>
                  <a:lnTo>
                    <a:pt x="118238" y="39207"/>
                  </a:lnTo>
                  <a:lnTo>
                    <a:pt x="118188" y="39306"/>
                  </a:lnTo>
                  <a:lnTo>
                    <a:pt x="118139" y="39430"/>
                  </a:lnTo>
                  <a:lnTo>
                    <a:pt x="118065" y="39529"/>
                  </a:lnTo>
                  <a:lnTo>
                    <a:pt x="117966" y="39603"/>
                  </a:lnTo>
                  <a:lnTo>
                    <a:pt x="117867" y="39652"/>
                  </a:lnTo>
                  <a:lnTo>
                    <a:pt x="117743" y="39702"/>
                  </a:lnTo>
                  <a:lnTo>
                    <a:pt x="117496" y="39702"/>
                  </a:lnTo>
                  <a:lnTo>
                    <a:pt x="117397" y="39652"/>
                  </a:lnTo>
                  <a:lnTo>
                    <a:pt x="117273" y="39603"/>
                  </a:lnTo>
                  <a:lnTo>
                    <a:pt x="117174" y="39529"/>
                  </a:lnTo>
                  <a:lnTo>
                    <a:pt x="117100" y="39430"/>
                  </a:lnTo>
                  <a:lnTo>
                    <a:pt x="117051" y="39306"/>
                  </a:lnTo>
                  <a:lnTo>
                    <a:pt x="117001" y="39207"/>
                  </a:lnTo>
                  <a:lnTo>
                    <a:pt x="117001" y="39083"/>
                  </a:lnTo>
                  <a:lnTo>
                    <a:pt x="117001" y="38960"/>
                  </a:lnTo>
                  <a:lnTo>
                    <a:pt x="117051" y="38836"/>
                  </a:lnTo>
                  <a:lnTo>
                    <a:pt x="117100" y="38737"/>
                  </a:lnTo>
                  <a:lnTo>
                    <a:pt x="117174" y="38638"/>
                  </a:lnTo>
                  <a:lnTo>
                    <a:pt x="117273" y="38564"/>
                  </a:lnTo>
                  <a:lnTo>
                    <a:pt x="117397" y="38514"/>
                  </a:lnTo>
                  <a:lnTo>
                    <a:pt x="117496" y="38465"/>
                  </a:lnTo>
                  <a:close/>
                  <a:moveTo>
                    <a:pt x="107305" y="39306"/>
                  </a:moveTo>
                  <a:lnTo>
                    <a:pt x="107453" y="39356"/>
                  </a:lnTo>
                  <a:lnTo>
                    <a:pt x="107527" y="39380"/>
                  </a:lnTo>
                  <a:lnTo>
                    <a:pt x="107577" y="39430"/>
                  </a:lnTo>
                  <a:lnTo>
                    <a:pt x="107626" y="39479"/>
                  </a:lnTo>
                  <a:lnTo>
                    <a:pt x="107651" y="39553"/>
                  </a:lnTo>
                  <a:lnTo>
                    <a:pt x="107676" y="39702"/>
                  </a:lnTo>
                  <a:lnTo>
                    <a:pt x="107651" y="39850"/>
                  </a:lnTo>
                  <a:lnTo>
                    <a:pt x="107626" y="39900"/>
                  </a:lnTo>
                  <a:lnTo>
                    <a:pt x="107577" y="39974"/>
                  </a:lnTo>
                  <a:lnTo>
                    <a:pt x="107527" y="40023"/>
                  </a:lnTo>
                  <a:lnTo>
                    <a:pt x="107453" y="40048"/>
                  </a:lnTo>
                  <a:lnTo>
                    <a:pt x="107305" y="40073"/>
                  </a:lnTo>
                  <a:lnTo>
                    <a:pt x="107156" y="40048"/>
                  </a:lnTo>
                  <a:lnTo>
                    <a:pt x="107107" y="40023"/>
                  </a:lnTo>
                  <a:lnTo>
                    <a:pt x="107033" y="39974"/>
                  </a:lnTo>
                  <a:lnTo>
                    <a:pt x="106983" y="39900"/>
                  </a:lnTo>
                  <a:lnTo>
                    <a:pt x="106958" y="39850"/>
                  </a:lnTo>
                  <a:lnTo>
                    <a:pt x="106934" y="39702"/>
                  </a:lnTo>
                  <a:lnTo>
                    <a:pt x="106958" y="39553"/>
                  </a:lnTo>
                  <a:lnTo>
                    <a:pt x="106983" y="39479"/>
                  </a:lnTo>
                  <a:lnTo>
                    <a:pt x="107033" y="39430"/>
                  </a:lnTo>
                  <a:lnTo>
                    <a:pt x="107107" y="39380"/>
                  </a:lnTo>
                  <a:lnTo>
                    <a:pt x="107156" y="39356"/>
                  </a:lnTo>
                  <a:lnTo>
                    <a:pt x="107305" y="39306"/>
                  </a:lnTo>
                  <a:close/>
                  <a:moveTo>
                    <a:pt x="120217" y="38984"/>
                  </a:moveTo>
                  <a:lnTo>
                    <a:pt x="120341" y="39009"/>
                  </a:lnTo>
                  <a:lnTo>
                    <a:pt x="120464" y="39059"/>
                  </a:lnTo>
                  <a:lnTo>
                    <a:pt x="120588" y="39108"/>
                  </a:lnTo>
                  <a:lnTo>
                    <a:pt x="120712" y="39207"/>
                  </a:lnTo>
                  <a:lnTo>
                    <a:pt x="120786" y="39306"/>
                  </a:lnTo>
                  <a:lnTo>
                    <a:pt x="120860" y="39430"/>
                  </a:lnTo>
                  <a:lnTo>
                    <a:pt x="120909" y="39553"/>
                  </a:lnTo>
                  <a:lnTo>
                    <a:pt x="120909" y="39702"/>
                  </a:lnTo>
                  <a:lnTo>
                    <a:pt x="120909" y="39826"/>
                  </a:lnTo>
                  <a:lnTo>
                    <a:pt x="120860" y="39974"/>
                  </a:lnTo>
                  <a:lnTo>
                    <a:pt x="120786" y="40073"/>
                  </a:lnTo>
                  <a:lnTo>
                    <a:pt x="120712" y="40197"/>
                  </a:lnTo>
                  <a:lnTo>
                    <a:pt x="120588" y="40295"/>
                  </a:lnTo>
                  <a:lnTo>
                    <a:pt x="120464" y="40345"/>
                  </a:lnTo>
                  <a:lnTo>
                    <a:pt x="120341" y="40394"/>
                  </a:lnTo>
                  <a:lnTo>
                    <a:pt x="120068" y="40394"/>
                  </a:lnTo>
                  <a:lnTo>
                    <a:pt x="119945" y="40345"/>
                  </a:lnTo>
                  <a:lnTo>
                    <a:pt x="119821" y="40295"/>
                  </a:lnTo>
                  <a:lnTo>
                    <a:pt x="119722" y="40197"/>
                  </a:lnTo>
                  <a:lnTo>
                    <a:pt x="119623" y="40073"/>
                  </a:lnTo>
                  <a:lnTo>
                    <a:pt x="119549" y="39974"/>
                  </a:lnTo>
                  <a:lnTo>
                    <a:pt x="119524" y="39826"/>
                  </a:lnTo>
                  <a:lnTo>
                    <a:pt x="119500" y="39702"/>
                  </a:lnTo>
                  <a:lnTo>
                    <a:pt x="119524" y="39553"/>
                  </a:lnTo>
                  <a:lnTo>
                    <a:pt x="119549" y="39430"/>
                  </a:lnTo>
                  <a:lnTo>
                    <a:pt x="119623" y="39306"/>
                  </a:lnTo>
                  <a:lnTo>
                    <a:pt x="119722" y="39207"/>
                  </a:lnTo>
                  <a:lnTo>
                    <a:pt x="119821" y="39108"/>
                  </a:lnTo>
                  <a:lnTo>
                    <a:pt x="119945" y="39059"/>
                  </a:lnTo>
                  <a:lnTo>
                    <a:pt x="120068" y="39009"/>
                  </a:lnTo>
                  <a:lnTo>
                    <a:pt x="120217" y="38984"/>
                  </a:lnTo>
                  <a:close/>
                  <a:moveTo>
                    <a:pt x="96990" y="40147"/>
                  </a:moveTo>
                  <a:lnTo>
                    <a:pt x="97039" y="40172"/>
                  </a:lnTo>
                  <a:lnTo>
                    <a:pt x="97089" y="40221"/>
                  </a:lnTo>
                  <a:lnTo>
                    <a:pt x="97089" y="40271"/>
                  </a:lnTo>
                  <a:lnTo>
                    <a:pt x="97089" y="40320"/>
                  </a:lnTo>
                  <a:lnTo>
                    <a:pt x="97039" y="40370"/>
                  </a:lnTo>
                  <a:lnTo>
                    <a:pt x="96990" y="40394"/>
                  </a:lnTo>
                  <a:lnTo>
                    <a:pt x="96940" y="40419"/>
                  </a:lnTo>
                  <a:lnTo>
                    <a:pt x="96891" y="40394"/>
                  </a:lnTo>
                  <a:lnTo>
                    <a:pt x="96841" y="40370"/>
                  </a:lnTo>
                  <a:lnTo>
                    <a:pt x="96817" y="40320"/>
                  </a:lnTo>
                  <a:lnTo>
                    <a:pt x="96817" y="40271"/>
                  </a:lnTo>
                  <a:lnTo>
                    <a:pt x="96817" y="40221"/>
                  </a:lnTo>
                  <a:lnTo>
                    <a:pt x="96841" y="40172"/>
                  </a:lnTo>
                  <a:lnTo>
                    <a:pt x="96891" y="40147"/>
                  </a:lnTo>
                  <a:close/>
                  <a:moveTo>
                    <a:pt x="94318" y="40295"/>
                  </a:moveTo>
                  <a:lnTo>
                    <a:pt x="94368" y="40320"/>
                  </a:lnTo>
                  <a:lnTo>
                    <a:pt x="94392" y="40370"/>
                  </a:lnTo>
                  <a:lnTo>
                    <a:pt x="94368" y="40419"/>
                  </a:lnTo>
                  <a:lnTo>
                    <a:pt x="94318" y="40444"/>
                  </a:lnTo>
                  <a:lnTo>
                    <a:pt x="94269" y="40419"/>
                  </a:lnTo>
                  <a:lnTo>
                    <a:pt x="94244" y="40370"/>
                  </a:lnTo>
                  <a:lnTo>
                    <a:pt x="94269" y="40320"/>
                  </a:lnTo>
                  <a:lnTo>
                    <a:pt x="94318" y="40295"/>
                  </a:lnTo>
                  <a:close/>
                  <a:moveTo>
                    <a:pt x="122938" y="38935"/>
                  </a:moveTo>
                  <a:lnTo>
                    <a:pt x="123086" y="38984"/>
                  </a:lnTo>
                  <a:lnTo>
                    <a:pt x="123210" y="39059"/>
                  </a:lnTo>
                  <a:lnTo>
                    <a:pt x="123334" y="39158"/>
                  </a:lnTo>
                  <a:lnTo>
                    <a:pt x="123433" y="39281"/>
                  </a:lnTo>
                  <a:lnTo>
                    <a:pt x="123507" y="39405"/>
                  </a:lnTo>
                  <a:lnTo>
                    <a:pt x="123531" y="39553"/>
                  </a:lnTo>
                  <a:lnTo>
                    <a:pt x="123556" y="39702"/>
                  </a:lnTo>
                  <a:lnTo>
                    <a:pt x="123531" y="39850"/>
                  </a:lnTo>
                  <a:lnTo>
                    <a:pt x="123507" y="39974"/>
                  </a:lnTo>
                  <a:lnTo>
                    <a:pt x="123433" y="40122"/>
                  </a:lnTo>
                  <a:lnTo>
                    <a:pt x="123334" y="40246"/>
                  </a:lnTo>
                  <a:lnTo>
                    <a:pt x="123210" y="40320"/>
                  </a:lnTo>
                  <a:lnTo>
                    <a:pt x="123086" y="40394"/>
                  </a:lnTo>
                  <a:lnTo>
                    <a:pt x="122938" y="40444"/>
                  </a:lnTo>
                  <a:lnTo>
                    <a:pt x="122789" y="40469"/>
                  </a:lnTo>
                  <a:lnTo>
                    <a:pt x="122641" y="40444"/>
                  </a:lnTo>
                  <a:lnTo>
                    <a:pt x="122493" y="40394"/>
                  </a:lnTo>
                  <a:lnTo>
                    <a:pt x="122369" y="40320"/>
                  </a:lnTo>
                  <a:lnTo>
                    <a:pt x="122245" y="40246"/>
                  </a:lnTo>
                  <a:lnTo>
                    <a:pt x="122146" y="40122"/>
                  </a:lnTo>
                  <a:lnTo>
                    <a:pt x="122097" y="39974"/>
                  </a:lnTo>
                  <a:lnTo>
                    <a:pt x="122047" y="39850"/>
                  </a:lnTo>
                  <a:lnTo>
                    <a:pt x="122023" y="39702"/>
                  </a:lnTo>
                  <a:lnTo>
                    <a:pt x="122047" y="39553"/>
                  </a:lnTo>
                  <a:lnTo>
                    <a:pt x="122097" y="39405"/>
                  </a:lnTo>
                  <a:lnTo>
                    <a:pt x="122146" y="39281"/>
                  </a:lnTo>
                  <a:lnTo>
                    <a:pt x="122245" y="39158"/>
                  </a:lnTo>
                  <a:lnTo>
                    <a:pt x="122369" y="39059"/>
                  </a:lnTo>
                  <a:lnTo>
                    <a:pt x="122493" y="38984"/>
                  </a:lnTo>
                  <a:lnTo>
                    <a:pt x="122641" y="38935"/>
                  </a:lnTo>
                  <a:close/>
                  <a:moveTo>
                    <a:pt x="109951" y="39850"/>
                  </a:moveTo>
                  <a:lnTo>
                    <a:pt x="110050" y="39875"/>
                  </a:lnTo>
                  <a:lnTo>
                    <a:pt x="110125" y="39924"/>
                  </a:lnTo>
                  <a:lnTo>
                    <a:pt x="110199" y="39974"/>
                  </a:lnTo>
                  <a:lnTo>
                    <a:pt x="110248" y="40048"/>
                  </a:lnTo>
                  <a:lnTo>
                    <a:pt x="110298" y="40147"/>
                  </a:lnTo>
                  <a:lnTo>
                    <a:pt x="110322" y="40221"/>
                  </a:lnTo>
                  <a:lnTo>
                    <a:pt x="110322" y="40320"/>
                  </a:lnTo>
                  <a:lnTo>
                    <a:pt x="110322" y="40394"/>
                  </a:lnTo>
                  <a:lnTo>
                    <a:pt x="110298" y="40493"/>
                  </a:lnTo>
                  <a:lnTo>
                    <a:pt x="110248" y="40568"/>
                  </a:lnTo>
                  <a:lnTo>
                    <a:pt x="110199" y="40642"/>
                  </a:lnTo>
                  <a:lnTo>
                    <a:pt x="110125" y="40691"/>
                  </a:lnTo>
                  <a:lnTo>
                    <a:pt x="110050" y="40741"/>
                  </a:lnTo>
                  <a:lnTo>
                    <a:pt x="109951" y="40765"/>
                  </a:lnTo>
                  <a:lnTo>
                    <a:pt x="109778" y="40765"/>
                  </a:lnTo>
                  <a:lnTo>
                    <a:pt x="109704" y="40741"/>
                  </a:lnTo>
                  <a:lnTo>
                    <a:pt x="109630" y="40691"/>
                  </a:lnTo>
                  <a:lnTo>
                    <a:pt x="109556" y="40642"/>
                  </a:lnTo>
                  <a:lnTo>
                    <a:pt x="109481" y="40568"/>
                  </a:lnTo>
                  <a:lnTo>
                    <a:pt x="109457" y="40493"/>
                  </a:lnTo>
                  <a:lnTo>
                    <a:pt x="109432" y="40394"/>
                  </a:lnTo>
                  <a:lnTo>
                    <a:pt x="109407" y="40320"/>
                  </a:lnTo>
                  <a:lnTo>
                    <a:pt x="109432" y="40221"/>
                  </a:lnTo>
                  <a:lnTo>
                    <a:pt x="109457" y="40147"/>
                  </a:lnTo>
                  <a:lnTo>
                    <a:pt x="109481" y="40048"/>
                  </a:lnTo>
                  <a:lnTo>
                    <a:pt x="109556" y="39974"/>
                  </a:lnTo>
                  <a:lnTo>
                    <a:pt x="109630" y="39924"/>
                  </a:lnTo>
                  <a:lnTo>
                    <a:pt x="109704" y="39875"/>
                  </a:lnTo>
                  <a:lnTo>
                    <a:pt x="109778" y="39850"/>
                  </a:lnTo>
                  <a:close/>
                  <a:moveTo>
                    <a:pt x="99463" y="40691"/>
                  </a:moveTo>
                  <a:lnTo>
                    <a:pt x="99538" y="40716"/>
                  </a:lnTo>
                  <a:lnTo>
                    <a:pt x="99612" y="40765"/>
                  </a:lnTo>
                  <a:lnTo>
                    <a:pt x="99661" y="40840"/>
                  </a:lnTo>
                  <a:lnTo>
                    <a:pt x="99686" y="40914"/>
                  </a:lnTo>
                  <a:lnTo>
                    <a:pt x="99661" y="40988"/>
                  </a:lnTo>
                  <a:lnTo>
                    <a:pt x="99612" y="41062"/>
                  </a:lnTo>
                  <a:lnTo>
                    <a:pt x="99538" y="41112"/>
                  </a:lnTo>
                  <a:lnTo>
                    <a:pt x="99389" y="41112"/>
                  </a:lnTo>
                  <a:lnTo>
                    <a:pt x="99315" y="41062"/>
                  </a:lnTo>
                  <a:lnTo>
                    <a:pt x="99265" y="40988"/>
                  </a:lnTo>
                  <a:lnTo>
                    <a:pt x="99265" y="40914"/>
                  </a:lnTo>
                  <a:lnTo>
                    <a:pt x="99265" y="40840"/>
                  </a:lnTo>
                  <a:lnTo>
                    <a:pt x="99315" y="40765"/>
                  </a:lnTo>
                  <a:lnTo>
                    <a:pt x="99389" y="40716"/>
                  </a:lnTo>
                  <a:lnTo>
                    <a:pt x="99463" y="40691"/>
                  </a:lnTo>
                  <a:close/>
                  <a:moveTo>
                    <a:pt x="125362" y="39454"/>
                  </a:moveTo>
                  <a:lnTo>
                    <a:pt x="125535" y="39479"/>
                  </a:lnTo>
                  <a:lnTo>
                    <a:pt x="125684" y="39529"/>
                  </a:lnTo>
                  <a:lnTo>
                    <a:pt x="125832" y="39603"/>
                  </a:lnTo>
                  <a:lnTo>
                    <a:pt x="125956" y="39727"/>
                  </a:lnTo>
                  <a:lnTo>
                    <a:pt x="126079" y="39850"/>
                  </a:lnTo>
                  <a:lnTo>
                    <a:pt x="126153" y="39999"/>
                  </a:lnTo>
                  <a:lnTo>
                    <a:pt x="126203" y="40147"/>
                  </a:lnTo>
                  <a:lnTo>
                    <a:pt x="126203" y="40320"/>
                  </a:lnTo>
                  <a:lnTo>
                    <a:pt x="126203" y="40469"/>
                  </a:lnTo>
                  <a:lnTo>
                    <a:pt x="126153" y="40642"/>
                  </a:lnTo>
                  <a:lnTo>
                    <a:pt x="126079" y="40790"/>
                  </a:lnTo>
                  <a:lnTo>
                    <a:pt x="125956" y="40914"/>
                  </a:lnTo>
                  <a:lnTo>
                    <a:pt x="125832" y="41013"/>
                  </a:lnTo>
                  <a:lnTo>
                    <a:pt x="125684" y="41087"/>
                  </a:lnTo>
                  <a:lnTo>
                    <a:pt x="125535" y="41137"/>
                  </a:lnTo>
                  <a:lnTo>
                    <a:pt x="125362" y="41161"/>
                  </a:lnTo>
                  <a:lnTo>
                    <a:pt x="125214" y="41137"/>
                  </a:lnTo>
                  <a:lnTo>
                    <a:pt x="125040" y="41087"/>
                  </a:lnTo>
                  <a:lnTo>
                    <a:pt x="124892" y="41013"/>
                  </a:lnTo>
                  <a:lnTo>
                    <a:pt x="124768" y="40914"/>
                  </a:lnTo>
                  <a:lnTo>
                    <a:pt x="124669" y="40790"/>
                  </a:lnTo>
                  <a:lnTo>
                    <a:pt x="124570" y="40642"/>
                  </a:lnTo>
                  <a:lnTo>
                    <a:pt x="124546" y="40469"/>
                  </a:lnTo>
                  <a:lnTo>
                    <a:pt x="124521" y="40320"/>
                  </a:lnTo>
                  <a:lnTo>
                    <a:pt x="124546" y="40147"/>
                  </a:lnTo>
                  <a:lnTo>
                    <a:pt x="124570" y="39999"/>
                  </a:lnTo>
                  <a:lnTo>
                    <a:pt x="124669" y="39850"/>
                  </a:lnTo>
                  <a:lnTo>
                    <a:pt x="124768" y="39727"/>
                  </a:lnTo>
                  <a:lnTo>
                    <a:pt x="124892" y="39603"/>
                  </a:lnTo>
                  <a:lnTo>
                    <a:pt x="125040" y="39529"/>
                  </a:lnTo>
                  <a:lnTo>
                    <a:pt x="125214" y="39479"/>
                  </a:lnTo>
                  <a:lnTo>
                    <a:pt x="125362" y="39454"/>
                  </a:lnTo>
                  <a:close/>
                  <a:moveTo>
                    <a:pt x="112524" y="40419"/>
                  </a:moveTo>
                  <a:lnTo>
                    <a:pt x="112623" y="40444"/>
                  </a:lnTo>
                  <a:lnTo>
                    <a:pt x="112722" y="40493"/>
                  </a:lnTo>
                  <a:lnTo>
                    <a:pt x="112796" y="40568"/>
                  </a:lnTo>
                  <a:lnTo>
                    <a:pt x="112870" y="40642"/>
                  </a:lnTo>
                  <a:lnTo>
                    <a:pt x="112920" y="40741"/>
                  </a:lnTo>
                  <a:lnTo>
                    <a:pt x="112944" y="40840"/>
                  </a:lnTo>
                  <a:lnTo>
                    <a:pt x="112969" y="40939"/>
                  </a:lnTo>
                  <a:lnTo>
                    <a:pt x="112944" y="41038"/>
                  </a:lnTo>
                  <a:lnTo>
                    <a:pt x="112920" y="41137"/>
                  </a:lnTo>
                  <a:lnTo>
                    <a:pt x="112870" y="41235"/>
                  </a:lnTo>
                  <a:lnTo>
                    <a:pt x="112796" y="41310"/>
                  </a:lnTo>
                  <a:lnTo>
                    <a:pt x="112722" y="41384"/>
                  </a:lnTo>
                  <a:lnTo>
                    <a:pt x="112623" y="41433"/>
                  </a:lnTo>
                  <a:lnTo>
                    <a:pt x="112524" y="41458"/>
                  </a:lnTo>
                  <a:lnTo>
                    <a:pt x="112425" y="41483"/>
                  </a:lnTo>
                  <a:lnTo>
                    <a:pt x="112326" y="41458"/>
                  </a:lnTo>
                  <a:lnTo>
                    <a:pt x="112227" y="41433"/>
                  </a:lnTo>
                  <a:lnTo>
                    <a:pt x="112128" y="41384"/>
                  </a:lnTo>
                  <a:lnTo>
                    <a:pt x="112054" y="41310"/>
                  </a:lnTo>
                  <a:lnTo>
                    <a:pt x="111980" y="41235"/>
                  </a:lnTo>
                  <a:lnTo>
                    <a:pt x="111930" y="41137"/>
                  </a:lnTo>
                  <a:lnTo>
                    <a:pt x="111906" y="41038"/>
                  </a:lnTo>
                  <a:lnTo>
                    <a:pt x="111906" y="40939"/>
                  </a:lnTo>
                  <a:lnTo>
                    <a:pt x="111906" y="40840"/>
                  </a:lnTo>
                  <a:lnTo>
                    <a:pt x="111930" y="40741"/>
                  </a:lnTo>
                  <a:lnTo>
                    <a:pt x="111980" y="40642"/>
                  </a:lnTo>
                  <a:lnTo>
                    <a:pt x="112054" y="40568"/>
                  </a:lnTo>
                  <a:lnTo>
                    <a:pt x="112128" y="40493"/>
                  </a:lnTo>
                  <a:lnTo>
                    <a:pt x="112227" y="40444"/>
                  </a:lnTo>
                  <a:lnTo>
                    <a:pt x="112326" y="40419"/>
                  </a:lnTo>
                  <a:close/>
                  <a:moveTo>
                    <a:pt x="115121" y="40320"/>
                  </a:moveTo>
                  <a:lnTo>
                    <a:pt x="115245" y="40370"/>
                  </a:lnTo>
                  <a:lnTo>
                    <a:pt x="115344" y="40419"/>
                  </a:lnTo>
                  <a:lnTo>
                    <a:pt x="115443" y="40493"/>
                  </a:lnTo>
                  <a:lnTo>
                    <a:pt x="115517" y="40592"/>
                  </a:lnTo>
                  <a:lnTo>
                    <a:pt x="115566" y="40691"/>
                  </a:lnTo>
                  <a:lnTo>
                    <a:pt x="115591" y="40790"/>
                  </a:lnTo>
                  <a:lnTo>
                    <a:pt x="115616" y="40914"/>
                  </a:lnTo>
                  <a:lnTo>
                    <a:pt x="115591" y="41013"/>
                  </a:lnTo>
                  <a:lnTo>
                    <a:pt x="115566" y="41137"/>
                  </a:lnTo>
                  <a:lnTo>
                    <a:pt x="115517" y="41235"/>
                  </a:lnTo>
                  <a:lnTo>
                    <a:pt x="115443" y="41334"/>
                  </a:lnTo>
                  <a:lnTo>
                    <a:pt x="115344" y="41409"/>
                  </a:lnTo>
                  <a:lnTo>
                    <a:pt x="115245" y="41458"/>
                  </a:lnTo>
                  <a:lnTo>
                    <a:pt x="115121" y="41508"/>
                  </a:lnTo>
                  <a:lnTo>
                    <a:pt x="114899" y="41508"/>
                  </a:lnTo>
                  <a:lnTo>
                    <a:pt x="114800" y="41458"/>
                  </a:lnTo>
                  <a:lnTo>
                    <a:pt x="114676" y="41409"/>
                  </a:lnTo>
                  <a:lnTo>
                    <a:pt x="114602" y="41334"/>
                  </a:lnTo>
                  <a:lnTo>
                    <a:pt x="114528" y="41235"/>
                  </a:lnTo>
                  <a:lnTo>
                    <a:pt x="114453" y="41137"/>
                  </a:lnTo>
                  <a:lnTo>
                    <a:pt x="114429" y="41013"/>
                  </a:lnTo>
                  <a:lnTo>
                    <a:pt x="114429" y="40914"/>
                  </a:lnTo>
                  <a:lnTo>
                    <a:pt x="114429" y="40790"/>
                  </a:lnTo>
                  <a:lnTo>
                    <a:pt x="114453" y="40691"/>
                  </a:lnTo>
                  <a:lnTo>
                    <a:pt x="114528" y="40592"/>
                  </a:lnTo>
                  <a:lnTo>
                    <a:pt x="114602" y="40493"/>
                  </a:lnTo>
                  <a:lnTo>
                    <a:pt x="114676" y="40419"/>
                  </a:lnTo>
                  <a:lnTo>
                    <a:pt x="114800" y="40370"/>
                  </a:lnTo>
                  <a:lnTo>
                    <a:pt x="114899" y="40320"/>
                  </a:lnTo>
                  <a:close/>
                  <a:moveTo>
                    <a:pt x="101986" y="41260"/>
                  </a:moveTo>
                  <a:lnTo>
                    <a:pt x="102085" y="41285"/>
                  </a:lnTo>
                  <a:lnTo>
                    <a:pt x="102184" y="41359"/>
                  </a:lnTo>
                  <a:lnTo>
                    <a:pt x="102234" y="41458"/>
                  </a:lnTo>
                  <a:lnTo>
                    <a:pt x="102259" y="41557"/>
                  </a:lnTo>
                  <a:lnTo>
                    <a:pt x="102234" y="41656"/>
                  </a:lnTo>
                  <a:lnTo>
                    <a:pt x="102184" y="41755"/>
                  </a:lnTo>
                  <a:lnTo>
                    <a:pt x="102085" y="41829"/>
                  </a:lnTo>
                  <a:lnTo>
                    <a:pt x="101863" y="41829"/>
                  </a:lnTo>
                  <a:lnTo>
                    <a:pt x="101764" y="41755"/>
                  </a:lnTo>
                  <a:lnTo>
                    <a:pt x="101714" y="41656"/>
                  </a:lnTo>
                  <a:lnTo>
                    <a:pt x="101690" y="41557"/>
                  </a:lnTo>
                  <a:lnTo>
                    <a:pt x="101714" y="41458"/>
                  </a:lnTo>
                  <a:lnTo>
                    <a:pt x="101764" y="41359"/>
                  </a:lnTo>
                  <a:lnTo>
                    <a:pt x="101863" y="41285"/>
                  </a:lnTo>
                  <a:lnTo>
                    <a:pt x="101986" y="41260"/>
                  </a:lnTo>
                  <a:close/>
                  <a:moveTo>
                    <a:pt x="104608" y="41137"/>
                  </a:moveTo>
                  <a:lnTo>
                    <a:pt x="104732" y="41161"/>
                  </a:lnTo>
                  <a:lnTo>
                    <a:pt x="104856" y="41235"/>
                  </a:lnTo>
                  <a:lnTo>
                    <a:pt x="104930" y="41359"/>
                  </a:lnTo>
                  <a:lnTo>
                    <a:pt x="104955" y="41483"/>
                  </a:lnTo>
                  <a:lnTo>
                    <a:pt x="104930" y="41606"/>
                  </a:lnTo>
                  <a:lnTo>
                    <a:pt x="104856" y="41730"/>
                  </a:lnTo>
                  <a:lnTo>
                    <a:pt x="104732" y="41804"/>
                  </a:lnTo>
                  <a:lnTo>
                    <a:pt x="104608" y="41829"/>
                  </a:lnTo>
                  <a:lnTo>
                    <a:pt x="104460" y="41804"/>
                  </a:lnTo>
                  <a:lnTo>
                    <a:pt x="104361" y="41730"/>
                  </a:lnTo>
                  <a:lnTo>
                    <a:pt x="104287" y="41606"/>
                  </a:lnTo>
                  <a:lnTo>
                    <a:pt x="104262" y="41483"/>
                  </a:lnTo>
                  <a:lnTo>
                    <a:pt x="104287" y="41359"/>
                  </a:lnTo>
                  <a:lnTo>
                    <a:pt x="104361" y="41235"/>
                  </a:lnTo>
                  <a:lnTo>
                    <a:pt x="104460" y="41161"/>
                  </a:lnTo>
                  <a:lnTo>
                    <a:pt x="104608" y="41137"/>
                  </a:lnTo>
                  <a:close/>
                  <a:moveTo>
                    <a:pt x="117570" y="40864"/>
                  </a:moveTo>
                  <a:lnTo>
                    <a:pt x="117694" y="40889"/>
                  </a:lnTo>
                  <a:lnTo>
                    <a:pt x="117817" y="40914"/>
                  </a:lnTo>
                  <a:lnTo>
                    <a:pt x="117941" y="40988"/>
                  </a:lnTo>
                  <a:lnTo>
                    <a:pt x="118040" y="41062"/>
                  </a:lnTo>
                  <a:lnTo>
                    <a:pt x="118114" y="41161"/>
                  </a:lnTo>
                  <a:lnTo>
                    <a:pt x="118188" y="41285"/>
                  </a:lnTo>
                  <a:lnTo>
                    <a:pt x="118213" y="41409"/>
                  </a:lnTo>
                  <a:lnTo>
                    <a:pt x="118238" y="41532"/>
                  </a:lnTo>
                  <a:lnTo>
                    <a:pt x="118213" y="41656"/>
                  </a:lnTo>
                  <a:lnTo>
                    <a:pt x="118188" y="41780"/>
                  </a:lnTo>
                  <a:lnTo>
                    <a:pt x="118114" y="41903"/>
                  </a:lnTo>
                  <a:lnTo>
                    <a:pt x="118040" y="42002"/>
                  </a:lnTo>
                  <a:lnTo>
                    <a:pt x="117941" y="42101"/>
                  </a:lnTo>
                  <a:lnTo>
                    <a:pt x="117817" y="42151"/>
                  </a:lnTo>
                  <a:lnTo>
                    <a:pt x="117694" y="42200"/>
                  </a:lnTo>
                  <a:lnTo>
                    <a:pt x="117446" y="42200"/>
                  </a:lnTo>
                  <a:lnTo>
                    <a:pt x="117323" y="42151"/>
                  </a:lnTo>
                  <a:lnTo>
                    <a:pt x="117199" y="42101"/>
                  </a:lnTo>
                  <a:lnTo>
                    <a:pt x="117100" y="42002"/>
                  </a:lnTo>
                  <a:lnTo>
                    <a:pt x="117001" y="41903"/>
                  </a:lnTo>
                  <a:lnTo>
                    <a:pt x="116952" y="41780"/>
                  </a:lnTo>
                  <a:lnTo>
                    <a:pt x="116902" y="41656"/>
                  </a:lnTo>
                  <a:lnTo>
                    <a:pt x="116902" y="41532"/>
                  </a:lnTo>
                  <a:lnTo>
                    <a:pt x="116902" y="41409"/>
                  </a:lnTo>
                  <a:lnTo>
                    <a:pt x="116952" y="41285"/>
                  </a:lnTo>
                  <a:lnTo>
                    <a:pt x="117001" y="41161"/>
                  </a:lnTo>
                  <a:lnTo>
                    <a:pt x="117100" y="41062"/>
                  </a:lnTo>
                  <a:lnTo>
                    <a:pt x="117199" y="40988"/>
                  </a:lnTo>
                  <a:lnTo>
                    <a:pt x="117323" y="40914"/>
                  </a:lnTo>
                  <a:lnTo>
                    <a:pt x="117446" y="40889"/>
                  </a:lnTo>
                  <a:lnTo>
                    <a:pt x="117570" y="40864"/>
                  </a:lnTo>
                  <a:close/>
                  <a:moveTo>
                    <a:pt x="92488" y="42126"/>
                  </a:moveTo>
                  <a:lnTo>
                    <a:pt x="92537" y="42151"/>
                  </a:lnTo>
                  <a:lnTo>
                    <a:pt x="92562" y="42200"/>
                  </a:lnTo>
                  <a:lnTo>
                    <a:pt x="92537" y="42250"/>
                  </a:lnTo>
                  <a:lnTo>
                    <a:pt x="92438" y="42250"/>
                  </a:lnTo>
                  <a:lnTo>
                    <a:pt x="92414" y="42200"/>
                  </a:lnTo>
                  <a:lnTo>
                    <a:pt x="92438" y="42151"/>
                  </a:lnTo>
                  <a:lnTo>
                    <a:pt x="92488" y="42126"/>
                  </a:lnTo>
                  <a:close/>
                  <a:moveTo>
                    <a:pt x="107206" y="41705"/>
                  </a:moveTo>
                  <a:lnTo>
                    <a:pt x="107280" y="41730"/>
                  </a:lnTo>
                  <a:lnTo>
                    <a:pt x="107354" y="41780"/>
                  </a:lnTo>
                  <a:lnTo>
                    <a:pt x="107404" y="41829"/>
                  </a:lnTo>
                  <a:lnTo>
                    <a:pt x="107478" y="41879"/>
                  </a:lnTo>
                  <a:lnTo>
                    <a:pt x="107503" y="41953"/>
                  </a:lnTo>
                  <a:lnTo>
                    <a:pt x="107527" y="42052"/>
                  </a:lnTo>
                  <a:lnTo>
                    <a:pt x="107527" y="42126"/>
                  </a:lnTo>
                  <a:lnTo>
                    <a:pt x="107527" y="42200"/>
                  </a:lnTo>
                  <a:lnTo>
                    <a:pt x="107503" y="42274"/>
                  </a:lnTo>
                  <a:lnTo>
                    <a:pt x="107478" y="42349"/>
                  </a:lnTo>
                  <a:lnTo>
                    <a:pt x="107404" y="42423"/>
                  </a:lnTo>
                  <a:lnTo>
                    <a:pt x="107354" y="42472"/>
                  </a:lnTo>
                  <a:lnTo>
                    <a:pt x="107280" y="42522"/>
                  </a:lnTo>
                  <a:lnTo>
                    <a:pt x="107206" y="42546"/>
                  </a:lnTo>
                  <a:lnTo>
                    <a:pt x="107033" y="42546"/>
                  </a:lnTo>
                  <a:lnTo>
                    <a:pt x="106958" y="42522"/>
                  </a:lnTo>
                  <a:lnTo>
                    <a:pt x="106884" y="42472"/>
                  </a:lnTo>
                  <a:lnTo>
                    <a:pt x="106810" y="42423"/>
                  </a:lnTo>
                  <a:lnTo>
                    <a:pt x="106760" y="42349"/>
                  </a:lnTo>
                  <a:lnTo>
                    <a:pt x="106736" y="42274"/>
                  </a:lnTo>
                  <a:lnTo>
                    <a:pt x="106711" y="42200"/>
                  </a:lnTo>
                  <a:lnTo>
                    <a:pt x="106686" y="42126"/>
                  </a:lnTo>
                  <a:lnTo>
                    <a:pt x="106711" y="42052"/>
                  </a:lnTo>
                  <a:lnTo>
                    <a:pt x="106736" y="41953"/>
                  </a:lnTo>
                  <a:lnTo>
                    <a:pt x="106760" y="41879"/>
                  </a:lnTo>
                  <a:lnTo>
                    <a:pt x="106810" y="41829"/>
                  </a:lnTo>
                  <a:lnTo>
                    <a:pt x="106884" y="41780"/>
                  </a:lnTo>
                  <a:lnTo>
                    <a:pt x="106958" y="41730"/>
                  </a:lnTo>
                  <a:lnTo>
                    <a:pt x="107033" y="41705"/>
                  </a:lnTo>
                  <a:close/>
                  <a:moveTo>
                    <a:pt x="96198" y="42274"/>
                  </a:moveTo>
                  <a:lnTo>
                    <a:pt x="96248" y="42299"/>
                  </a:lnTo>
                  <a:lnTo>
                    <a:pt x="96297" y="42324"/>
                  </a:lnTo>
                  <a:lnTo>
                    <a:pt x="96347" y="42373"/>
                  </a:lnTo>
                  <a:lnTo>
                    <a:pt x="96347" y="42448"/>
                  </a:lnTo>
                  <a:lnTo>
                    <a:pt x="96347" y="42497"/>
                  </a:lnTo>
                  <a:lnTo>
                    <a:pt x="96297" y="42546"/>
                  </a:lnTo>
                  <a:lnTo>
                    <a:pt x="96248" y="42596"/>
                  </a:lnTo>
                  <a:lnTo>
                    <a:pt x="96124" y="42596"/>
                  </a:lnTo>
                  <a:lnTo>
                    <a:pt x="96075" y="42546"/>
                  </a:lnTo>
                  <a:lnTo>
                    <a:pt x="96050" y="42497"/>
                  </a:lnTo>
                  <a:lnTo>
                    <a:pt x="96025" y="42448"/>
                  </a:lnTo>
                  <a:lnTo>
                    <a:pt x="96050" y="42373"/>
                  </a:lnTo>
                  <a:lnTo>
                    <a:pt x="96075" y="42324"/>
                  </a:lnTo>
                  <a:lnTo>
                    <a:pt x="96124" y="42299"/>
                  </a:lnTo>
                  <a:lnTo>
                    <a:pt x="96198" y="42274"/>
                  </a:lnTo>
                  <a:close/>
                  <a:moveTo>
                    <a:pt x="120242" y="41433"/>
                  </a:moveTo>
                  <a:lnTo>
                    <a:pt x="120390" y="41483"/>
                  </a:lnTo>
                  <a:lnTo>
                    <a:pt x="120514" y="41557"/>
                  </a:lnTo>
                  <a:lnTo>
                    <a:pt x="120637" y="41631"/>
                  </a:lnTo>
                  <a:lnTo>
                    <a:pt x="120736" y="41755"/>
                  </a:lnTo>
                  <a:lnTo>
                    <a:pt x="120786" y="41879"/>
                  </a:lnTo>
                  <a:lnTo>
                    <a:pt x="120835" y="42027"/>
                  </a:lnTo>
                  <a:lnTo>
                    <a:pt x="120860" y="42175"/>
                  </a:lnTo>
                  <a:lnTo>
                    <a:pt x="120835" y="42324"/>
                  </a:lnTo>
                  <a:lnTo>
                    <a:pt x="120786" y="42448"/>
                  </a:lnTo>
                  <a:lnTo>
                    <a:pt x="120736" y="42596"/>
                  </a:lnTo>
                  <a:lnTo>
                    <a:pt x="120637" y="42695"/>
                  </a:lnTo>
                  <a:lnTo>
                    <a:pt x="120514" y="42794"/>
                  </a:lnTo>
                  <a:lnTo>
                    <a:pt x="120390" y="42868"/>
                  </a:lnTo>
                  <a:lnTo>
                    <a:pt x="120242" y="42917"/>
                  </a:lnTo>
                  <a:lnTo>
                    <a:pt x="119969" y="42917"/>
                  </a:lnTo>
                  <a:lnTo>
                    <a:pt x="119821" y="42868"/>
                  </a:lnTo>
                  <a:lnTo>
                    <a:pt x="119697" y="42794"/>
                  </a:lnTo>
                  <a:lnTo>
                    <a:pt x="119574" y="42695"/>
                  </a:lnTo>
                  <a:lnTo>
                    <a:pt x="119475" y="42596"/>
                  </a:lnTo>
                  <a:lnTo>
                    <a:pt x="119401" y="42448"/>
                  </a:lnTo>
                  <a:lnTo>
                    <a:pt x="119376" y="42324"/>
                  </a:lnTo>
                  <a:lnTo>
                    <a:pt x="119351" y="42175"/>
                  </a:lnTo>
                  <a:lnTo>
                    <a:pt x="119376" y="42027"/>
                  </a:lnTo>
                  <a:lnTo>
                    <a:pt x="119401" y="41879"/>
                  </a:lnTo>
                  <a:lnTo>
                    <a:pt x="119475" y="41755"/>
                  </a:lnTo>
                  <a:lnTo>
                    <a:pt x="119574" y="41631"/>
                  </a:lnTo>
                  <a:lnTo>
                    <a:pt x="119697" y="41557"/>
                  </a:lnTo>
                  <a:lnTo>
                    <a:pt x="119821" y="41483"/>
                  </a:lnTo>
                  <a:lnTo>
                    <a:pt x="119969" y="41433"/>
                  </a:lnTo>
                  <a:close/>
                  <a:moveTo>
                    <a:pt x="122690" y="41310"/>
                  </a:moveTo>
                  <a:lnTo>
                    <a:pt x="122839" y="41334"/>
                  </a:lnTo>
                  <a:lnTo>
                    <a:pt x="123012" y="41384"/>
                  </a:lnTo>
                  <a:lnTo>
                    <a:pt x="123136" y="41458"/>
                  </a:lnTo>
                  <a:lnTo>
                    <a:pt x="123259" y="41557"/>
                  </a:lnTo>
                  <a:lnTo>
                    <a:pt x="123383" y="41681"/>
                  </a:lnTo>
                  <a:lnTo>
                    <a:pt x="123457" y="41829"/>
                  </a:lnTo>
                  <a:lnTo>
                    <a:pt x="123482" y="41978"/>
                  </a:lnTo>
                  <a:lnTo>
                    <a:pt x="123507" y="42126"/>
                  </a:lnTo>
                  <a:lnTo>
                    <a:pt x="123482" y="42274"/>
                  </a:lnTo>
                  <a:lnTo>
                    <a:pt x="123457" y="42423"/>
                  </a:lnTo>
                  <a:lnTo>
                    <a:pt x="123383" y="42571"/>
                  </a:lnTo>
                  <a:lnTo>
                    <a:pt x="123259" y="42695"/>
                  </a:lnTo>
                  <a:lnTo>
                    <a:pt x="123136" y="42794"/>
                  </a:lnTo>
                  <a:lnTo>
                    <a:pt x="123012" y="42868"/>
                  </a:lnTo>
                  <a:lnTo>
                    <a:pt x="122839" y="42917"/>
                  </a:lnTo>
                  <a:lnTo>
                    <a:pt x="122690" y="42942"/>
                  </a:lnTo>
                  <a:lnTo>
                    <a:pt x="122542" y="42917"/>
                  </a:lnTo>
                  <a:lnTo>
                    <a:pt x="122394" y="42868"/>
                  </a:lnTo>
                  <a:lnTo>
                    <a:pt x="122245" y="42794"/>
                  </a:lnTo>
                  <a:lnTo>
                    <a:pt x="122122" y="42695"/>
                  </a:lnTo>
                  <a:lnTo>
                    <a:pt x="122023" y="42571"/>
                  </a:lnTo>
                  <a:lnTo>
                    <a:pt x="121948" y="42423"/>
                  </a:lnTo>
                  <a:lnTo>
                    <a:pt x="121899" y="42274"/>
                  </a:lnTo>
                  <a:lnTo>
                    <a:pt x="121899" y="42126"/>
                  </a:lnTo>
                  <a:lnTo>
                    <a:pt x="121899" y="41978"/>
                  </a:lnTo>
                  <a:lnTo>
                    <a:pt x="121948" y="41829"/>
                  </a:lnTo>
                  <a:lnTo>
                    <a:pt x="122023" y="41681"/>
                  </a:lnTo>
                  <a:lnTo>
                    <a:pt x="122122" y="41557"/>
                  </a:lnTo>
                  <a:lnTo>
                    <a:pt x="122245" y="41458"/>
                  </a:lnTo>
                  <a:lnTo>
                    <a:pt x="122394" y="41384"/>
                  </a:lnTo>
                  <a:lnTo>
                    <a:pt x="122542" y="41334"/>
                  </a:lnTo>
                  <a:lnTo>
                    <a:pt x="122690" y="41310"/>
                  </a:lnTo>
                  <a:close/>
                  <a:moveTo>
                    <a:pt x="109729" y="42274"/>
                  </a:moveTo>
                  <a:lnTo>
                    <a:pt x="109803" y="42299"/>
                  </a:lnTo>
                  <a:lnTo>
                    <a:pt x="109902" y="42349"/>
                  </a:lnTo>
                  <a:lnTo>
                    <a:pt x="109976" y="42423"/>
                  </a:lnTo>
                  <a:lnTo>
                    <a:pt x="110050" y="42497"/>
                  </a:lnTo>
                  <a:lnTo>
                    <a:pt x="110075" y="42571"/>
                  </a:lnTo>
                  <a:lnTo>
                    <a:pt x="110100" y="42670"/>
                  </a:lnTo>
                  <a:lnTo>
                    <a:pt x="110125" y="42769"/>
                  </a:lnTo>
                  <a:lnTo>
                    <a:pt x="110100" y="42868"/>
                  </a:lnTo>
                  <a:lnTo>
                    <a:pt x="110075" y="42942"/>
                  </a:lnTo>
                  <a:lnTo>
                    <a:pt x="110050" y="43041"/>
                  </a:lnTo>
                  <a:lnTo>
                    <a:pt x="109976" y="43115"/>
                  </a:lnTo>
                  <a:lnTo>
                    <a:pt x="109902" y="43190"/>
                  </a:lnTo>
                  <a:lnTo>
                    <a:pt x="109803" y="43214"/>
                  </a:lnTo>
                  <a:lnTo>
                    <a:pt x="109729" y="43239"/>
                  </a:lnTo>
                  <a:lnTo>
                    <a:pt x="109630" y="43264"/>
                  </a:lnTo>
                  <a:lnTo>
                    <a:pt x="109531" y="43239"/>
                  </a:lnTo>
                  <a:lnTo>
                    <a:pt x="109432" y="43214"/>
                  </a:lnTo>
                  <a:lnTo>
                    <a:pt x="109358" y="43190"/>
                  </a:lnTo>
                  <a:lnTo>
                    <a:pt x="109284" y="43115"/>
                  </a:lnTo>
                  <a:lnTo>
                    <a:pt x="109209" y="43041"/>
                  </a:lnTo>
                  <a:lnTo>
                    <a:pt x="109160" y="42942"/>
                  </a:lnTo>
                  <a:lnTo>
                    <a:pt x="109135" y="42868"/>
                  </a:lnTo>
                  <a:lnTo>
                    <a:pt x="109135" y="42769"/>
                  </a:lnTo>
                  <a:lnTo>
                    <a:pt x="109135" y="42670"/>
                  </a:lnTo>
                  <a:lnTo>
                    <a:pt x="109160" y="42571"/>
                  </a:lnTo>
                  <a:lnTo>
                    <a:pt x="109209" y="42497"/>
                  </a:lnTo>
                  <a:lnTo>
                    <a:pt x="109284" y="42423"/>
                  </a:lnTo>
                  <a:lnTo>
                    <a:pt x="109358" y="42349"/>
                  </a:lnTo>
                  <a:lnTo>
                    <a:pt x="109432" y="42299"/>
                  </a:lnTo>
                  <a:lnTo>
                    <a:pt x="109531" y="42274"/>
                  </a:lnTo>
                  <a:close/>
                  <a:moveTo>
                    <a:pt x="98721" y="42967"/>
                  </a:moveTo>
                  <a:lnTo>
                    <a:pt x="98795" y="42992"/>
                  </a:lnTo>
                  <a:lnTo>
                    <a:pt x="98894" y="43041"/>
                  </a:lnTo>
                  <a:lnTo>
                    <a:pt x="98944" y="43115"/>
                  </a:lnTo>
                  <a:lnTo>
                    <a:pt x="98944" y="43214"/>
                  </a:lnTo>
                  <a:lnTo>
                    <a:pt x="98944" y="43313"/>
                  </a:lnTo>
                  <a:lnTo>
                    <a:pt x="98894" y="43387"/>
                  </a:lnTo>
                  <a:lnTo>
                    <a:pt x="98795" y="43437"/>
                  </a:lnTo>
                  <a:lnTo>
                    <a:pt x="98721" y="43462"/>
                  </a:lnTo>
                  <a:lnTo>
                    <a:pt x="98622" y="43437"/>
                  </a:lnTo>
                  <a:lnTo>
                    <a:pt x="98548" y="43387"/>
                  </a:lnTo>
                  <a:lnTo>
                    <a:pt x="98499" y="43313"/>
                  </a:lnTo>
                  <a:lnTo>
                    <a:pt x="98474" y="43214"/>
                  </a:lnTo>
                  <a:lnTo>
                    <a:pt x="98499" y="43115"/>
                  </a:lnTo>
                  <a:lnTo>
                    <a:pt x="98548" y="43041"/>
                  </a:lnTo>
                  <a:lnTo>
                    <a:pt x="98622" y="42992"/>
                  </a:lnTo>
                  <a:lnTo>
                    <a:pt x="98721" y="42967"/>
                  </a:lnTo>
                  <a:close/>
                  <a:moveTo>
                    <a:pt x="125411" y="41879"/>
                  </a:moveTo>
                  <a:lnTo>
                    <a:pt x="125560" y="41928"/>
                  </a:lnTo>
                  <a:lnTo>
                    <a:pt x="125733" y="42027"/>
                  </a:lnTo>
                  <a:lnTo>
                    <a:pt x="125857" y="42126"/>
                  </a:lnTo>
                  <a:lnTo>
                    <a:pt x="125980" y="42274"/>
                  </a:lnTo>
                  <a:lnTo>
                    <a:pt x="126055" y="42423"/>
                  </a:lnTo>
                  <a:lnTo>
                    <a:pt x="126104" y="42596"/>
                  </a:lnTo>
                  <a:lnTo>
                    <a:pt x="126129" y="42769"/>
                  </a:lnTo>
                  <a:lnTo>
                    <a:pt x="126104" y="42917"/>
                  </a:lnTo>
                  <a:lnTo>
                    <a:pt x="126055" y="43091"/>
                  </a:lnTo>
                  <a:lnTo>
                    <a:pt x="125980" y="43239"/>
                  </a:lnTo>
                  <a:lnTo>
                    <a:pt x="125857" y="43387"/>
                  </a:lnTo>
                  <a:lnTo>
                    <a:pt x="125733" y="43511"/>
                  </a:lnTo>
                  <a:lnTo>
                    <a:pt x="125560" y="43585"/>
                  </a:lnTo>
                  <a:lnTo>
                    <a:pt x="125411" y="43635"/>
                  </a:lnTo>
                  <a:lnTo>
                    <a:pt x="125238" y="43660"/>
                  </a:lnTo>
                  <a:lnTo>
                    <a:pt x="125065" y="43635"/>
                  </a:lnTo>
                  <a:lnTo>
                    <a:pt x="124892" y="43585"/>
                  </a:lnTo>
                  <a:lnTo>
                    <a:pt x="124744" y="43511"/>
                  </a:lnTo>
                  <a:lnTo>
                    <a:pt x="124595" y="43387"/>
                  </a:lnTo>
                  <a:lnTo>
                    <a:pt x="124496" y="43239"/>
                  </a:lnTo>
                  <a:lnTo>
                    <a:pt x="124422" y="43091"/>
                  </a:lnTo>
                  <a:lnTo>
                    <a:pt x="124372" y="42917"/>
                  </a:lnTo>
                  <a:lnTo>
                    <a:pt x="124348" y="42769"/>
                  </a:lnTo>
                  <a:lnTo>
                    <a:pt x="124372" y="42596"/>
                  </a:lnTo>
                  <a:lnTo>
                    <a:pt x="124422" y="42423"/>
                  </a:lnTo>
                  <a:lnTo>
                    <a:pt x="124496" y="42274"/>
                  </a:lnTo>
                  <a:lnTo>
                    <a:pt x="124595" y="42126"/>
                  </a:lnTo>
                  <a:lnTo>
                    <a:pt x="124744" y="42027"/>
                  </a:lnTo>
                  <a:lnTo>
                    <a:pt x="124892" y="41928"/>
                  </a:lnTo>
                  <a:lnTo>
                    <a:pt x="125065" y="41879"/>
                  </a:lnTo>
                  <a:close/>
                  <a:moveTo>
                    <a:pt x="114874" y="42695"/>
                  </a:moveTo>
                  <a:lnTo>
                    <a:pt x="114998" y="42744"/>
                  </a:lnTo>
                  <a:lnTo>
                    <a:pt x="115121" y="42794"/>
                  </a:lnTo>
                  <a:lnTo>
                    <a:pt x="115220" y="42893"/>
                  </a:lnTo>
                  <a:lnTo>
                    <a:pt x="115294" y="42992"/>
                  </a:lnTo>
                  <a:lnTo>
                    <a:pt x="115344" y="43091"/>
                  </a:lnTo>
                  <a:lnTo>
                    <a:pt x="115393" y="43214"/>
                  </a:lnTo>
                  <a:lnTo>
                    <a:pt x="115393" y="43338"/>
                  </a:lnTo>
                  <a:lnTo>
                    <a:pt x="115393" y="43462"/>
                  </a:lnTo>
                  <a:lnTo>
                    <a:pt x="115344" y="43561"/>
                  </a:lnTo>
                  <a:lnTo>
                    <a:pt x="115294" y="43684"/>
                  </a:lnTo>
                  <a:lnTo>
                    <a:pt x="115220" y="43783"/>
                  </a:lnTo>
                  <a:lnTo>
                    <a:pt x="115121" y="43857"/>
                  </a:lnTo>
                  <a:lnTo>
                    <a:pt x="114998" y="43907"/>
                  </a:lnTo>
                  <a:lnTo>
                    <a:pt x="114874" y="43956"/>
                  </a:lnTo>
                  <a:lnTo>
                    <a:pt x="114651" y="43956"/>
                  </a:lnTo>
                  <a:lnTo>
                    <a:pt x="114528" y="43907"/>
                  </a:lnTo>
                  <a:lnTo>
                    <a:pt x="114404" y="43857"/>
                  </a:lnTo>
                  <a:lnTo>
                    <a:pt x="114305" y="43783"/>
                  </a:lnTo>
                  <a:lnTo>
                    <a:pt x="114231" y="43684"/>
                  </a:lnTo>
                  <a:lnTo>
                    <a:pt x="114181" y="43561"/>
                  </a:lnTo>
                  <a:lnTo>
                    <a:pt x="114132" y="43462"/>
                  </a:lnTo>
                  <a:lnTo>
                    <a:pt x="114132" y="43338"/>
                  </a:lnTo>
                  <a:lnTo>
                    <a:pt x="114132" y="43214"/>
                  </a:lnTo>
                  <a:lnTo>
                    <a:pt x="114181" y="43091"/>
                  </a:lnTo>
                  <a:lnTo>
                    <a:pt x="114231" y="42992"/>
                  </a:lnTo>
                  <a:lnTo>
                    <a:pt x="114305" y="42893"/>
                  </a:lnTo>
                  <a:lnTo>
                    <a:pt x="114404" y="42794"/>
                  </a:lnTo>
                  <a:lnTo>
                    <a:pt x="114528" y="42744"/>
                  </a:lnTo>
                  <a:lnTo>
                    <a:pt x="114651" y="42695"/>
                  </a:lnTo>
                  <a:close/>
                  <a:moveTo>
                    <a:pt x="112128" y="42843"/>
                  </a:moveTo>
                  <a:lnTo>
                    <a:pt x="112227" y="42868"/>
                  </a:lnTo>
                  <a:lnTo>
                    <a:pt x="112351" y="42893"/>
                  </a:lnTo>
                  <a:lnTo>
                    <a:pt x="112450" y="42942"/>
                  </a:lnTo>
                  <a:lnTo>
                    <a:pt x="112524" y="43016"/>
                  </a:lnTo>
                  <a:lnTo>
                    <a:pt x="112598" y="43115"/>
                  </a:lnTo>
                  <a:lnTo>
                    <a:pt x="112648" y="43214"/>
                  </a:lnTo>
                  <a:lnTo>
                    <a:pt x="112697" y="43313"/>
                  </a:lnTo>
                  <a:lnTo>
                    <a:pt x="112697" y="43412"/>
                  </a:lnTo>
                  <a:lnTo>
                    <a:pt x="112697" y="43536"/>
                  </a:lnTo>
                  <a:lnTo>
                    <a:pt x="112648" y="43635"/>
                  </a:lnTo>
                  <a:lnTo>
                    <a:pt x="112598" y="43734"/>
                  </a:lnTo>
                  <a:lnTo>
                    <a:pt x="112524" y="43808"/>
                  </a:lnTo>
                  <a:lnTo>
                    <a:pt x="112450" y="43882"/>
                  </a:lnTo>
                  <a:lnTo>
                    <a:pt x="112351" y="43956"/>
                  </a:lnTo>
                  <a:lnTo>
                    <a:pt x="112227" y="43981"/>
                  </a:lnTo>
                  <a:lnTo>
                    <a:pt x="112029" y="43981"/>
                  </a:lnTo>
                  <a:lnTo>
                    <a:pt x="111906" y="43956"/>
                  </a:lnTo>
                  <a:lnTo>
                    <a:pt x="111807" y="43882"/>
                  </a:lnTo>
                  <a:lnTo>
                    <a:pt x="111732" y="43808"/>
                  </a:lnTo>
                  <a:lnTo>
                    <a:pt x="111658" y="43734"/>
                  </a:lnTo>
                  <a:lnTo>
                    <a:pt x="111609" y="43635"/>
                  </a:lnTo>
                  <a:lnTo>
                    <a:pt x="111584" y="43536"/>
                  </a:lnTo>
                  <a:lnTo>
                    <a:pt x="111559" y="43412"/>
                  </a:lnTo>
                  <a:lnTo>
                    <a:pt x="111584" y="43313"/>
                  </a:lnTo>
                  <a:lnTo>
                    <a:pt x="111609" y="43214"/>
                  </a:lnTo>
                  <a:lnTo>
                    <a:pt x="111658" y="43115"/>
                  </a:lnTo>
                  <a:lnTo>
                    <a:pt x="111732" y="43016"/>
                  </a:lnTo>
                  <a:lnTo>
                    <a:pt x="111807" y="42942"/>
                  </a:lnTo>
                  <a:lnTo>
                    <a:pt x="111906" y="42893"/>
                  </a:lnTo>
                  <a:lnTo>
                    <a:pt x="112029" y="42868"/>
                  </a:lnTo>
                  <a:lnTo>
                    <a:pt x="112128" y="42843"/>
                  </a:lnTo>
                  <a:close/>
                  <a:moveTo>
                    <a:pt x="104064" y="43412"/>
                  </a:moveTo>
                  <a:lnTo>
                    <a:pt x="104188" y="43437"/>
                  </a:lnTo>
                  <a:lnTo>
                    <a:pt x="104262" y="43486"/>
                  </a:lnTo>
                  <a:lnTo>
                    <a:pt x="104312" y="43536"/>
                  </a:lnTo>
                  <a:lnTo>
                    <a:pt x="104361" y="43585"/>
                  </a:lnTo>
                  <a:lnTo>
                    <a:pt x="104411" y="43660"/>
                  </a:lnTo>
                  <a:lnTo>
                    <a:pt x="104435" y="43808"/>
                  </a:lnTo>
                  <a:lnTo>
                    <a:pt x="104411" y="43932"/>
                  </a:lnTo>
                  <a:lnTo>
                    <a:pt x="104361" y="44006"/>
                  </a:lnTo>
                  <a:lnTo>
                    <a:pt x="104312" y="44055"/>
                  </a:lnTo>
                  <a:lnTo>
                    <a:pt x="104262" y="44105"/>
                  </a:lnTo>
                  <a:lnTo>
                    <a:pt x="104188" y="44154"/>
                  </a:lnTo>
                  <a:lnTo>
                    <a:pt x="104064" y="44179"/>
                  </a:lnTo>
                  <a:lnTo>
                    <a:pt x="103916" y="44154"/>
                  </a:lnTo>
                  <a:lnTo>
                    <a:pt x="103842" y="44105"/>
                  </a:lnTo>
                  <a:lnTo>
                    <a:pt x="103792" y="44055"/>
                  </a:lnTo>
                  <a:lnTo>
                    <a:pt x="103743" y="44006"/>
                  </a:lnTo>
                  <a:lnTo>
                    <a:pt x="103718" y="43932"/>
                  </a:lnTo>
                  <a:lnTo>
                    <a:pt x="103668" y="43808"/>
                  </a:lnTo>
                  <a:lnTo>
                    <a:pt x="103718" y="43660"/>
                  </a:lnTo>
                  <a:lnTo>
                    <a:pt x="103743" y="43585"/>
                  </a:lnTo>
                  <a:lnTo>
                    <a:pt x="103792" y="43536"/>
                  </a:lnTo>
                  <a:lnTo>
                    <a:pt x="103842" y="43486"/>
                  </a:lnTo>
                  <a:lnTo>
                    <a:pt x="103916" y="43437"/>
                  </a:lnTo>
                  <a:lnTo>
                    <a:pt x="104064" y="43412"/>
                  </a:lnTo>
                  <a:close/>
                  <a:moveTo>
                    <a:pt x="94566" y="43907"/>
                  </a:moveTo>
                  <a:lnTo>
                    <a:pt x="94615" y="43932"/>
                  </a:lnTo>
                  <a:lnTo>
                    <a:pt x="94689" y="43956"/>
                  </a:lnTo>
                  <a:lnTo>
                    <a:pt x="94714" y="44006"/>
                  </a:lnTo>
                  <a:lnTo>
                    <a:pt x="94714" y="44055"/>
                  </a:lnTo>
                  <a:lnTo>
                    <a:pt x="94714" y="44130"/>
                  </a:lnTo>
                  <a:lnTo>
                    <a:pt x="94689" y="44179"/>
                  </a:lnTo>
                  <a:lnTo>
                    <a:pt x="94615" y="44204"/>
                  </a:lnTo>
                  <a:lnTo>
                    <a:pt x="94566" y="44228"/>
                  </a:lnTo>
                  <a:lnTo>
                    <a:pt x="94516" y="44204"/>
                  </a:lnTo>
                  <a:lnTo>
                    <a:pt x="94442" y="44179"/>
                  </a:lnTo>
                  <a:lnTo>
                    <a:pt x="94417" y="44130"/>
                  </a:lnTo>
                  <a:lnTo>
                    <a:pt x="94417" y="44055"/>
                  </a:lnTo>
                  <a:lnTo>
                    <a:pt x="94417" y="44006"/>
                  </a:lnTo>
                  <a:lnTo>
                    <a:pt x="94442" y="43956"/>
                  </a:lnTo>
                  <a:lnTo>
                    <a:pt x="94516" y="43932"/>
                  </a:lnTo>
                  <a:lnTo>
                    <a:pt x="94566" y="43907"/>
                  </a:lnTo>
                  <a:close/>
                  <a:moveTo>
                    <a:pt x="101244" y="43610"/>
                  </a:moveTo>
                  <a:lnTo>
                    <a:pt x="101343" y="43635"/>
                  </a:lnTo>
                  <a:lnTo>
                    <a:pt x="101467" y="43709"/>
                  </a:lnTo>
                  <a:lnTo>
                    <a:pt x="101516" y="43808"/>
                  </a:lnTo>
                  <a:lnTo>
                    <a:pt x="101541" y="43932"/>
                  </a:lnTo>
                  <a:lnTo>
                    <a:pt x="101516" y="44055"/>
                  </a:lnTo>
                  <a:lnTo>
                    <a:pt x="101467" y="44154"/>
                  </a:lnTo>
                  <a:lnTo>
                    <a:pt x="101343" y="44228"/>
                  </a:lnTo>
                  <a:lnTo>
                    <a:pt x="101244" y="44253"/>
                  </a:lnTo>
                  <a:lnTo>
                    <a:pt x="101121" y="44228"/>
                  </a:lnTo>
                  <a:lnTo>
                    <a:pt x="101022" y="44154"/>
                  </a:lnTo>
                  <a:lnTo>
                    <a:pt x="100948" y="44055"/>
                  </a:lnTo>
                  <a:lnTo>
                    <a:pt x="100923" y="43932"/>
                  </a:lnTo>
                  <a:lnTo>
                    <a:pt x="100948" y="43808"/>
                  </a:lnTo>
                  <a:lnTo>
                    <a:pt x="101022" y="43709"/>
                  </a:lnTo>
                  <a:lnTo>
                    <a:pt x="101121" y="43635"/>
                  </a:lnTo>
                  <a:lnTo>
                    <a:pt x="101244" y="43610"/>
                  </a:lnTo>
                  <a:close/>
                  <a:moveTo>
                    <a:pt x="90113" y="44476"/>
                  </a:moveTo>
                  <a:lnTo>
                    <a:pt x="90187" y="44501"/>
                  </a:lnTo>
                  <a:lnTo>
                    <a:pt x="90212" y="44575"/>
                  </a:lnTo>
                  <a:lnTo>
                    <a:pt x="90187" y="44624"/>
                  </a:lnTo>
                  <a:lnTo>
                    <a:pt x="90113" y="44649"/>
                  </a:lnTo>
                  <a:lnTo>
                    <a:pt x="90064" y="44624"/>
                  </a:lnTo>
                  <a:lnTo>
                    <a:pt x="90014" y="44575"/>
                  </a:lnTo>
                  <a:lnTo>
                    <a:pt x="90064" y="44501"/>
                  </a:lnTo>
                  <a:lnTo>
                    <a:pt x="90113" y="44476"/>
                  </a:lnTo>
                  <a:close/>
                  <a:moveTo>
                    <a:pt x="117273" y="43264"/>
                  </a:moveTo>
                  <a:lnTo>
                    <a:pt x="117397" y="43289"/>
                  </a:lnTo>
                  <a:lnTo>
                    <a:pt x="117545" y="43313"/>
                  </a:lnTo>
                  <a:lnTo>
                    <a:pt x="117669" y="43387"/>
                  </a:lnTo>
                  <a:lnTo>
                    <a:pt x="117768" y="43486"/>
                  </a:lnTo>
                  <a:lnTo>
                    <a:pt x="117867" y="43585"/>
                  </a:lnTo>
                  <a:lnTo>
                    <a:pt x="117916" y="43709"/>
                  </a:lnTo>
                  <a:lnTo>
                    <a:pt x="117966" y="43833"/>
                  </a:lnTo>
                  <a:lnTo>
                    <a:pt x="117991" y="43981"/>
                  </a:lnTo>
                  <a:lnTo>
                    <a:pt x="117966" y="44105"/>
                  </a:lnTo>
                  <a:lnTo>
                    <a:pt x="117916" y="44253"/>
                  </a:lnTo>
                  <a:lnTo>
                    <a:pt x="117867" y="44352"/>
                  </a:lnTo>
                  <a:lnTo>
                    <a:pt x="117768" y="44476"/>
                  </a:lnTo>
                  <a:lnTo>
                    <a:pt x="117669" y="44575"/>
                  </a:lnTo>
                  <a:lnTo>
                    <a:pt x="117545" y="44624"/>
                  </a:lnTo>
                  <a:lnTo>
                    <a:pt x="117397" y="44674"/>
                  </a:lnTo>
                  <a:lnTo>
                    <a:pt x="117150" y="44674"/>
                  </a:lnTo>
                  <a:lnTo>
                    <a:pt x="117001" y="44624"/>
                  </a:lnTo>
                  <a:lnTo>
                    <a:pt x="116877" y="44575"/>
                  </a:lnTo>
                  <a:lnTo>
                    <a:pt x="116779" y="44476"/>
                  </a:lnTo>
                  <a:lnTo>
                    <a:pt x="116680" y="44352"/>
                  </a:lnTo>
                  <a:lnTo>
                    <a:pt x="116630" y="44228"/>
                  </a:lnTo>
                  <a:lnTo>
                    <a:pt x="116581" y="44105"/>
                  </a:lnTo>
                  <a:lnTo>
                    <a:pt x="116556" y="43981"/>
                  </a:lnTo>
                  <a:lnTo>
                    <a:pt x="116581" y="43833"/>
                  </a:lnTo>
                  <a:lnTo>
                    <a:pt x="116630" y="43709"/>
                  </a:lnTo>
                  <a:lnTo>
                    <a:pt x="116680" y="43585"/>
                  </a:lnTo>
                  <a:lnTo>
                    <a:pt x="116779" y="43486"/>
                  </a:lnTo>
                  <a:lnTo>
                    <a:pt x="116877" y="43387"/>
                  </a:lnTo>
                  <a:lnTo>
                    <a:pt x="117001" y="43313"/>
                  </a:lnTo>
                  <a:lnTo>
                    <a:pt x="117150" y="43289"/>
                  </a:lnTo>
                  <a:lnTo>
                    <a:pt x="117273" y="43264"/>
                  </a:lnTo>
                  <a:close/>
                  <a:moveTo>
                    <a:pt x="106637" y="44031"/>
                  </a:moveTo>
                  <a:lnTo>
                    <a:pt x="106711" y="44055"/>
                  </a:lnTo>
                  <a:lnTo>
                    <a:pt x="106785" y="44105"/>
                  </a:lnTo>
                  <a:lnTo>
                    <a:pt x="106859" y="44154"/>
                  </a:lnTo>
                  <a:lnTo>
                    <a:pt x="106934" y="44228"/>
                  </a:lnTo>
                  <a:lnTo>
                    <a:pt x="106958" y="44303"/>
                  </a:lnTo>
                  <a:lnTo>
                    <a:pt x="106983" y="44402"/>
                  </a:lnTo>
                  <a:lnTo>
                    <a:pt x="107008" y="44476"/>
                  </a:lnTo>
                  <a:lnTo>
                    <a:pt x="106983" y="44575"/>
                  </a:lnTo>
                  <a:lnTo>
                    <a:pt x="106958" y="44649"/>
                  </a:lnTo>
                  <a:lnTo>
                    <a:pt x="106934" y="44723"/>
                  </a:lnTo>
                  <a:lnTo>
                    <a:pt x="106859" y="44797"/>
                  </a:lnTo>
                  <a:lnTo>
                    <a:pt x="106785" y="44847"/>
                  </a:lnTo>
                  <a:lnTo>
                    <a:pt x="106711" y="44896"/>
                  </a:lnTo>
                  <a:lnTo>
                    <a:pt x="106637" y="44921"/>
                  </a:lnTo>
                  <a:lnTo>
                    <a:pt x="106464" y="44921"/>
                  </a:lnTo>
                  <a:lnTo>
                    <a:pt x="106389" y="44896"/>
                  </a:lnTo>
                  <a:lnTo>
                    <a:pt x="106290" y="44847"/>
                  </a:lnTo>
                  <a:lnTo>
                    <a:pt x="106241" y="44797"/>
                  </a:lnTo>
                  <a:lnTo>
                    <a:pt x="106167" y="44723"/>
                  </a:lnTo>
                  <a:lnTo>
                    <a:pt x="106142" y="44649"/>
                  </a:lnTo>
                  <a:lnTo>
                    <a:pt x="106117" y="44575"/>
                  </a:lnTo>
                  <a:lnTo>
                    <a:pt x="106093" y="44476"/>
                  </a:lnTo>
                  <a:lnTo>
                    <a:pt x="106117" y="44402"/>
                  </a:lnTo>
                  <a:lnTo>
                    <a:pt x="106142" y="44303"/>
                  </a:lnTo>
                  <a:lnTo>
                    <a:pt x="106167" y="44228"/>
                  </a:lnTo>
                  <a:lnTo>
                    <a:pt x="106241" y="44154"/>
                  </a:lnTo>
                  <a:lnTo>
                    <a:pt x="106290" y="44105"/>
                  </a:lnTo>
                  <a:lnTo>
                    <a:pt x="106389" y="44055"/>
                  </a:lnTo>
                  <a:lnTo>
                    <a:pt x="106464" y="44031"/>
                  </a:lnTo>
                  <a:close/>
                  <a:moveTo>
                    <a:pt x="92438" y="44698"/>
                  </a:moveTo>
                  <a:lnTo>
                    <a:pt x="92488" y="44723"/>
                  </a:lnTo>
                  <a:lnTo>
                    <a:pt x="92537" y="44773"/>
                  </a:lnTo>
                  <a:lnTo>
                    <a:pt x="92537" y="44822"/>
                  </a:lnTo>
                  <a:lnTo>
                    <a:pt x="92537" y="44872"/>
                  </a:lnTo>
                  <a:lnTo>
                    <a:pt x="92488" y="44921"/>
                  </a:lnTo>
                  <a:lnTo>
                    <a:pt x="92438" y="44946"/>
                  </a:lnTo>
                  <a:lnTo>
                    <a:pt x="92389" y="44971"/>
                  </a:lnTo>
                  <a:lnTo>
                    <a:pt x="92339" y="44946"/>
                  </a:lnTo>
                  <a:lnTo>
                    <a:pt x="92290" y="44921"/>
                  </a:lnTo>
                  <a:lnTo>
                    <a:pt x="92265" y="44872"/>
                  </a:lnTo>
                  <a:lnTo>
                    <a:pt x="92265" y="44822"/>
                  </a:lnTo>
                  <a:lnTo>
                    <a:pt x="92265" y="44773"/>
                  </a:lnTo>
                  <a:lnTo>
                    <a:pt x="92290" y="44723"/>
                  </a:lnTo>
                  <a:lnTo>
                    <a:pt x="92339" y="44698"/>
                  </a:lnTo>
                  <a:close/>
                  <a:moveTo>
                    <a:pt x="122418" y="43684"/>
                  </a:moveTo>
                  <a:lnTo>
                    <a:pt x="122567" y="43709"/>
                  </a:lnTo>
                  <a:lnTo>
                    <a:pt x="122740" y="43759"/>
                  </a:lnTo>
                  <a:lnTo>
                    <a:pt x="122888" y="43833"/>
                  </a:lnTo>
                  <a:lnTo>
                    <a:pt x="123012" y="43932"/>
                  </a:lnTo>
                  <a:lnTo>
                    <a:pt x="123111" y="44080"/>
                  </a:lnTo>
                  <a:lnTo>
                    <a:pt x="123185" y="44228"/>
                  </a:lnTo>
                  <a:lnTo>
                    <a:pt x="123235" y="44377"/>
                  </a:lnTo>
                  <a:lnTo>
                    <a:pt x="123259" y="44550"/>
                  </a:lnTo>
                  <a:lnTo>
                    <a:pt x="123235" y="44698"/>
                  </a:lnTo>
                  <a:lnTo>
                    <a:pt x="123185" y="44847"/>
                  </a:lnTo>
                  <a:lnTo>
                    <a:pt x="123111" y="44995"/>
                  </a:lnTo>
                  <a:lnTo>
                    <a:pt x="123012" y="45144"/>
                  </a:lnTo>
                  <a:lnTo>
                    <a:pt x="122888" y="45243"/>
                  </a:lnTo>
                  <a:lnTo>
                    <a:pt x="122740" y="45317"/>
                  </a:lnTo>
                  <a:lnTo>
                    <a:pt x="122567" y="45366"/>
                  </a:lnTo>
                  <a:lnTo>
                    <a:pt x="122418" y="45391"/>
                  </a:lnTo>
                  <a:lnTo>
                    <a:pt x="122245" y="45366"/>
                  </a:lnTo>
                  <a:lnTo>
                    <a:pt x="122097" y="45317"/>
                  </a:lnTo>
                  <a:lnTo>
                    <a:pt x="121948" y="45243"/>
                  </a:lnTo>
                  <a:lnTo>
                    <a:pt x="121825" y="45144"/>
                  </a:lnTo>
                  <a:lnTo>
                    <a:pt x="121701" y="44995"/>
                  </a:lnTo>
                  <a:lnTo>
                    <a:pt x="121627" y="44847"/>
                  </a:lnTo>
                  <a:lnTo>
                    <a:pt x="121577" y="44698"/>
                  </a:lnTo>
                  <a:lnTo>
                    <a:pt x="121577" y="44550"/>
                  </a:lnTo>
                  <a:lnTo>
                    <a:pt x="121577" y="44377"/>
                  </a:lnTo>
                  <a:lnTo>
                    <a:pt x="121627" y="44228"/>
                  </a:lnTo>
                  <a:lnTo>
                    <a:pt x="121701" y="44080"/>
                  </a:lnTo>
                  <a:lnTo>
                    <a:pt x="121825" y="43932"/>
                  </a:lnTo>
                  <a:lnTo>
                    <a:pt x="121948" y="43833"/>
                  </a:lnTo>
                  <a:lnTo>
                    <a:pt x="122097" y="43759"/>
                  </a:lnTo>
                  <a:lnTo>
                    <a:pt x="122245" y="43709"/>
                  </a:lnTo>
                  <a:lnTo>
                    <a:pt x="122418" y="43684"/>
                  </a:lnTo>
                  <a:close/>
                  <a:moveTo>
                    <a:pt x="97287" y="44921"/>
                  </a:moveTo>
                  <a:lnTo>
                    <a:pt x="97386" y="44946"/>
                  </a:lnTo>
                  <a:lnTo>
                    <a:pt x="97460" y="44995"/>
                  </a:lnTo>
                  <a:lnTo>
                    <a:pt x="97509" y="45070"/>
                  </a:lnTo>
                  <a:lnTo>
                    <a:pt x="97534" y="45168"/>
                  </a:lnTo>
                  <a:lnTo>
                    <a:pt x="97509" y="45267"/>
                  </a:lnTo>
                  <a:lnTo>
                    <a:pt x="97460" y="45342"/>
                  </a:lnTo>
                  <a:lnTo>
                    <a:pt x="97386" y="45391"/>
                  </a:lnTo>
                  <a:lnTo>
                    <a:pt x="97287" y="45416"/>
                  </a:lnTo>
                  <a:lnTo>
                    <a:pt x="97188" y="45391"/>
                  </a:lnTo>
                  <a:lnTo>
                    <a:pt x="97113" y="45342"/>
                  </a:lnTo>
                  <a:lnTo>
                    <a:pt x="97064" y="45267"/>
                  </a:lnTo>
                  <a:lnTo>
                    <a:pt x="97039" y="45168"/>
                  </a:lnTo>
                  <a:lnTo>
                    <a:pt x="97064" y="45070"/>
                  </a:lnTo>
                  <a:lnTo>
                    <a:pt x="97113" y="44995"/>
                  </a:lnTo>
                  <a:lnTo>
                    <a:pt x="97188" y="44946"/>
                  </a:lnTo>
                  <a:lnTo>
                    <a:pt x="97287" y="44921"/>
                  </a:lnTo>
                  <a:close/>
                  <a:moveTo>
                    <a:pt x="119772" y="43833"/>
                  </a:moveTo>
                  <a:lnTo>
                    <a:pt x="119920" y="43857"/>
                  </a:lnTo>
                  <a:lnTo>
                    <a:pt x="120068" y="43907"/>
                  </a:lnTo>
                  <a:lnTo>
                    <a:pt x="120217" y="43981"/>
                  </a:lnTo>
                  <a:lnTo>
                    <a:pt x="120341" y="44080"/>
                  </a:lnTo>
                  <a:lnTo>
                    <a:pt x="120439" y="44204"/>
                  </a:lnTo>
                  <a:lnTo>
                    <a:pt x="120514" y="44327"/>
                  </a:lnTo>
                  <a:lnTo>
                    <a:pt x="120538" y="44476"/>
                  </a:lnTo>
                  <a:lnTo>
                    <a:pt x="120563" y="44624"/>
                  </a:lnTo>
                  <a:lnTo>
                    <a:pt x="120538" y="44773"/>
                  </a:lnTo>
                  <a:lnTo>
                    <a:pt x="120514" y="44921"/>
                  </a:lnTo>
                  <a:lnTo>
                    <a:pt x="120439" y="45070"/>
                  </a:lnTo>
                  <a:lnTo>
                    <a:pt x="120341" y="45193"/>
                  </a:lnTo>
                  <a:lnTo>
                    <a:pt x="120217" y="45292"/>
                  </a:lnTo>
                  <a:lnTo>
                    <a:pt x="120068" y="45366"/>
                  </a:lnTo>
                  <a:lnTo>
                    <a:pt x="119920" y="45391"/>
                  </a:lnTo>
                  <a:lnTo>
                    <a:pt x="119772" y="45416"/>
                  </a:lnTo>
                  <a:lnTo>
                    <a:pt x="119623" y="45391"/>
                  </a:lnTo>
                  <a:lnTo>
                    <a:pt x="119475" y="45366"/>
                  </a:lnTo>
                  <a:lnTo>
                    <a:pt x="119351" y="45292"/>
                  </a:lnTo>
                  <a:lnTo>
                    <a:pt x="119227" y="45193"/>
                  </a:lnTo>
                  <a:lnTo>
                    <a:pt x="119128" y="45070"/>
                  </a:lnTo>
                  <a:lnTo>
                    <a:pt x="119054" y="44921"/>
                  </a:lnTo>
                  <a:lnTo>
                    <a:pt x="119005" y="44773"/>
                  </a:lnTo>
                  <a:lnTo>
                    <a:pt x="119005" y="44624"/>
                  </a:lnTo>
                  <a:lnTo>
                    <a:pt x="119005" y="44476"/>
                  </a:lnTo>
                  <a:lnTo>
                    <a:pt x="119054" y="44327"/>
                  </a:lnTo>
                  <a:lnTo>
                    <a:pt x="119128" y="44204"/>
                  </a:lnTo>
                  <a:lnTo>
                    <a:pt x="119227" y="44080"/>
                  </a:lnTo>
                  <a:lnTo>
                    <a:pt x="119351" y="43981"/>
                  </a:lnTo>
                  <a:lnTo>
                    <a:pt x="119475" y="43907"/>
                  </a:lnTo>
                  <a:lnTo>
                    <a:pt x="119623" y="43857"/>
                  </a:lnTo>
                  <a:lnTo>
                    <a:pt x="119772" y="43833"/>
                  </a:lnTo>
                  <a:close/>
                  <a:moveTo>
                    <a:pt x="109036" y="44624"/>
                  </a:moveTo>
                  <a:lnTo>
                    <a:pt x="109135" y="44649"/>
                  </a:lnTo>
                  <a:lnTo>
                    <a:pt x="109234" y="44674"/>
                  </a:lnTo>
                  <a:lnTo>
                    <a:pt x="109333" y="44723"/>
                  </a:lnTo>
                  <a:lnTo>
                    <a:pt x="109407" y="44797"/>
                  </a:lnTo>
                  <a:lnTo>
                    <a:pt x="109481" y="44872"/>
                  </a:lnTo>
                  <a:lnTo>
                    <a:pt x="109531" y="44971"/>
                  </a:lnTo>
                  <a:lnTo>
                    <a:pt x="109556" y="45070"/>
                  </a:lnTo>
                  <a:lnTo>
                    <a:pt x="109556" y="45168"/>
                  </a:lnTo>
                  <a:lnTo>
                    <a:pt x="109556" y="45267"/>
                  </a:lnTo>
                  <a:lnTo>
                    <a:pt x="109531" y="45366"/>
                  </a:lnTo>
                  <a:lnTo>
                    <a:pt x="109481" y="45441"/>
                  </a:lnTo>
                  <a:lnTo>
                    <a:pt x="109407" y="45539"/>
                  </a:lnTo>
                  <a:lnTo>
                    <a:pt x="109333" y="45589"/>
                  </a:lnTo>
                  <a:lnTo>
                    <a:pt x="109234" y="45638"/>
                  </a:lnTo>
                  <a:lnTo>
                    <a:pt x="109135" y="45663"/>
                  </a:lnTo>
                  <a:lnTo>
                    <a:pt x="109036" y="45688"/>
                  </a:lnTo>
                  <a:lnTo>
                    <a:pt x="108937" y="45663"/>
                  </a:lnTo>
                  <a:lnTo>
                    <a:pt x="108838" y="45638"/>
                  </a:lnTo>
                  <a:lnTo>
                    <a:pt x="108764" y="45589"/>
                  </a:lnTo>
                  <a:lnTo>
                    <a:pt x="108665" y="45539"/>
                  </a:lnTo>
                  <a:lnTo>
                    <a:pt x="108616" y="45441"/>
                  </a:lnTo>
                  <a:lnTo>
                    <a:pt x="108566" y="45366"/>
                  </a:lnTo>
                  <a:lnTo>
                    <a:pt x="108517" y="45267"/>
                  </a:lnTo>
                  <a:lnTo>
                    <a:pt x="108517" y="45168"/>
                  </a:lnTo>
                  <a:lnTo>
                    <a:pt x="108517" y="45070"/>
                  </a:lnTo>
                  <a:lnTo>
                    <a:pt x="108566" y="44971"/>
                  </a:lnTo>
                  <a:lnTo>
                    <a:pt x="108616" y="44872"/>
                  </a:lnTo>
                  <a:lnTo>
                    <a:pt x="108665" y="44797"/>
                  </a:lnTo>
                  <a:lnTo>
                    <a:pt x="108764" y="44723"/>
                  </a:lnTo>
                  <a:lnTo>
                    <a:pt x="108838" y="44674"/>
                  </a:lnTo>
                  <a:lnTo>
                    <a:pt x="108937" y="44649"/>
                  </a:lnTo>
                  <a:lnTo>
                    <a:pt x="109036" y="44624"/>
                  </a:lnTo>
                  <a:close/>
                  <a:moveTo>
                    <a:pt x="125090" y="44278"/>
                  </a:moveTo>
                  <a:lnTo>
                    <a:pt x="125263" y="44327"/>
                  </a:lnTo>
                  <a:lnTo>
                    <a:pt x="125436" y="44426"/>
                  </a:lnTo>
                  <a:lnTo>
                    <a:pt x="125585" y="44550"/>
                  </a:lnTo>
                  <a:lnTo>
                    <a:pt x="125684" y="44674"/>
                  </a:lnTo>
                  <a:lnTo>
                    <a:pt x="125782" y="44847"/>
                  </a:lnTo>
                  <a:lnTo>
                    <a:pt x="125832" y="45020"/>
                  </a:lnTo>
                  <a:lnTo>
                    <a:pt x="125832" y="45193"/>
                  </a:lnTo>
                  <a:lnTo>
                    <a:pt x="125832" y="45366"/>
                  </a:lnTo>
                  <a:lnTo>
                    <a:pt x="125782" y="45539"/>
                  </a:lnTo>
                  <a:lnTo>
                    <a:pt x="125684" y="45688"/>
                  </a:lnTo>
                  <a:lnTo>
                    <a:pt x="125585" y="45836"/>
                  </a:lnTo>
                  <a:lnTo>
                    <a:pt x="125436" y="45960"/>
                  </a:lnTo>
                  <a:lnTo>
                    <a:pt x="125263" y="46034"/>
                  </a:lnTo>
                  <a:lnTo>
                    <a:pt x="125090" y="46108"/>
                  </a:lnTo>
                  <a:lnTo>
                    <a:pt x="124744" y="46108"/>
                  </a:lnTo>
                  <a:lnTo>
                    <a:pt x="124570" y="46034"/>
                  </a:lnTo>
                  <a:lnTo>
                    <a:pt x="124422" y="45960"/>
                  </a:lnTo>
                  <a:lnTo>
                    <a:pt x="124274" y="45836"/>
                  </a:lnTo>
                  <a:lnTo>
                    <a:pt x="124150" y="45688"/>
                  </a:lnTo>
                  <a:lnTo>
                    <a:pt x="124076" y="45539"/>
                  </a:lnTo>
                  <a:lnTo>
                    <a:pt x="124026" y="45366"/>
                  </a:lnTo>
                  <a:lnTo>
                    <a:pt x="124001" y="45193"/>
                  </a:lnTo>
                  <a:lnTo>
                    <a:pt x="124026" y="45020"/>
                  </a:lnTo>
                  <a:lnTo>
                    <a:pt x="124076" y="44847"/>
                  </a:lnTo>
                  <a:lnTo>
                    <a:pt x="124150" y="44674"/>
                  </a:lnTo>
                  <a:lnTo>
                    <a:pt x="124274" y="44550"/>
                  </a:lnTo>
                  <a:lnTo>
                    <a:pt x="124422" y="44426"/>
                  </a:lnTo>
                  <a:lnTo>
                    <a:pt x="124570" y="44327"/>
                  </a:lnTo>
                  <a:lnTo>
                    <a:pt x="124744" y="44278"/>
                  </a:lnTo>
                  <a:close/>
                  <a:moveTo>
                    <a:pt x="99958" y="45737"/>
                  </a:moveTo>
                  <a:lnTo>
                    <a:pt x="100057" y="45762"/>
                  </a:lnTo>
                  <a:lnTo>
                    <a:pt x="100181" y="45836"/>
                  </a:lnTo>
                  <a:lnTo>
                    <a:pt x="100255" y="45935"/>
                  </a:lnTo>
                  <a:lnTo>
                    <a:pt x="100280" y="46059"/>
                  </a:lnTo>
                  <a:lnTo>
                    <a:pt x="100255" y="46183"/>
                  </a:lnTo>
                  <a:lnTo>
                    <a:pt x="100181" y="46282"/>
                  </a:lnTo>
                  <a:lnTo>
                    <a:pt x="100057" y="46356"/>
                  </a:lnTo>
                  <a:lnTo>
                    <a:pt x="99958" y="46381"/>
                  </a:lnTo>
                  <a:lnTo>
                    <a:pt x="99834" y="46356"/>
                  </a:lnTo>
                  <a:lnTo>
                    <a:pt x="99711" y="46282"/>
                  </a:lnTo>
                  <a:lnTo>
                    <a:pt x="99637" y="46183"/>
                  </a:lnTo>
                  <a:lnTo>
                    <a:pt x="99637" y="46059"/>
                  </a:lnTo>
                  <a:lnTo>
                    <a:pt x="99637" y="45935"/>
                  </a:lnTo>
                  <a:lnTo>
                    <a:pt x="99711" y="45836"/>
                  </a:lnTo>
                  <a:lnTo>
                    <a:pt x="99834" y="45762"/>
                  </a:lnTo>
                  <a:lnTo>
                    <a:pt x="99958" y="45737"/>
                  </a:lnTo>
                  <a:close/>
                  <a:moveTo>
                    <a:pt x="103100" y="45589"/>
                  </a:moveTo>
                  <a:lnTo>
                    <a:pt x="103248" y="45614"/>
                  </a:lnTo>
                  <a:lnTo>
                    <a:pt x="103322" y="45638"/>
                  </a:lnTo>
                  <a:lnTo>
                    <a:pt x="103372" y="45688"/>
                  </a:lnTo>
                  <a:lnTo>
                    <a:pt x="103421" y="45762"/>
                  </a:lnTo>
                  <a:lnTo>
                    <a:pt x="103471" y="45836"/>
                  </a:lnTo>
                  <a:lnTo>
                    <a:pt x="103495" y="45985"/>
                  </a:lnTo>
                  <a:lnTo>
                    <a:pt x="103471" y="46133"/>
                  </a:lnTo>
                  <a:lnTo>
                    <a:pt x="103421" y="46183"/>
                  </a:lnTo>
                  <a:lnTo>
                    <a:pt x="103372" y="46257"/>
                  </a:lnTo>
                  <a:lnTo>
                    <a:pt x="103322" y="46306"/>
                  </a:lnTo>
                  <a:lnTo>
                    <a:pt x="103248" y="46331"/>
                  </a:lnTo>
                  <a:lnTo>
                    <a:pt x="103100" y="46381"/>
                  </a:lnTo>
                  <a:lnTo>
                    <a:pt x="102951" y="46331"/>
                  </a:lnTo>
                  <a:lnTo>
                    <a:pt x="102877" y="46306"/>
                  </a:lnTo>
                  <a:lnTo>
                    <a:pt x="102827" y="46257"/>
                  </a:lnTo>
                  <a:lnTo>
                    <a:pt x="102753" y="46183"/>
                  </a:lnTo>
                  <a:lnTo>
                    <a:pt x="102729" y="46133"/>
                  </a:lnTo>
                  <a:lnTo>
                    <a:pt x="102704" y="45985"/>
                  </a:lnTo>
                  <a:lnTo>
                    <a:pt x="102729" y="45836"/>
                  </a:lnTo>
                  <a:lnTo>
                    <a:pt x="102753" y="45762"/>
                  </a:lnTo>
                  <a:lnTo>
                    <a:pt x="102827" y="45688"/>
                  </a:lnTo>
                  <a:lnTo>
                    <a:pt x="102877" y="45638"/>
                  </a:lnTo>
                  <a:lnTo>
                    <a:pt x="102951" y="45614"/>
                  </a:lnTo>
                  <a:lnTo>
                    <a:pt x="103100" y="45589"/>
                  </a:lnTo>
                  <a:close/>
                  <a:moveTo>
                    <a:pt x="114255" y="45045"/>
                  </a:moveTo>
                  <a:lnTo>
                    <a:pt x="114379" y="45070"/>
                  </a:lnTo>
                  <a:lnTo>
                    <a:pt x="114503" y="45094"/>
                  </a:lnTo>
                  <a:lnTo>
                    <a:pt x="114627" y="45144"/>
                  </a:lnTo>
                  <a:lnTo>
                    <a:pt x="114725" y="45243"/>
                  </a:lnTo>
                  <a:lnTo>
                    <a:pt x="114824" y="45342"/>
                  </a:lnTo>
                  <a:lnTo>
                    <a:pt x="114874" y="45465"/>
                  </a:lnTo>
                  <a:lnTo>
                    <a:pt x="114899" y="45589"/>
                  </a:lnTo>
                  <a:lnTo>
                    <a:pt x="114923" y="45713"/>
                  </a:lnTo>
                  <a:lnTo>
                    <a:pt x="114899" y="45836"/>
                  </a:lnTo>
                  <a:lnTo>
                    <a:pt x="114874" y="45960"/>
                  </a:lnTo>
                  <a:lnTo>
                    <a:pt x="114824" y="46084"/>
                  </a:lnTo>
                  <a:lnTo>
                    <a:pt x="114725" y="46183"/>
                  </a:lnTo>
                  <a:lnTo>
                    <a:pt x="114627" y="46257"/>
                  </a:lnTo>
                  <a:lnTo>
                    <a:pt x="114503" y="46331"/>
                  </a:lnTo>
                  <a:lnTo>
                    <a:pt x="114379" y="46356"/>
                  </a:lnTo>
                  <a:lnTo>
                    <a:pt x="114255" y="46381"/>
                  </a:lnTo>
                  <a:lnTo>
                    <a:pt x="114132" y="46356"/>
                  </a:lnTo>
                  <a:lnTo>
                    <a:pt x="114008" y="46331"/>
                  </a:lnTo>
                  <a:lnTo>
                    <a:pt x="113884" y="46257"/>
                  </a:lnTo>
                  <a:lnTo>
                    <a:pt x="113785" y="46183"/>
                  </a:lnTo>
                  <a:lnTo>
                    <a:pt x="113711" y="46084"/>
                  </a:lnTo>
                  <a:lnTo>
                    <a:pt x="113637" y="45960"/>
                  </a:lnTo>
                  <a:lnTo>
                    <a:pt x="113612" y="45836"/>
                  </a:lnTo>
                  <a:lnTo>
                    <a:pt x="113588" y="45713"/>
                  </a:lnTo>
                  <a:lnTo>
                    <a:pt x="113612" y="45589"/>
                  </a:lnTo>
                  <a:lnTo>
                    <a:pt x="113637" y="45465"/>
                  </a:lnTo>
                  <a:lnTo>
                    <a:pt x="113711" y="45342"/>
                  </a:lnTo>
                  <a:lnTo>
                    <a:pt x="113785" y="45243"/>
                  </a:lnTo>
                  <a:lnTo>
                    <a:pt x="113884" y="45144"/>
                  </a:lnTo>
                  <a:lnTo>
                    <a:pt x="114008" y="45094"/>
                  </a:lnTo>
                  <a:lnTo>
                    <a:pt x="114132" y="45070"/>
                  </a:lnTo>
                  <a:lnTo>
                    <a:pt x="114255" y="45045"/>
                  </a:lnTo>
                  <a:close/>
                  <a:moveTo>
                    <a:pt x="111658" y="45243"/>
                  </a:moveTo>
                  <a:lnTo>
                    <a:pt x="111757" y="45292"/>
                  </a:lnTo>
                  <a:lnTo>
                    <a:pt x="111856" y="45342"/>
                  </a:lnTo>
                  <a:lnTo>
                    <a:pt x="111955" y="45416"/>
                  </a:lnTo>
                  <a:lnTo>
                    <a:pt x="112029" y="45515"/>
                  </a:lnTo>
                  <a:lnTo>
                    <a:pt x="112079" y="45614"/>
                  </a:lnTo>
                  <a:lnTo>
                    <a:pt x="112128" y="45737"/>
                  </a:lnTo>
                  <a:lnTo>
                    <a:pt x="112128" y="45836"/>
                  </a:lnTo>
                  <a:lnTo>
                    <a:pt x="112128" y="45960"/>
                  </a:lnTo>
                  <a:lnTo>
                    <a:pt x="112079" y="46059"/>
                  </a:lnTo>
                  <a:lnTo>
                    <a:pt x="112029" y="46158"/>
                  </a:lnTo>
                  <a:lnTo>
                    <a:pt x="111955" y="46257"/>
                  </a:lnTo>
                  <a:lnTo>
                    <a:pt x="111856" y="46331"/>
                  </a:lnTo>
                  <a:lnTo>
                    <a:pt x="111757" y="46381"/>
                  </a:lnTo>
                  <a:lnTo>
                    <a:pt x="111658" y="46430"/>
                  </a:lnTo>
                  <a:lnTo>
                    <a:pt x="111411" y="46430"/>
                  </a:lnTo>
                  <a:lnTo>
                    <a:pt x="111312" y="46381"/>
                  </a:lnTo>
                  <a:lnTo>
                    <a:pt x="111213" y="46331"/>
                  </a:lnTo>
                  <a:lnTo>
                    <a:pt x="111114" y="46257"/>
                  </a:lnTo>
                  <a:lnTo>
                    <a:pt x="111040" y="46158"/>
                  </a:lnTo>
                  <a:lnTo>
                    <a:pt x="110990" y="46059"/>
                  </a:lnTo>
                  <a:lnTo>
                    <a:pt x="110941" y="45960"/>
                  </a:lnTo>
                  <a:lnTo>
                    <a:pt x="110941" y="45836"/>
                  </a:lnTo>
                  <a:lnTo>
                    <a:pt x="110941" y="45737"/>
                  </a:lnTo>
                  <a:lnTo>
                    <a:pt x="110990" y="45614"/>
                  </a:lnTo>
                  <a:lnTo>
                    <a:pt x="111040" y="45515"/>
                  </a:lnTo>
                  <a:lnTo>
                    <a:pt x="111114" y="45416"/>
                  </a:lnTo>
                  <a:lnTo>
                    <a:pt x="111213" y="45342"/>
                  </a:lnTo>
                  <a:lnTo>
                    <a:pt x="111312" y="45292"/>
                  </a:lnTo>
                  <a:lnTo>
                    <a:pt x="111411" y="45243"/>
                  </a:lnTo>
                  <a:close/>
                  <a:moveTo>
                    <a:pt x="88332" y="46504"/>
                  </a:moveTo>
                  <a:lnTo>
                    <a:pt x="88382" y="46529"/>
                  </a:lnTo>
                  <a:lnTo>
                    <a:pt x="88406" y="46554"/>
                  </a:lnTo>
                  <a:lnTo>
                    <a:pt x="88406" y="46603"/>
                  </a:lnTo>
                  <a:lnTo>
                    <a:pt x="88406" y="46628"/>
                  </a:lnTo>
                  <a:lnTo>
                    <a:pt x="88382" y="46677"/>
                  </a:lnTo>
                  <a:lnTo>
                    <a:pt x="88332" y="46677"/>
                  </a:lnTo>
                  <a:lnTo>
                    <a:pt x="88307" y="46702"/>
                  </a:lnTo>
                  <a:lnTo>
                    <a:pt x="88258" y="46677"/>
                  </a:lnTo>
                  <a:lnTo>
                    <a:pt x="88233" y="46677"/>
                  </a:lnTo>
                  <a:lnTo>
                    <a:pt x="88208" y="46628"/>
                  </a:lnTo>
                  <a:lnTo>
                    <a:pt x="88208" y="46603"/>
                  </a:lnTo>
                  <a:lnTo>
                    <a:pt x="88208" y="46554"/>
                  </a:lnTo>
                  <a:lnTo>
                    <a:pt x="88233" y="46529"/>
                  </a:lnTo>
                  <a:lnTo>
                    <a:pt x="88258" y="46504"/>
                  </a:lnTo>
                  <a:close/>
                  <a:moveTo>
                    <a:pt x="95332" y="46356"/>
                  </a:moveTo>
                  <a:lnTo>
                    <a:pt x="95431" y="46381"/>
                  </a:lnTo>
                  <a:lnTo>
                    <a:pt x="95506" y="46430"/>
                  </a:lnTo>
                  <a:lnTo>
                    <a:pt x="95555" y="46504"/>
                  </a:lnTo>
                  <a:lnTo>
                    <a:pt x="95580" y="46603"/>
                  </a:lnTo>
                  <a:lnTo>
                    <a:pt x="95555" y="46677"/>
                  </a:lnTo>
                  <a:lnTo>
                    <a:pt x="95506" y="46752"/>
                  </a:lnTo>
                  <a:lnTo>
                    <a:pt x="95431" y="46826"/>
                  </a:lnTo>
                  <a:lnTo>
                    <a:pt x="95234" y="46826"/>
                  </a:lnTo>
                  <a:lnTo>
                    <a:pt x="95159" y="46752"/>
                  </a:lnTo>
                  <a:lnTo>
                    <a:pt x="95110" y="46677"/>
                  </a:lnTo>
                  <a:lnTo>
                    <a:pt x="95110" y="46603"/>
                  </a:lnTo>
                  <a:lnTo>
                    <a:pt x="95110" y="46504"/>
                  </a:lnTo>
                  <a:lnTo>
                    <a:pt x="95159" y="46430"/>
                  </a:lnTo>
                  <a:lnTo>
                    <a:pt x="95234" y="46381"/>
                  </a:lnTo>
                  <a:lnTo>
                    <a:pt x="95332" y="46356"/>
                  </a:lnTo>
                  <a:close/>
                  <a:moveTo>
                    <a:pt x="116754" y="45638"/>
                  </a:moveTo>
                  <a:lnTo>
                    <a:pt x="116902" y="45663"/>
                  </a:lnTo>
                  <a:lnTo>
                    <a:pt x="117026" y="45688"/>
                  </a:lnTo>
                  <a:lnTo>
                    <a:pt x="117150" y="45762"/>
                  </a:lnTo>
                  <a:lnTo>
                    <a:pt x="117273" y="45861"/>
                  </a:lnTo>
                  <a:lnTo>
                    <a:pt x="117372" y="45960"/>
                  </a:lnTo>
                  <a:lnTo>
                    <a:pt x="117422" y="46108"/>
                  </a:lnTo>
                  <a:lnTo>
                    <a:pt x="117471" y="46232"/>
                  </a:lnTo>
                  <a:lnTo>
                    <a:pt x="117496" y="46381"/>
                  </a:lnTo>
                  <a:lnTo>
                    <a:pt x="117471" y="46504"/>
                  </a:lnTo>
                  <a:lnTo>
                    <a:pt x="117422" y="46653"/>
                  </a:lnTo>
                  <a:lnTo>
                    <a:pt x="117372" y="46776"/>
                  </a:lnTo>
                  <a:lnTo>
                    <a:pt x="117273" y="46900"/>
                  </a:lnTo>
                  <a:lnTo>
                    <a:pt x="117150" y="46999"/>
                  </a:lnTo>
                  <a:lnTo>
                    <a:pt x="117026" y="47048"/>
                  </a:lnTo>
                  <a:lnTo>
                    <a:pt x="116902" y="47098"/>
                  </a:lnTo>
                  <a:lnTo>
                    <a:pt x="116605" y="47098"/>
                  </a:lnTo>
                  <a:lnTo>
                    <a:pt x="116482" y="47048"/>
                  </a:lnTo>
                  <a:lnTo>
                    <a:pt x="116358" y="46999"/>
                  </a:lnTo>
                  <a:lnTo>
                    <a:pt x="116234" y="46900"/>
                  </a:lnTo>
                  <a:lnTo>
                    <a:pt x="116135" y="46776"/>
                  </a:lnTo>
                  <a:lnTo>
                    <a:pt x="116061" y="46653"/>
                  </a:lnTo>
                  <a:lnTo>
                    <a:pt x="116036" y="46504"/>
                  </a:lnTo>
                  <a:lnTo>
                    <a:pt x="116012" y="46381"/>
                  </a:lnTo>
                  <a:lnTo>
                    <a:pt x="116036" y="46232"/>
                  </a:lnTo>
                  <a:lnTo>
                    <a:pt x="116061" y="46108"/>
                  </a:lnTo>
                  <a:lnTo>
                    <a:pt x="116135" y="45960"/>
                  </a:lnTo>
                  <a:lnTo>
                    <a:pt x="116234" y="45861"/>
                  </a:lnTo>
                  <a:lnTo>
                    <a:pt x="116358" y="45762"/>
                  </a:lnTo>
                  <a:lnTo>
                    <a:pt x="116482" y="45688"/>
                  </a:lnTo>
                  <a:lnTo>
                    <a:pt x="116605" y="45663"/>
                  </a:lnTo>
                  <a:lnTo>
                    <a:pt x="116754" y="45638"/>
                  </a:lnTo>
                  <a:close/>
                  <a:moveTo>
                    <a:pt x="105697" y="46257"/>
                  </a:moveTo>
                  <a:lnTo>
                    <a:pt x="105796" y="46282"/>
                  </a:lnTo>
                  <a:lnTo>
                    <a:pt x="105870" y="46331"/>
                  </a:lnTo>
                  <a:lnTo>
                    <a:pt x="105944" y="46405"/>
                  </a:lnTo>
                  <a:lnTo>
                    <a:pt x="106018" y="46479"/>
                  </a:lnTo>
                  <a:lnTo>
                    <a:pt x="106068" y="46554"/>
                  </a:lnTo>
                  <a:lnTo>
                    <a:pt x="106093" y="46628"/>
                  </a:lnTo>
                  <a:lnTo>
                    <a:pt x="106093" y="46727"/>
                  </a:lnTo>
                  <a:lnTo>
                    <a:pt x="106093" y="46826"/>
                  </a:lnTo>
                  <a:lnTo>
                    <a:pt x="106068" y="46900"/>
                  </a:lnTo>
                  <a:lnTo>
                    <a:pt x="106018" y="46999"/>
                  </a:lnTo>
                  <a:lnTo>
                    <a:pt x="105944" y="47073"/>
                  </a:lnTo>
                  <a:lnTo>
                    <a:pt x="105870" y="47123"/>
                  </a:lnTo>
                  <a:lnTo>
                    <a:pt x="105796" y="47172"/>
                  </a:lnTo>
                  <a:lnTo>
                    <a:pt x="105697" y="47197"/>
                  </a:lnTo>
                  <a:lnTo>
                    <a:pt x="105524" y="47197"/>
                  </a:lnTo>
                  <a:lnTo>
                    <a:pt x="105449" y="47172"/>
                  </a:lnTo>
                  <a:lnTo>
                    <a:pt x="105351" y="47123"/>
                  </a:lnTo>
                  <a:lnTo>
                    <a:pt x="105276" y="47073"/>
                  </a:lnTo>
                  <a:lnTo>
                    <a:pt x="105227" y="46999"/>
                  </a:lnTo>
                  <a:lnTo>
                    <a:pt x="105177" y="46900"/>
                  </a:lnTo>
                  <a:lnTo>
                    <a:pt x="105153" y="46826"/>
                  </a:lnTo>
                  <a:lnTo>
                    <a:pt x="105153" y="46727"/>
                  </a:lnTo>
                  <a:lnTo>
                    <a:pt x="105153" y="46628"/>
                  </a:lnTo>
                  <a:lnTo>
                    <a:pt x="105177" y="46554"/>
                  </a:lnTo>
                  <a:lnTo>
                    <a:pt x="105227" y="46479"/>
                  </a:lnTo>
                  <a:lnTo>
                    <a:pt x="105276" y="46405"/>
                  </a:lnTo>
                  <a:lnTo>
                    <a:pt x="105351" y="46331"/>
                  </a:lnTo>
                  <a:lnTo>
                    <a:pt x="105449" y="46282"/>
                  </a:lnTo>
                  <a:lnTo>
                    <a:pt x="105524" y="46257"/>
                  </a:lnTo>
                  <a:close/>
                  <a:moveTo>
                    <a:pt x="90608" y="47172"/>
                  </a:moveTo>
                  <a:lnTo>
                    <a:pt x="90682" y="47197"/>
                  </a:lnTo>
                  <a:lnTo>
                    <a:pt x="90732" y="47222"/>
                  </a:lnTo>
                  <a:lnTo>
                    <a:pt x="90756" y="47271"/>
                  </a:lnTo>
                  <a:lnTo>
                    <a:pt x="90781" y="47345"/>
                  </a:lnTo>
                  <a:lnTo>
                    <a:pt x="90756" y="47395"/>
                  </a:lnTo>
                  <a:lnTo>
                    <a:pt x="90732" y="47469"/>
                  </a:lnTo>
                  <a:lnTo>
                    <a:pt x="90682" y="47494"/>
                  </a:lnTo>
                  <a:lnTo>
                    <a:pt x="90608" y="47518"/>
                  </a:lnTo>
                  <a:lnTo>
                    <a:pt x="90534" y="47494"/>
                  </a:lnTo>
                  <a:lnTo>
                    <a:pt x="90484" y="47469"/>
                  </a:lnTo>
                  <a:lnTo>
                    <a:pt x="90459" y="47395"/>
                  </a:lnTo>
                  <a:lnTo>
                    <a:pt x="90435" y="47345"/>
                  </a:lnTo>
                  <a:lnTo>
                    <a:pt x="90459" y="47271"/>
                  </a:lnTo>
                  <a:lnTo>
                    <a:pt x="90484" y="47222"/>
                  </a:lnTo>
                  <a:lnTo>
                    <a:pt x="90534" y="47197"/>
                  </a:lnTo>
                  <a:lnTo>
                    <a:pt x="90608" y="47172"/>
                  </a:lnTo>
                  <a:close/>
                  <a:moveTo>
                    <a:pt x="93032" y="47123"/>
                  </a:moveTo>
                  <a:lnTo>
                    <a:pt x="93106" y="47147"/>
                  </a:lnTo>
                  <a:lnTo>
                    <a:pt x="93180" y="47197"/>
                  </a:lnTo>
                  <a:lnTo>
                    <a:pt x="93230" y="47271"/>
                  </a:lnTo>
                  <a:lnTo>
                    <a:pt x="93230" y="47345"/>
                  </a:lnTo>
                  <a:lnTo>
                    <a:pt x="93230" y="47419"/>
                  </a:lnTo>
                  <a:lnTo>
                    <a:pt x="93180" y="47494"/>
                  </a:lnTo>
                  <a:lnTo>
                    <a:pt x="93106" y="47543"/>
                  </a:lnTo>
                  <a:lnTo>
                    <a:pt x="92958" y="47543"/>
                  </a:lnTo>
                  <a:lnTo>
                    <a:pt x="92884" y="47494"/>
                  </a:lnTo>
                  <a:lnTo>
                    <a:pt x="92834" y="47419"/>
                  </a:lnTo>
                  <a:lnTo>
                    <a:pt x="92809" y="47345"/>
                  </a:lnTo>
                  <a:lnTo>
                    <a:pt x="92834" y="47271"/>
                  </a:lnTo>
                  <a:lnTo>
                    <a:pt x="92884" y="47197"/>
                  </a:lnTo>
                  <a:lnTo>
                    <a:pt x="92958" y="47147"/>
                  </a:lnTo>
                  <a:lnTo>
                    <a:pt x="93032" y="47123"/>
                  </a:lnTo>
                  <a:close/>
                  <a:moveTo>
                    <a:pt x="122097" y="46059"/>
                  </a:moveTo>
                  <a:lnTo>
                    <a:pt x="122270" y="46108"/>
                  </a:lnTo>
                  <a:lnTo>
                    <a:pt x="122418" y="46183"/>
                  </a:lnTo>
                  <a:lnTo>
                    <a:pt x="122567" y="46306"/>
                  </a:lnTo>
                  <a:lnTo>
                    <a:pt x="122666" y="46430"/>
                  </a:lnTo>
                  <a:lnTo>
                    <a:pt x="122765" y="46603"/>
                  </a:lnTo>
                  <a:lnTo>
                    <a:pt x="122789" y="46752"/>
                  </a:lnTo>
                  <a:lnTo>
                    <a:pt x="122814" y="46925"/>
                  </a:lnTo>
                  <a:lnTo>
                    <a:pt x="122789" y="47098"/>
                  </a:lnTo>
                  <a:lnTo>
                    <a:pt x="122765" y="47246"/>
                  </a:lnTo>
                  <a:lnTo>
                    <a:pt x="122666" y="47419"/>
                  </a:lnTo>
                  <a:lnTo>
                    <a:pt x="122567" y="47543"/>
                  </a:lnTo>
                  <a:lnTo>
                    <a:pt x="122418" y="47667"/>
                  </a:lnTo>
                  <a:lnTo>
                    <a:pt x="122270" y="47741"/>
                  </a:lnTo>
                  <a:lnTo>
                    <a:pt x="122097" y="47790"/>
                  </a:lnTo>
                  <a:lnTo>
                    <a:pt x="121948" y="47815"/>
                  </a:lnTo>
                  <a:lnTo>
                    <a:pt x="121775" y="47790"/>
                  </a:lnTo>
                  <a:lnTo>
                    <a:pt x="121602" y="47741"/>
                  </a:lnTo>
                  <a:lnTo>
                    <a:pt x="121454" y="47667"/>
                  </a:lnTo>
                  <a:lnTo>
                    <a:pt x="121330" y="47543"/>
                  </a:lnTo>
                  <a:lnTo>
                    <a:pt x="121206" y="47419"/>
                  </a:lnTo>
                  <a:lnTo>
                    <a:pt x="121132" y="47246"/>
                  </a:lnTo>
                  <a:lnTo>
                    <a:pt x="121083" y="47098"/>
                  </a:lnTo>
                  <a:lnTo>
                    <a:pt x="121058" y="46925"/>
                  </a:lnTo>
                  <a:lnTo>
                    <a:pt x="121083" y="46752"/>
                  </a:lnTo>
                  <a:lnTo>
                    <a:pt x="121132" y="46603"/>
                  </a:lnTo>
                  <a:lnTo>
                    <a:pt x="121206" y="46430"/>
                  </a:lnTo>
                  <a:lnTo>
                    <a:pt x="121330" y="46306"/>
                  </a:lnTo>
                  <a:lnTo>
                    <a:pt x="121454" y="46183"/>
                  </a:lnTo>
                  <a:lnTo>
                    <a:pt x="121602" y="46108"/>
                  </a:lnTo>
                  <a:lnTo>
                    <a:pt x="121775" y="46059"/>
                  </a:lnTo>
                  <a:close/>
                  <a:moveTo>
                    <a:pt x="119401" y="46232"/>
                  </a:moveTo>
                  <a:lnTo>
                    <a:pt x="119549" y="46282"/>
                  </a:lnTo>
                  <a:lnTo>
                    <a:pt x="119697" y="46356"/>
                  </a:lnTo>
                  <a:lnTo>
                    <a:pt x="119821" y="46479"/>
                  </a:lnTo>
                  <a:lnTo>
                    <a:pt x="119920" y="46603"/>
                  </a:lnTo>
                  <a:lnTo>
                    <a:pt x="119994" y="46727"/>
                  </a:lnTo>
                  <a:lnTo>
                    <a:pt x="120044" y="46900"/>
                  </a:lnTo>
                  <a:lnTo>
                    <a:pt x="120068" y="47048"/>
                  </a:lnTo>
                  <a:lnTo>
                    <a:pt x="120044" y="47197"/>
                  </a:lnTo>
                  <a:lnTo>
                    <a:pt x="119994" y="47345"/>
                  </a:lnTo>
                  <a:lnTo>
                    <a:pt x="119920" y="47494"/>
                  </a:lnTo>
                  <a:lnTo>
                    <a:pt x="119821" y="47617"/>
                  </a:lnTo>
                  <a:lnTo>
                    <a:pt x="119697" y="47716"/>
                  </a:lnTo>
                  <a:lnTo>
                    <a:pt x="119549" y="47815"/>
                  </a:lnTo>
                  <a:lnTo>
                    <a:pt x="119401" y="47840"/>
                  </a:lnTo>
                  <a:lnTo>
                    <a:pt x="119252" y="47865"/>
                  </a:lnTo>
                  <a:lnTo>
                    <a:pt x="119079" y="47840"/>
                  </a:lnTo>
                  <a:lnTo>
                    <a:pt x="118931" y="47815"/>
                  </a:lnTo>
                  <a:lnTo>
                    <a:pt x="118807" y="47716"/>
                  </a:lnTo>
                  <a:lnTo>
                    <a:pt x="118658" y="47617"/>
                  </a:lnTo>
                  <a:lnTo>
                    <a:pt x="118560" y="47494"/>
                  </a:lnTo>
                  <a:lnTo>
                    <a:pt x="118485" y="47345"/>
                  </a:lnTo>
                  <a:lnTo>
                    <a:pt x="118436" y="47197"/>
                  </a:lnTo>
                  <a:lnTo>
                    <a:pt x="118436" y="47048"/>
                  </a:lnTo>
                  <a:lnTo>
                    <a:pt x="118436" y="46900"/>
                  </a:lnTo>
                  <a:lnTo>
                    <a:pt x="118485" y="46727"/>
                  </a:lnTo>
                  <a:lnTo>
                    <a:pt x="118560" y="46603"/>
                  </a:lnTo>
                  <a:lnTo>
                    <a:pt x="118658" y="46479"/>
                  </a:lnTo>
                  <a:lnTo>
                    <a:pt x="118807" y="46356"/>
                  </a:lnTo>
                  <a:lnTo>
                    <a:pt x="118931" y="46282"/>
                  </a:lnTo>
                  <a:lnTo>
                    <a:pt x="119079" y="46232"/>
                  </a:lnTo>
                  <a:close/>
                  <a:moveTo>
                    <a:pt x="108146" y="46900"/>
                  </a:moveTo>
                  <a:lnTo>
                    <a:pt x="108245" y="46925"/>
                  </a:lnTo>
                  <a:lnTo>
                    <a:pt x="108344" y="46949"/>
                  </a:lnTo>
                  <a:lnTo>
                    <a:pt x="108443" y="46999"/>
                  </a:lnTo>
                  <a:lnTo>
                    <a:pt x="108517" y="47073"/>
                  </a:lnTo>
                  <a:lnTo>
                    <a:pt x="108591" y="47147"/>
                  </a:lnTo>
                  <a:lnTo>
                    <a:pt x="108640" y="47246"/>
                  </a:lnTo>
                  <a:lnTo>
                    <a:pt x="108690" y="47345"/>
                  </a:lnTo>
                  <a:lnTo>
                    <a:pt x="108690" y="47444"/>
                  </a:lnTo>
                  <a:lnTo>
                    <a:pt x="108690" y="47568"/>
                  </a:lnTo>
                  <a:lnTo>
                    <a:pt x="108640" y="47667"/>
                  </a:lnTo>
                  <a:lnTo>
                    <a:pt x="108591" y="47766"/>
                  </a:lnTo>
                  <a:lnTo>
                    <a:pt x="108517" y="47840"/>
                  </a:lnTo>
                  <a:lnTo>
                    <a:pt x="108443" y="47914"/>
                  </a:lnTo>
                  <a:lnTo>
                    <a:pt x="108344" y="47964"/>
                  </a:lnTo>
                  <a:lnTo>
                    <a:pt x="108245" y="47988"/>
                  </a:lnTo>
                  <a:lnTo>
                    <a:pt x="108146" y="48013"/>
                  </a:lnTo>
                  <a:lnTo>
                    <a:pt x="108022" y="47988"/>
                  </a:lnTo>
                  <a:lnTo>
                    <a:pt x="107923" y="47964"/>
                  </a:lnTo>
                  <a:lnTo>
                    <a:pt x="107849" y="47914"/>
                  </a:lnTo>
                  <a:lnTo>
                    <a:pt x="107750" y="47840"/>
                  </a:lnTo>
                  <a:lnTo>
                    <a:pt x="107676" y="47766"/>
                  </a:lnTo>
                  <a:lnTo>
                    <a:pt x="107626" y="47667"/>
                  </a:lnTo>
                  <a:lnTo>
                    <a:pt x="107602" y="47568"/>
                  </a:lnTo>
                  <a:lnTo>
                    <a:pt x="107602" y="47444"/>
                  </a:lnTo>
                  <a:lnTo>
                    <a:pt x="107602" y="47345"/>
                  </a:lnTo>
                  <a:lnTo>
                    <a:pt x="107626" y="47246"/>
                  </a:lnTo>
                  <a:lnTo>
                    <a:pt x="107676" y="47147"/>
                  </a:lnTo>
                  <a:lnTo>
                    <a:pt x="107750" y="47073"/>
                  </a:lnTo>
                  <a:lnTo>
                    <a:pt x="107849" y="46999"/>
                  </a:lnTo>
                  <a:lnTo>
                    <a:pt x="107923" y="46949"/>
                  </a:lnTo>
                  <a:lnTo>
                    <a:pt x="108022" y="46925"/>
                  </a:lnTo>
                  <a:lnTo>
                    <a:pt x="108146" y="46900"/>
                  </a:lnTo>
                  <a:close/>
                  <a:moveTo>
                    <a:pt x="98177" y="47494"/>
                  </a:moveTo>
                  <a:lnTo>
                    <a:pt x="98301" y="47518"/>
                  </a:lnTo>
                  <a:lnTo>
                    <a:pt x="98424" y="47593"/>
                  </a:lnTo>
                  <a:lnTo>
                    <a:pt x="98474" y="47692"/>
                  </a:lnTo>
                  <a:lnTo>
                    <a:pt x="98499" y="47815"/>
                  </a:lnTo>
                  <a:lnTo>
                    <a:pt x="98474" y="47939"/>
                  </a:lnTo>
                  <a:lnTo>
                    <a:pt x="98424" y="48038"/>
                  </a:lnTo>
                  <a:lnTo>
                    <a:pt x="98301" y="48112"/>
                  </a:lnTo>
                  <a:lnTo>
                    <a:pt x="98177" y="48137"/>
                  </a:lnTo>
                  <a:lnTo>
                    <a:pt x="98053" y="48112"/>
                  </a:lnTo>
                  <a:lnTo>
                    <a:pt x="97954" y="48038"/>
                  </a:lnTo>
                  <a:lnTo>
                    <a:pt x="97880" y="47939"/>
                  </a:lnTo>
                  <a:lnTo>
                    <a:pt x="97856" y="47815"/>
                  </a:lnTo>
                  <a:lnTo>
                    <a:pt x="97880" y="47692"/>
                  </a:lnTo>
                  <a:lnTo>
                    <a:pt x="97954" y="47593"/>
                  </a:lnTo>
                  <a:lnTo>
                    <a:pt x="98053" y="47518"/>
                  </a:lnTo>
                  <a:lnTo>
                    <a:pt x="98177" y="47494"/>
                  </a:lnTo>
                  <a:close/>
                  <a:moveTo>
                    <a:pt x="101813" y="47543"/>
                  </a:moveTo>
                  <a:lnTo>
                    <a:pt x="101887" y="47568"/>
                  </a:lnTo>
                  <a:lnTo>
                    <a:pt x="101962" y="47593"/>
                  </a:lnTo>
                  <a:lnTo>
                    <a:pt x="102036" y="47642"/>
                  </a:lnTo>
                  <a:lnTo>
                    <a:pt x="102085" y="47716"/>
                  </a:lnTo>
                  <a:lnTo>
                    <a:pt x="102110" y="47790"/>
                  </a:lnTo>
                  <a:lnTo>
                    <a:pt x="102135" y="47865"/>
                  </a:lnTo>
                  <a:lnTo>
                    <a:pt x="102160" y="47939"/>
                  </a:lnTo>
                  <a:lnTo>
                    <a:pt x="102135" y="48013"/>
                  </a:lnTo>
                  <a:lnTo>
                    <a:pt x="102110" y="48087"/>
                  </a:lnTo>
                  <a:lnTo>
                    <a:pt x="102085" y="48162"/>
                  </a:lnTo>
                  <a:lnTo>
                    <a:pt x="102036" y="48236"/>
                  </a:lnTo>
                  <a:lnTo>
                    <a:pt x="101962" y="48285"/>
                  </a:lnTo>
                  <a:lnTo>
                    <a:pt x="101887" y="48310"/>
                  </a:lnTo>
                  <a:lnTo>
                    <a:pt x="101813" y="48335"/>
                  </a:lnTo>
                  <a:lnTo>
                    <a:pt x="101665" y="48335"/>
                  </a:lnTo>
                  <a:lnTo>
                    <a:pt x="101591" y="48310"/>
                  </a:lnTo>
                  <a:lnTo>
                    <a:pt x="101516" y="48285"/>
                  </a:lnTo>
                  <a:lnTo>
                    <a:pt x="101467" y="48236"/>
                  </a:lnTo>
                  <a:lnTo>
                    <a:pt x="101418" y="48162"/>
                  </a:lnTo>
                  <a:lnTo>
                    <a:pt x="101368" y="48087"/>
                  </a:lnTo>
                  <a:lnTo>
                    <a:pt x="101343" y="48013"/>
                  </a:lnTo>
                  <a:lnTo>
                    <a:pt x="101343" y="47939"/>
                  </a:lnTo>
                  <a:lnTo>
                    <a:pt x="101343" y="47865"/>
                  </a:lnTo>
                  <a:lnTo>
                    <a:pt x="101368" y="47790"/>
                  </a:lnTo>
                  <a:lnTo>
                    <a:pt x="101418" y="47716"/>
                  </a:lnTo>
                  <a:lnTo>
                    <a:pt x="101467" y="47642"/>
                  </a:lnTo>
                  <a:lnTo>
                    <a:pt x="101516" y="47593"/>
                  </a:lnTo>
                  <a:lnTo>
                    <a:pt x="101591" y="47568"/>
                  </a:lnTo>
                  <a:lnTo>
                    <a:pt x="101665" y="47543"/>
                  </a:lnTo>
                  <a:close/>
                  <a:moveTo>
                    <a:pt x="124422" y="46628"/>
                  </a:moveTo>
                  <a:lnTo>
                    <a:pt x="124620" y="46653"/>
                  </a:lnTo>
                  <a:lnTo>
                    <a:pt x="124793" y="46702"/>
                  </a:lnTo>
                  <a:lnTo>
                    <a:pt x="124966" y="46801"/>
                  </a:lnTo>
                  <a:lnTo>
                    <a:pt x="125115" y="46925"/>
                  </a:lnTo>
                  <a:lnTo>
                    <a:pt x="125238" y="47073"/>
                  </a:lnTo>
                  <a:lnTo>
                    <a:pt x="125312" y="47222"/>
                  </a:lnTo>
                  <a:lnTo>
                    <a:pt x="125362" y="47419"/>
                  </a:lnTo>
                  <a:lnTo>
                    <a:pt x="125387" y="47593"/>
                  </a:lnTo>
                  <a:lnTo>
                    <a:pt x="125362" y="47766"/>
                  </a:lnTo>
                  <a:lnTo>
                    <a:pt x="125312" y="47939"/>
                  </a:lnTo>
                  <a:lnTo>
                    <a:pt x="125238" y="48112"/>
                  </a:lnTo>
                  <a:lnTo>
                    <a:pt x="125115" y="48260"/>
                  </a:lnTo>
                  <a:lnTo>
                    <a:pt x="124966" y="48384"/>
                  </a:lnTo>
                  <a:lnTo>
                    <a:pt x="124793" y="48483"/>
                  </a:lnTo>
                  <a:lnTo>
                    <a:pt x="124620" y="48533"/>
                  </a:lnTo>
                  <a:lnTo>
                    <a:pt x="124422" y="48557"/>
                  </a:lnTo>
                  <a:lnTo>
                    <a:pt x="124249" y="48533"/>
                  </a:lnTo>
                  <a:lnTo>
                    <a:pt x="124076" y="48483"/>
                  </a:lnTo>
                  <a:lnTo>
                    <a:pt x="123903" y="48384"/>
                  </a:lnTo>
                  <a:lnTo>
                    <a:pt x="123754" y="48260"/>
                  </a:lnTo>
                  <a:lnTo>
                    <a:pt x="123630" y="48112"/>
                  </a:lnTo>
                  <a:lnTo>
                    <a:pt x="123556" y="47939"/>
                  </a:lnTo>
                  <a:lnTo>
                    <a:pt x="123507" y="47766"/>
                  </a:lnTo>
                  <a:lnTo>
                    <a:pt x="123482" y="47593"/>
                  </a:lnTo>
                  <a:lnTo>
                    <a:pt x="123507" y="47419"/>
                  </a:lnTo>
                  <a:lnTo>
                    <a:pt x="123556" y="47222"/>
                  </a:lnTo>
                  <a:lnTo>
                    <a:pt x="123630" y="47073"/>
                  </a:lnTo>
                  <a:lnTo>
                    <a:pt x="123754" y="46925"/>
                  </a:lnTo>
                  <a:lnTo>
                    <a:pt x="123903" y="46801"/>
                  </a:lnTo>
                  <a:lnTo>
                    <a:pt x="124076" y="46702"/>
                  </a:lnTo>
                  <a:lnTo>
                    <a:pt x="124249" y="46653"/>
                  </a:lnTo>
                  <a:lnTo>
                    <a:pt x="124422" y="46628"/>
                  </a:lnTo>
                  <a:close/>
                  <a:moveTo>
                    <a:pt x="86526" y="48434"/>
                  </a:moveTo>
                  <a:lnTo>
                    <a:pt x="86551" y="48458"/>
                  </a:lnTo>
                  <a:lnTo>
                    <a:pt x="86576" y="48483"/>
                  </a:lnTo>
                  <a:lnTo>
                    <a:pt x="86601" y="48533"/>
                  </a:lnTo>
                  <a:lnTo>
                    <a:pt x="86576" y="48582"/>
                  </a:lnTo>
                  <a:lnTo>
                    <a:pt x="86551" y="48607"/>
                  </a:lnTo>
                  <a:lnTo>
                    <a:pt x="86526" y="48631"/>
                  </a:lnTo>
                  <a:lnTo>
                    <a:pt x="86452" y="48631"/>
                  </a:lnTo>
                  <a:lnTo>
                    <a:pt x="86403" y="48607"/>
                  </a:lnTo>
                  <a:lnTo>
                    <a:pt x="86378" y="48582"/>
                  </a:lnTo>
                  <a:lnTo>
                    <a:pt x="86378" y="48533"/>
                  </a:lnTo>
                  <a:lnTo>
                    <a:pt x="86378" y="48483"/>
                  </a:lnTo>
                  <a:lnTo>
                    <a:pt x="86403" y="48458"/>
                  </a:lnTo>
                  <a:lnTo>
                    <a:pt x="86452" y="48434"/>
                  </a:lnTo>
                  <a:close/>
                  <a:moveTo>
                    <a:pt x="113513" y="47320"/>
                  </a:moveTo>
                  <a:lnTo>
                    <a:pt x="113637" y="47345"/>
                  </a:lnTo>
                  <a:lnTo>
                    <a:pt x="113761" y="47370"/>
                  </a:lnTo>
                  <a:lnTo>
                    <a:pt x="113884" y="47444"/>
                  </a:lnTo>
                  <a:lnTo>
                    <a:pt x="114008" y="47543"/>
                  </a:lnTo>
                  <a:lnTo>
                    <a:pt x="114082" y="47642"/>
                  </a:lnTo>
                  <a:lnTo>
                    <a:pt x="114157" y="47766"/>
                  </a:lnTo>
                  <a:lnTo>
                    <a:pt x="114181" y="47889"/>
                  </a:lnTo>
                  <a:lnTo>
                    <a:pt x="114206" y="48013"/>
                  </a:lnTo>
                  <a:lnTo>
                    <a:pt x="114181" y="48162"/>
                  </a:lnTo>
                  <a:lnTo>
                    <a:pt x="114157" y="48285"/>
                  </a:lnTo>
                  <a:lnTo>
                    <a:pt x="114082" y="48409"/>
                  </a:lnTo>
                  <a:lnTo>
                    <a:pt x="114008" y="48508"/>
                  </a:lnTo>
                  <a:lnTo>
                    <a:pt x="113884" y="48607"/>
                  </a:lnTo>
                  <a:lnTo>
                    <a:pt x="113761" y="48656"/>
                  </a:lnTo>
                  <a:lnTo>
                    <a:pt x="113637" y="48706"/>
                  </a:lnTo>
                  <a:lnTo>
                    <a:pt x="113390" y="48706"/>
                  </a:lnTo>
                  <a:lnTo>
                    <a:pt x="113241" y="48656"/>
                  </a:lnTo>
                  <a:lnTo>
                    <a:pt x="113118" y="48607"/>
                  </a:lnTo>
                  <a:lnTo>
                    <a:pt x="113019" y="48508"/>
                  </a:lnTo>
                  <a:lnTo>
                    <a:pt x="112944" y="48409"/>
                  </a:lnTo>
                  <a:lnTo>
                    <a:pt x="112870" y="48285"/>
                  </a:lnTo>
                  <a:lnTo>
                    <a:pt x="112821" y="48162"/>
                  </a:lnTo>
                  <a:lnTo>
                    <a:pt x="112821" y="48013"/>
                  </a:lnTo>
                  <a:lnTo>
                    <a:pt x="112821" y="47889"/>
                  </a:lnTo>
                  <a:lnTo>
                    <a:pt x="112870" y="47766"/>
                  </a:lnTo>
                  <a:lnTo>
                    <a:pt x="112944" y="47642"/>
                  </a:lnTo>
                  <a:lnTo>
                    <a:pt x="113019" y="47543"/>
                  </a:lnTo>
                  <a:lnTo>
                    <a:pt x="113118" y="47444"/>
                  </a:lnTo>
                  <a:lnTo>
                    <a:pt x="113241" y="47370"/>
                  </a:lnTo>
                  <a:lnTo>
                    <a:pt x="113390" y="47345"/>
                  </a:lnTo>
                  <a:lnTo>
                    <a:pt x="113513" y="47320"/>
                  </a:lnTo>
                  <a:close/>
                  <a:moveTo>
                    <a:pt x="110644" y="47543"/>
                  </a:moveTo>
                  <a:lnTo>
                    <a:pt x="110768" y="47568"/>
                  </a:lnTo>
                  <a:lnTo>
                    <a:pt x="110891" y="47593"/>
                  </a:lnTo>
                  <a:lnTo>
                    <a:pt x="110990" y="47642"/>
                  </a:lnTo>
                  <a:lnTo>
                    <a:pt x="111089" y="47741"/>
                  </a:lnTo>
                  <a:lnTo>
                    <a:pt x="111163" y="47840"/>
                  </a:lnTo>
                  <a:lnTo>
                    <a:pt x="111238" y="47939"/>
                  </a:lnTo>
                  <a:lnTo>
                    <a:pt x="111262" y="48063"/>
                  </a:lnTo>
                  <a:lnTo>
                    <a:pt x="111287" y="48162"/>
                  </a:lnTo>
                  <a:lnTo>
                    <a:pt x="111262" y="48285"/>
                  </a:lnTo>
                  <a:lnTo>
                    <a:pt x="111238" y="48409"/>
                  </a:lnTo>
                  <a:lnTo>
                    <a:pt x="111163" y="48508"/>
                  </a:lnTo>
                  <a:lnTo>
                    <a:pt x="111089" y="48607"/>
                  </a:lnTo>
                  <a:lnTo>
                    <a:pt x="110990" y="48681"/>
                  </a:lnTo>
                  <a:lnTo>
                    <a:pt x="110891" y="48755"/>
                  </a:lnTo>
                  <a:lnTo>
                    <a:pt x="110768" y="48780"/>
                  </a:lnTo>
                  <a:lnTo>
                    <a:pt x="110644" y="48805"/>
                  </a:lnTo>
                  <a:lnTo>
                    <a:pt x="110520" y="48780"/>
                  </a:lnTo>
                  <a:lnTo>
                    <a:pt x="110421" y="48755"/>
                  </a:lnTo>
                  <a:lnTo>
                    <a:pt x="110298" y="48681"/>
                  </a:lnTo>
                  <a:lnTo>
                    <a:pt x="110199" y="48607"/>
                  </a:lnTo>
                  <a:lnTo>
                    <a:pt x="110125" y="48508"/>
                  </a:lnTo>
                  <a:lnTo>
                    <a:pt x="110075" y="48409"/>
                  </a:lnTo>
                  <a:lnTo>
                    <a:pt x="110026" y="48285"/>
                  </a:lnTo>
                  <a:lnTo>
                    <a:pt x="110026" y="48162"/>
                  </a:lnTo>
                  <a:lnTo>
                    <a:pt x="110026" y="48063"/>
                  </a:lnTo>
                  <a:lnTo>
                    <a:pt x="110075" y="47939"/>
                  </a:lnTo>
                  <a:lnTo>
                    <a:pt x="110125" y="47840"/>
                  </a:lnTo>
                  <a:lnTo>
                    <a:pt x="110199" y="47741"/>
                  </a:lnTo>
                  <a:lnTo>
                    <a:pt x="110298" y="47642"/>
                  </a:lnTo>
                  <a:lnTo>
                    <a:pt x="110421" y="47593"/>
                  </a:lnTo>
                  <a:lnTo>
                    <a:pt x="110520" y="47568"/>
                  </a:lnTo>
                  <a:lnTo>
                    <a:pt x="110644" y="47543"/>
                  </a:lnTo>
                  <a:close/>
                  <a:moveTo>
                    <a:pt x="104336" y="48310"/>
                  </a:moveTo>
                  <a:lnTo>
                    <a:pt x="104435" y="48335"/>
                  </a:lnTo>
                  <a:lnTo>
                    <a:pt x="104534" y="48359"/>
                  </a:lnTo>
                  <a:lnTo>
                    <a:pt x="104608" y="48409"/>
                  </a:lnTo>
                  <a:lnTo>
                    <a:pt x="104683" y="48458"/>
                  </a:lnTo>
                  <a:lnTo>
                    <a:pt x="104757" y="48533"/>
                  </a:lnTo>
                  <a:lnTo>
                    <a:pt x="104782" y="48607"/>
                  </a:lnTo>
                  <a:lnTo>
                    <a:pt x="104806" y="48706"/>
                  </a:lnTo>
                  <a:lnTo>
                    <a:pt x="104831" y="48805"/>
                  </a:lnTo>
                  <a:lnTo>
                    <a:pt x="104806" y="48879"/>
                  </a:lnTo>
                  <a:lnTo>
                    <a:pt x="104782" y="48978"/>
                  </a:lnTo>
                  <a:lnTo>
                    <a:pt x="104757" y="49052"/>
                  </a:lnTo>
                  <a:lnTo>
                    <a:pt x="104683" y="49151"/>
                  </a:lnTo>
                  <a:lnTo>
                    <a:pt x="104608" y="49200"/>
                  </a:lnTo>
                  <a:lnTo>
                    <a:pt x="104534" y="49250"/>
                  </a:lnTo>
                  <a:lnTo>
                    <a:pt x="104435" y="49275"/>
                  </a:lnTo>
                  <a:lnTo>
                    <a:pt x="104262" y="49275"/>
                  </a:lnTo>
                  <a:lnTo>
                    <a:pt x="104163" y="49250"/>
                  </a:lnTo>
                  <a:lnTo>
                    <a:pt x="104089" y="49200"/>
                  </a:lnTo>
                  <a:lnTo>
                    <a:pt x="104015" y="49151"/>
                  </a:lnTo>
                  <a:lnTo>
                    <a:pt x="103941" y="49052"/>
                  </a:lnTo>
                  <a:lnTo>
                    <a:pt x="103891" y="48978"/>
                  </a:lnTo>
                  <a:lnTo>
                    <a:pt x="103866" y="48879"/>
                  </a:lnTo>
                  <a:lnTo>
                    <a:pt x="103866" y="48805"/>
                  </a:lnTo>
                  <a:lnTo>
                    <a:pt x="103866" y="48706"/>
                  </a:lnTo>
                  <a:lnTo>
                    <a:pt x="103891" y="48607"/>
                  </a:lnTo>
                  <a:lnTo>
                    <a:pt x="103941" y="48533"/>
                  </a:lnTo>
                  <a:lnTo>
                    <a:pt x="104015" y="48458"/>
                  </a:lnTo>
                  <a:lnTo>
                    <a:pt x="104089" y="48409"/>
                  </a:lnTo>
                  <a:lnTo>
                    <a:pt x="104163" y="48359"/>
                  </a:lnTo>
                  <a:lnTo>
                    <a:pt x="104262" y="48335"/>
                  </a:lnTo>
                  <a:lnTo>
                    <a:pt x="104336" y="48310"/>
                  </a:lnTo>
                  <a:close/>
                  <a:moveTo>
                    <a:pt x="96050" y="48805"/>
                  </a:moveTo>
                  <a:lnTo>
                    <a:pt x="96173" y="48829"/>
                  </a:lnTo>
                  <a:lnTo>
                    <a:pt x="96272" y="48879"/>
                  </a:lnTo>
                  <a:lnTo>
                    <a:pt x="96347" y="49003"/>
                  </a:lnTo>
                  <a:lnTo>
                    <a:pt x="96371" y="49101"/>
                  </a:lnTo>
                  <a:lnTo>
                    <a:pt x="96347" y="49225"/>
                  </a:lnTo>
                  <a:lnTo>
                    <a:pt x="96272" y="49324"/>
                  </a:lnTo>
                  <a:lnTo>
                    <a:pt x="96173" y="49398"/>
                  </a:lnTo>
                  <a:lnTo>
                    <a:pt x="96050" y="49423"/>
                  </a:lnTo>
                  <a:lnTo>
                    <a:pt x="95951" y="49398"/>
                  </a:lnTo>
                  <a:lnTo>
                    <a:pt x="95827" y="49324"/>
                  </a:lnTo>
                  <a:lnTo>
                    <a:pt x="95778" y="49225"/>
                  </a:lnTo>
                  <a:lnTo>
                    <a:pt x="95753" y="49101"/>
                  </a:lnTo>
                  <a:lnTo>
                    <a:pt x="95778" y="49003"/>
                  </a:lnTo>
                  <a:lnTo>
                    <a:pt x="95827" y="48879"/>
                  </a:lnTo>
                  <a:lnTo>
                    <a:pt x="95951" y="48829"/>
                  </a:lnTo>
                  <a:lnTo>
                    <a:pt x="96050" y="48805"/>
                  </a:lnTo>
                  <a:close/>
                  <a:moveTo>
                    <a:pt x="116160" y="47964"/>
                  </a:moveTo>
                  <a:lnTo>
                    <a:pt x="116284" y="48013"/>
                  </a:lnTo>
                  <a:lnTo>
                    <a:pt x="116432" y="48087"/>
                  </a:lnTo>
                  <a:lnTo>
                    <a:pt x="116556" y="48186"/>
                  </a:lnTo>
                  <a:lnTo>
                    <a:pt x="116630" y="48285"/>
                  </a:lnTo>
                  <a:lnTo>
                    <a:pt x="116704" y="48434"/>
                  </a:lnTo>
                  <a:lnTo>
                    <a:pt x="116754" y="48582"/>
                  </a:lnTo>
                  <a:lnTo>
                    <a:pt x="116779" y="48706"/>
                  </a:lnTo>
                  <a:lnTo>
                    <a:pt x="116754" y="48854"/>
                  </a:lnTo>
                  <a:lnTo>
                    <a:pt x="116704" y="49003"/>
                  </a:lnTo>
                  <a:lnTo>
                    <a:pt x="116630" y="49126"/>
                  </a:lnTo>
                  <a:lnTo>
                    <a:pt x="116556" y="49250"/>
                  </a:lnTo>
                  <a:lnTo>
                    <a:pt x="116432" y="49349"/>
                  </a:lnTo>
                  <a:lnTo>
                    <a:pt x="116284" y="49423"/>
                  </a:lnTo>
                  <a:lnTo>
                    <a:pt x="116160" y="49473"/>
                  </a:lnTo>
                  <a:lnTo>
                    <a:pt x="115863" y="49473"/>
                  </a:lnTo>
                  <a:lnTo>
                    <a:pt x="115715" y="49423"/>
                  </a:lnTo>
                  <a:lnTo>
                    <a:pt x="115591" y="49349"/>
                  </a:lnTo>
                  <a:lnTo>
                    <a:pt x="115468" y="49250"/>
                  </a:lnTo>
                  <a:lnTo>
                    <a:pt x="115369" y="49126"/>
                  </a:lnTo>
                  <a:lnTo>
                    <a:pt x="115294" y="49003"/>
                  </a:lnTo>
                  <a:lnTo>
                    <a:pt x="115270" y="48854"/>
                  </a:lnTo>
                  <a:lnTo>
                    <a:pt x="115245" y="48706"/>
                  </a:lnTo>
                  <a:lnTo>
                    <a:pt x="115270" y="48582"/>
                  </a:lnTo>
                  <a:lnTo>
                    <a:pt x="115294" y="48434"/>
                  </a:lnTo>
                  <a:lnTo>
                    <a:pt x="115369" y="48285"/>
                  </a:lnTo>
                  <a:lnTo>
                    <a:pt x="115468" y="48186"/>
                  </a:lnTo>
                  <a:lnTo>
                    <a:pt x="115591" y="48087"/>
                  </a:lnTo>
                  <a:lnTo>
                    <a:pt x="115715" y="48013"/>
                  </a:lnTo>
                  <a:lnTo>
                    <a:pt x="115863" y="47964"/>
                  </a:lnTo>
                  <a:close/>
                  <a:moveTo>
                    <a:pt x="88827" y="49374"/>
                  </a:moveTo>
                  <a:lnTo>
                    <a:pt x="88876" y="49423"/>
                  </a:lnTo>
                  <a:lnTo>
                    <a:pt x="88926" y="49473"/>
                  </a:lnTo>
                  <a:lnTo>
                    <a:pt x="88926" y="49547"/>
                  </a:lnTo>
                  <a:lnTo>
                    <a:pt x="88926" y="49621"/>
                  </a:lnTo>
                  <a:lnTo>
                    <a:pt x="88876" y="49695"/>
                  </a:lnTo>
                  <a:lnTo>
                    <a:pt x="88827" y="49720"/>
                  </a:lnTo>
                  <a:lnTo>
                    <a:pt x="88753" y="49745"/>
                  </a:lnTo>
                  <a:lnTo>
                    <a:pt x="88678" y="49720"/>
                  </a:lnTo>
                  <a:lnTo>
                    <a:pt x="88629" y="49695"/>
                  </a:lnTo>
                  <a:lnTo>
                    <a:pt x="88580" y="49621"/>
                  </a:lnTo>
                  <a:lnTo>
                    <a:pt x="88555" y="49547"/>
                  </a:lnTo>
                  <a:lnTo>
                    <a:pt x="88580" y="49473"/>
                  </a:lnTo>
                  <a:lnTo>
                    <a:pt x="88629" y="49423"/>
                  </a:lnTo>
                  <a:lnTo>
                    <a:pt x="88678" y="49374"/>
                  </a:lnTo>
                  <a:close/>
                  <a:moveTo>
                    <a:pt x="100131" y="49225"/>
                  </a:moveTo>
                  <a:lnTo>
                    <a:pt x="100205" y="49250"/>
                  </a:lnTo>
                  <a:lnTo>
                    <a:pt x="100280" y="49275"/>
                  </a:lnTo>
                  <a:lnTo>
                    <a:pt x="100354" y="49349"/>
                  </a:lnTo>
                  <a:lnTo>
                    <a:pt x="100403" y="49398"/>
                  </a:lnTo>
                  <a:lnTo>
                    <a:pt x="100428" y="49473"/>
                  </a:lnTo>
                  <a:lnTo>
                    <a:pt x="100453" y="49547"/>
                  </a:lnTo>
                  <a:lnTo>
                    <a:pt x="100453" y="49621"/>
                  </a:lnTo>
                  <a:lnTo>
                    <a:pt x="100453" y="49695"/>
                  </a:lnTo>
                  <a:lnTo>
                    <a:pt x="100428" y="49769"/>
                  </a:lnTo>
                  <a:lnTo>
                    <a:pt x="100403" y="49844"/>
                  </a:lnTo>
                  <a:lnTo>
                    <a:pt x="100354" y="49918"/>
                  </a:lnTo>
                  <a:lnTo>
                    <a:pt x="100280" y="49967"/>
                  </a:lnTo>
                  <a:lnTo>
                    <a:pt x="100205" y="49992"/>
                  </a:lnTo>
                  <a:lnTo>
                    <a:pt x="100131" y="50017"/>
                  </a:lnTo>
                  <a:lnTo>
                    <a:pt x="99983" y="50017"/>
                  </a:lnTo>
                  <a:lnTo>
                    <a:pt x="99909" y="49992"/>
                  </a:lnTo>
                  <a:lnTo>
                    <a:pt x="99834" y="49967"/>
                  </a:lnTo>
                  <a:lnTo>
                    <a:pt x="99785" y="49918"/>
                  </a:lnTo>
                  <a:lnTo>
                    <a:pt x="99735" y="49844"/>
                  </a:lnTo>
                  <a:lnTo>
                    <a:pt x="99686" y="49769"/>
                  </a:lnTo>
                  <a:lnTo>
                    <a:pt x="99661" y="49695"/>
                  </a:lnTo>
                  <a:lnTo>
                    <a:pt x="99661" y="49621"/>
                  </a:lnTo>
                  <a:lnTo>
                    <a:pt x="99661" y="49547"/>
                  </a:lnTo>
                  <a:lnTo>
                    <a:pt x="99686" y="49473"/>
                  </a:lnTo>
                  <a:lnTo>
                    <a:pt x="99735" y="49398"/>
                  </a:lnTo>
                  <a:lnTo>
                    <a:pt x="99785" y="49349"/>
                  </a:lnTo>
                  <a:lnTo>
                    <a:pt x="99834" y="49275"/>
                  </a:lnTo>
                  <a:lnTo>
                    <a:pt x="99909" y="49250"/>
                  </a:lnTo>
                  <a:lnTo>
                    <a:pt x="99983" y="49225"/>
                  </a:lnTo>
                  <a:close/>
                  <a:moveTo>
                    <a:pt x="93675" y="49571"/>
                  </a:moveTo>
                  <a:lnTo>
                    <a:pt x="93799" y="49596"/>
                  </a:lnTo>
                  <a:lnTo>
                    <a:pt x="93873" y="49646"/>
                  </a:lnTo>
                  <a:lnTo>
                    <a:pt x="93947" y="49745"/>
                  </a:lnTo>
                  <a:lnTo>
                    <a:pt x="93972" y="49844"/>
                  </a:lnTo>
                  <a:lnTo>
                    <a:pt x="93947" y="49967"/>
                  </a:lnTo>
                  <a:lnTo>
                    <a:pt x="93873" y="50041"/>
                  </a:lnTo>
                  <a:lnTo>
                    <a:pt x="93799" y="50116"/>
                  </a:lnTo>
                  <a:lnTo>
                    <a:pt x="93675" y="50140"/>
                  </a:lnTo>
                  <a:lnTo>
                    <a:pt x="93576" y="50116"/>
                  </a:lnTo>
                  <a:lnTo>
                    <a:pt x="93477" y="50041"/>
                  </a:lnTo>
                  <a:lnTo>
                    <a:pt x="93428" y="49967"/>
                  </a:lnTo>
                  <a:lnTo>
                    <a:pt x="93403" y="49844"/>
                  </a:lnTo>
                  <a:lnTo>
                    <a:pt x="93428" y="49745"/>
                  </a:lnTo>
                  <a:lnTo>
                    <a:pt x="93477" y="49646"/>
                  </a:lnTo>
                  <a:lnTo>
                    <a:pt x="93576" y="49596"/>
                  </a:lnTo>
                  <a:lnTo>
                    <a:pt x="93675" y="49571"/>
                  </a:lnTo>
                  <a:close/>
                  <a:moveTo>
                    <a:pt x="107033" y="49052"/>
                  </a:moveTo>
                  <a:lnTo>
                    <a:pt x="107132" y="49077"/>
                  </a:lnTo>
                  <a:lnTo>
                    <a:pt x="107230" y="49126"/>
                  </a:lnTo>
                  <a:lnTo>
                    <a:pt x="107329" y="49200"/>
                  </a:lnTo>
                  <a:lnTo>
                    <a:pt x="107404" y="49299"/>
                  </a:lnTo>
                  <a:lnTo>
                    <a:pt x="107453" y="49398"/>
                  </a:lnTo>
                  <a:lnTo>
                    <a:pt x="107478" y="49497"/>
                  </a:lnTo>
                  <a:lnTo>
                    <a:pt x="107478" y="49596"/>
                  </a:lnTo>
                  <a:lnTo>
                    <a:pt x="107478" y="49720"/>
                  </a:lnTo>
                  <a:lnTo>
                    <a:pt x="107453" y="49819"/>
                  </a:lnTo>
                  <a:lnTo>
                    <a:pt x="107404" y="49918"/>
                  </a:lnTo>
                  <a:lnTo>
                    <a:pt x="107329" y="49992"/>
                  </a:lnTo>
                  <a:lnTo>
                    <a:pt x="107230" y="50066"/>
                  </a:lnTo>
                  <a:lnTo>
                    <a:pt x="107132" y="50116"/>
                  </a:lnTo>
                  <a:lnTo>
                    <a:pt x="107033" y="50140"/>
                  </a:lnTo>
                  <a:lnTo>
                    <a:pt x="106934" y="50165"/>
                  </a:lnTo>
                  <a:lnTo>
                    <a:pt x="106810" y="50140"/>
                  </a:lnTo>
                  <a:lnTo>
                    <a:pt x="106711" y="50116"/>
                  </a:lnTo>
                  <a:lnTo>
                    <a:pt x="106612" y="50066"/>
                  </a:lnTo>
                  <a:lnTo>
                    <a:pt x="106538" y="49992"/>
                  </a:lnTo>
                  <a:lnTo>
                    <a:pt x="106464" y="49918"/>
                  </a:lnTo>
                  <a:lnTo>
                    <a:pt x="106414" y="49819"/>
                  </a:lnTo>
                  <a:lnTo>
                    <a:pt x="106389" y="49720"/>
                  </a:lnTo>
                  <a:lnTo>
                    <a:pt x="106365" y="49596"/>
                  </a:lnTo>
                  <a:lnTo>
                    <a:pt x="106389" y="49497"/>
                  </a:lnTo>
                  <a:lnTo>
                    <a:pt x="106414" y="49398"/>
                  </a:lnTo>
                  <a:lnTo>
                    <a:pt x="106464" y="49299"/>
                  </a:lnTo>
                  <a:lnTo>
                    <a:pt x="106538" y="49200"/>
                  </a:lnTo>
                  <a:lnTo>
                    <a:pt x="106612" y="49126"/>
                  </a:lnTo>
                  <a:lnTo>
                    <a:pt x="106711" y="49077"/>
                  </a:lnTo>
                  <a:lnTo>
                    <a:pt x="106810" y="49052"/>
                  </a:lnTo>
                  <a:close/>
                  <a:moveTo>
                    <a:pt x="121280" y="48359"/>
                  </a:moveTo>
                  <a:lnTo>
                    <a:pt x="121454" y="48384"/>
                  </a:lnTo>
                  <a:lnTo>
                    <a:pt x="121627" y="48434"/>
                  </a:lnTo>
                  <a:lnTo>
                    <a:pt x="121775" y="48508"/>
                  </a:lnTo>
                  <a:lnTo>
                    <a:pt x="121924" y="48631"/>
                  </a:lnTo>
                  <a:lnTo>
                    <a:pt x="122047" y="48780"/>
                  </a:lnTo>
                  <a:lnTo>
                    <a:pt x="122122" y="48928"/>
                  </a:lnTo>
                  <a:lnTo>
                    <a:pt x="122171" y="49101"/>
                  </a:lnTo>
                  <a:lnTo>
                    <a:pt x="122196" y="49275"/>
                  </a:lnTo>
                  <a:lnTo>
                    <a:pt x="122171" y="49448"/>
                  </a:lnTo>
                  <a:lnTo>
                    <a:pt x="122122" y="49596"/>
                  </a:lnTo>
                  <a:lnTo>
                    <a:pt x="122047" y="49769"/>
                  </a:lnTo>
                  <a:lnTo>
                    <a:pt x="121924" y="49918"/>
                  </a:lnTo>
                  <a:lnTo>
                    <a:pt x="121775" y="50017"/>
                  </a:lnTo>
                  <a:lnTo>
                    <a:pt x="121627" y="50116"/>
                  </a:lnTo>
                  <a:lnTo>
                    <a:pt x="121454" y="50165"/>
                  </a:lnTo>
                  <a:lnTo>
                    <a:pt x="121107" y="50165"/>
                  </a:lnTo>
                  <a:lnTo>
                    <a:pt x="120934" y="50116"/>
                  </a:lnTo>
                  <a:lnTo>
                    <a:pt x="120786" y="50017"/>
                  </a:lnTo>
                  <a:lnTo>
                    <a:pt x="120637" y="49918"/>
                  </a:lnTo>
                  <a:lnTo>
                    <a:pt x="120514" y="49769"/>
                  </a:lnTo>
                  <a:lnTo>
                    <a:pt x="120439" y="49596"/>
                  </a:lnTo>
                  <a:lnTo>
                    <a:pt x="120390" y="49448"/>
                  </a:lnTo>
                  <a:lnTo>
                    <a:pt x="120365" y="49275"/>
                  </a:lnTo>
                  <a:lnTo>
                    <a:pt x="120390" y="49101"/>
                  </a:lnTo>
                  <a:lnTo>
                    <a:pt x="120439" y="48928"/>
                  </a:lnTo>
                  <a:lnTo>
                    <a:pt x="120514" y="48780"/>
                  </a:lnTo>
                  <a:lnTo>
                    <a:pt x="120637" y="48631"/>
                  </a:lnTo>
                  <a:lnTo>
                    <a:pt x="120786" y="48508"/>
                  </a:lnTo>
                  <a:lnTo>
                    <a:pt x="120934" y="48434"/>
                  </a:lnTo>
                  <a:lnTo>
                    <a:pt x="121107" y="48384"/>
                  </a:lnTo>
                  <a:lnTo>
                    <a:pt x="121280" y="48359"/>
                  </a:lnTo>
                  <a:close/>
                  <a:moveTo>
                    <a:pt x="91300" y="49769"/>
                  </a:moveTo>
                  <a:lnTo>
                    <a:pt x="91375" y="49819"/>
                  </a:lnTo>
                  <a:lnTo>
                    <a:pt x="91424" y="49918"/>
                  </a:lnTo>
                  <a:lnTo>
                    <a:pt x="91449" y="49992"/>
                  </a:lnTo>
                  <a:lnTo>
                    <a:pt x="91424" y="50091"/>
                  </a:lnTo>
                  <a:lnTo>
                    <a:pt x="91375" y="50165"/>
                  </a:lnTo>
                  <a:lnTo>
                    <a:pt x="91300" y="50215"/>
                  </a:lnTo>
                  <a:lnTo>
                    <a:pt x="91202" y="50239"/>
                  </a:lnTo>
                  <a:lnTo>
                    <a:pt x="91103" y="50215"/>
                  </a:lnTo>
                  <a:lnTo>
                    <a:pt x="91028" y="50165"/>
                  </a:lnTo>
                  <a:lnTo>
                    <a:pt x="90979" y="50091"/>
                  </a:lnTo>
                  <a:lnTo>
                    <a:pt x="90954" y="49992"/>
                  </a:lnTo>
                  <a:lnTo>
                    <a:pt x="90979" y="49918"/>
                  </a:lnTo>
                  <a:lnTo>
                    <a:pt x="91028" y="49819"/>
                  </a:lnTo>
                  <a:lnTo>
                    <a:pt x="91103" y="49769"/>
                  </a:lnTo>
                  <a:close/>
                  <a:moveTo>
                    <a:pt x="118510" y="48557"/>
                  </a:moveTo>
                  <a:lnTo>
                    <a:pt x="118658" y="48582"/>
                  </a:lnTo>
                  <a:lnTo>
                    <a:pt x="118807" y="48631"/>
                  </a:lnTo>
                  <a:lnTo>
                    <a:pt x="118955" y="48706"/>
                  </a:lnTo>
                  <a:lnTo>
                    <a:pt x="119104" y="48805"/>
                  </a:lnTo>
                  <a:lnTo>
                    <a:pt x="119203" y="48953"/>
                  </a:lnTo>
                  <a:lnTo>
                    <a:pt x="119277" y="49101"/>
                  </a:lnTo>
                  <a:lnTo>
                    <a:pt x="119326" y="49250"/>
                  </a:lnTo>
                  <a:lnTo>
                    <a:pt x="119351" y="49398"/>
                  </a:lnTo>
                  <a:lnTo>
                    <a:pt x="119326" y="49571"/>
                  </a:lnTo>
                  <a:lnTo>
                    <a:pt x="119277" y="49720"/>
                  </a:lnTo>
                  <a:lnTo>
                    <a:pt x="119203" y="49868"/>
                  </a:lnTo>
                  <a:lnTo>
                    <a:pt x="119104" y="49992"/>
                  </a:lnTo>
                  <a:lnTo>
                    <a:pt x="118955" y="50116"/>
                  </a:lnTo>
                  <a:lnTo>
                    <a:pt x="118807" y="50190"/>
                  </a:lnTo>
                  <a:lnTo>
                    <a:pt x="118658" y="50239"/>
                  </a:lnTo>
                  <a:lnTo>
                    <a:pt x="118337" y="50239"/>
                  </a:lnTo>
                  <a:lnTo>
                    <a:pt x="118188" y="50190"/>
                  </a:lnTo>
                  <a:lnTo>
                    <a:pt x="118040" y="50116"/>
                  </a:lnTo>
                  <a:lnTo>
                    <a:pt x="117916" y="49992"/>
                  </a:lnTo>
                  <a:lnTo>
                    <a:pt x="117793" y="49868"/>
                  </a:lnTo>
                  <a:lnTo>
                    <a:pt x="117719" y="49720"/>
                  </a:lnTo>
                  <a:lnTo>
                    <a:pt x="117669" y="49571"/>
                  </a:lnTo>
                  <a:lnTo>
                    <a:pt x="117669" y="49398"/>
                  </a:lnTo>
                  <a:lnTo>
                    <a:pt x="117669" y="49250"/>
                  </a:lnTo>
                  <a:lnTo>
                    <a:pt x="117719" y="49101"/>
                  </a:lnTo>
                  <a:lnTo>
                    <a:pt x="117793" y="48953"/>
                  </a:lnTo>
                  <a:lnTo>
                    <a:pt x="117916" y="48805"/>
                  </a:lnTo>
                  <a:lnTo>
                    <a:pt x="118040" y="48706"/>
                  </a:lnTo>
                  <a:lnTo>
                    <a:pt x="118188" y="48631"/>
                  </a:lnTo>
                  <a:lnTo>
                    <a:pt x="118337" y="48582"/>
                  </a:lnTo>
                  <a:lnTo>
                    <a:pt x="118510" y="48557"/>
                  </a:lnTo>
                  <a:close/>
                  <a:moveTo>
                    <a:pt x="84572" y="50239"/>
                  </a:moveTo>
                  <a:lnTo>
                    <a:pt x="84597" y="50264"/>
                  </a:lnTo>
                  <a:lnTo>
                    <a:pt x="84622" y="50314"/>
                  </a:lnTo>
                  <a:lnTo>
                    <a:pt x="84622" y="50338"/>
                  </a:lnTo>
                  <a:lnTo>
                    <a:pt x="84622" y="50388"/>
                  </a:lnTo>
                  <a:lnTo>
                    <a:pt x="84597" y="50412"/>
                  </a:lnTo>
                  <a:lnTo>
                    <a:pt x="84572" y="50437"/>
                  </a:lnTo>
                  <a:lnTo>
                    <a:pt x="84498" y="50437"/>
                  </a:lnTo>
                  <a:lnTo>
                    <a:pt x="84449" y="50412"/>
                  </a:lnTo>
                  <a:lnTo>
                    <a:pt x="84424" y="50388"/>
                  </a:lnTo>
                  <a:lnTo>
                    <a:pt x="84424" y="50338"/>
                  </a:lnTo>
                  <a:lnTo>
                    <a:pt x="84424" y="50314"/>
                  </a:lnTo>
                  <a:lnTo>
                    <a:pt x="84449" y="50264"/>
                  </a:lnTo>
                  <a:lnTo>
                    <a:pt x="84498" y="50239"/>
                  </a:lnTo>
                  <a:close/>
                  <a:moveTo>
                    <a:pt x="123952" y="48978"/>
                  </a:moveTo>
                  <a:lnTo>
                    <a:pt x="124150" y="49052"/>
                  </a:lnTo>
                  <a:lnTo>
                    <a:pt x="124323" y="49126"/>
                  </a:lnTo>
                  <a:lnTo>
                    <a:pt x="124471" y="49250"/>
                  </a:lnTo>
                  <a:lnTo>
                    <a:pt x="124595" y="49423"/>
                  </a:lnTo>
                  <a:lnTo>
                    <a:pt x="124669" y="49571"/>
                  </a:lnTo>
                  <a:lnTo>
                    <a:pt x="124744" y="49769"/>
                  </a:lnTo>
                  <a:lnTo>
                    <a:pt x="124744" y="49942"/>
                  </a:lnTo>
                  <a:lnTo>
                    <a:pt x="124744" y="50140"/>
                  </a:lnTo>
                  <a:lnTo>
                    <a:pt x="124669" y="50314"/>
                  </a:lnTo>
                  <a:lnTo>
                    <a:pt x="124595" y="50487"/>
                  </a:lnTo>
                  <a:lnTo>
                    <a:pt x="124471" y="50635"/>
                  </a:lnTo>
                  <a:lnTo>
                    <a:pt x="124323" y="50759"/>
                  </a:lnTo>
                  <a:lnTo>
                    <a:pt x="124150" y="50858"/>
                  </a:lnTo>
                  <a:lnTo>
                    <a:pt x="123952" y="50907"/>
                  </a:lnTo>
                  <a:lnTo>
                    <a:pt x="123779" y="50932"/>
                  </a:lnTo>
                  <a:lnTo>
                    <a:pt x="123581" y="50907"/>
                  </a:lnTo>
                  <a:lnTo>
                    <a:pt x="123408" y="50858"/>
                  </a:lnTo>
                  <a:lnTo>
                    <a:pt x="123235" y="50759"/>
                  </a:lnTo>
                  <a:lnTo>
                    <a:pt x="123086" y="50635"/>
                  </a:lnTo>
                  <a:lnTo>
                    <a:pt x="122963" y="50487"/>
                  </a:lnTo>
                  <a:lnTo>
                    <a:pt x="122864" y="50314"/>
                  </a:lnTo>
                  <a:lnTo>
                    <a:pt x="122814" y="50140"/>
                  </a:lnTo>
                  <a:lnTo>
                    <a:pt x="122789" y="49942"/>
                  </a:lnTo>
                  <a:lnTo>
                    <a:pt x="122814" y="49769"/>
                  </a:lnTo>
                  <a:lnTo>
                    <a:pt x="122864" y="49571"/>
                  </a:lnTo>
                  <a:lnTo>
                    <a:pt x="122963" y="49423"/>
                  </a:lnTo>
                  <a:lnTo>
                    <a:pt x="123086" y="49250"/>
                  </a:lnTo>
                  <a:lnTo>
                    <a:pt x="123235" y="49126"/>
                  </a:lnTo>
                  <a:lnTo>
                    <a:pt x="123408" y="49052"/>
                  </a:lnTo>
                  <a:lnTo>
                    <a:pt x="123581" y="48978"/>
                  </a:lnTo>
                  <a:close/>
                  <a:moveTo>
                    <a:pt x="112524" y="49522"/>
                  </a:moveTo>
                  <a:lnTo>
                    <a:pt x="112648" y="49547"/>
                  </a:lnTo>
                  <a:lnTo>
                    <a:pt x="112796" y="49571"/>
                  </a:lnTo>
                  <a:lnTo>
                    <a:pt x="112920" y="49646"/>
                  </a:lnTo>
                  <a:lnTo>
                    <a:pt x="113019" y="49745"/>
                  </a:lnTo>
                  <a:lnTo>
                    <a:pt x="113118" y="49844"/>
                  </a:lnTo>
                  <a:lnTo>
                    <a:pt x="113167" y="49967"/>
                  </a:lnTo>
                  <a:lnTo>
                    <a:pt x="113217" y="50116"/>
                  </a:lnTo>
                  <a:lnTo>
                    <a:pt x="113241" y="50239"/>
                  </a:lnTo>
                  <a:lnTo>
                    <a:pt x="113217" y="50388"/>
                  </a:lnTo>
                  <a:lnTo>
                    <a:pt x="113167" y="50511"/>
                  </a:lnTo>
                  <a:lnTo>
                    <a:pt x="113118" y="50635"/>
                  </a:lnTo>
                  <a:lnTo>
                    <a:pt x="113019" y="50734"/>
                  </a:lnTo>
                  <a:lnTo>
                    <a:pt x="112920" y="50833"/>
                  </a:lnTo>
                  <a:lnTo>
                    <a:pt x="112796" y="50907"/>
                  </a:lnTo>
                  <a:lnTo>
                    <a:pt x="112648" y="50932"/>
                  </a:lnTo>
                  <a:lnTo>
                    <a:pt x="112524" y="50957"/>
                  </a:lnTo>
                  <a:lnTo>
                    <a:pt x="112376" y="50932"/>
                  </a:lnTo>
                  <a:lnTo>
                    <a:pt x="112252" y="50907"/>
                  </a:lnTo>
                  <a:lnTo>
                    <a:pt x="112128" y="50833"/>
                  </a:lnTo>
                  <a:lnTo>
                    <a:pt x="112029" y="50734"/>
                  </a:lnTo>
                  <a:lnTo>
                    <a:pt x="111930" y="50635"/>
                  </a:lnTo>
                  <a:lnTo>
                    <a:pt x="111856" y="50511"/>
                  </a:lnTo>
                  <a:lnTo>
                    <a:pt x="111831" y="50388"/>
                  </a:lnTo>
                  <a:lnTo>
                    <a:pt x="111807" y="50239"/>
                  </a:lnTo>
                  <a:lnTo>
                    <a:pt x="111831" y="50116"/>
                  </a:lnTo>
                  <a:lnTo>
                    <a:pt x="111856" y="49967"/>
                  </a:lnTo>
                  <a:lnTo>
                    <a:pt x="111930" y="49844"/>
                  </a:lnTo>
                  <a:lnTo>
                    <a:pt x="112029" y="49745"/>
                  </a:lnTo>
                  <a:lnTo>
                    <a:pt x="112128" y="49646"/>
                  </a:lnTo>
                  <a:lnTo>
                    <a:pt x="112252" y="49571"/>
                  </a:lnTo>
                  <a:lnTo>
                    <a:pt x="112376" y="49547"/>
                  </a:lnTo>
                  <a:lnTo>
                    <a:pt x="112524" y="49522"/>
                  </a:lnTo>
                  <a:close/>
                  <a:moveTo>
                    <a:pt x="109605" y="49745"/>
                  </a:moveTo>
                  <a:lnTo>
                    <a:pt x="109729" y="49794"/>
                  </a:lnTo>
                  <a:lnTo>
                    <a:pt x="109828" y="49844"/>
                  </a:lnTo>
                  <a:lnTo>
                    <a:pt x="109951" y="49918"/>
                  </a:lnTo>
                  <a:lnTo>
                    <a:pt x="110026" y="50041"/>
                  </a:lnTo>
                  <a:lnTo>
                    <a:pt x="110075" y="50140"/>
                  </a:lnTo>
                  <a:lnTo>
                    <a:pt x="110125" y="50264"/>
                  </a:lnTo>
                  <a:lnTo>
                    <a:pt x="110125" y="50388"/>
                  </a:lnTo>
                  <a:lnTo>
                    <a:pt x="110125" y="50511"/>
                  </a:lnTo>
                  <a:lnTo>
                    <a:pt x="110075" y="50610"/>
                  </a:lnTo>
                  <a:lnTo>
                    <a:pt x="110026" y="50734"/>
                  </a:lnTo>
                  <a:lnTo>
                    <a:pt x="109951" y="50833"/>
                  </a:lnTo>
                  <a:lnTo>
                    <a:pt x="109828" y="50907"/>
                  </a:lnTo>
                  <a:lnTo>
                    <a:pt x="109729" y="50957"/>
                  </a:lnTo>
                  <a:lnTo>
                    <a:pt x="109605" y="51006"/>
                  </a:lnTo>
                  <a:lnTo>
                    <a:pt x="109358" y="51006"/>
                  </a:lnTo>
                  <a:lnTo>
                    <a:pt x="109259" y="50957"/>
                  </a:lnTo>
                  <a:lnTo>
                    <a:pt x="109135" y="50907"/>
                  </a:lnTo>
                  <a:lnTo>
                    <a:pt x="109036" y="50833"/>
                  </a:lnTo>
                  <a:lnTo>
                    <a:pt x="108962" y="50734"/>
                  </a:lnTo>
                  <a:lnTo>
                    <a:pt x="108913" y="50610"/>
                  </a:lnTo>
                  <a:lnTo>
                    <a:pt x="108863" y="50511"/>
                  </a:lnTo>
                  <a:lnTo>
                    <a:pt x="108863" y="50388"/>
                  </a:lnTo>
                  <a:lnTo>
                    <a:pt x="108863" y="50264"/>
                  </a:lnTo>
                  <a:lnTo>
                    <a:pt x="108913" y="50140"/>
                  </a:lnTo>
                  <a:lnTo>
                    <a:pt x="108962" y="50041"/>
                  </a:lnTo>
                  <a:lnTo>
                    <a:pt x="109036" y="49918"/>
                  </a:lnTo>
                  <a:lnTo>
                    <a:pt x="109135" y="49844"/>
                  </a:lnTo>
                  <a:lnTo>
                    <a:pt x="109259" y="49794"/>
                  </a:lnTo>
                  <a:lnTo>
                    <a:pt x="109358" y="49745"/>
                  </a:lnTo>
                  <a:close/>
                  <a:moveTo>
                    <a:pt x="102852" y="50165"/>
                  </a:moveTo>
                  <a:lnTo>
                    <a:pt x="102951" y="50190"/>
                  </a:lnTo>
                  <a:lnTo>
                    <a:pt x="103025" y="50239"/>
                  </a:lnTo>
                  <a:lnTo>
                    <a:pt x="103100" y="50289"/>
                  </a:lnTo>
                  <a:lnTo>
                    <a:pt x="103174" y="50388"/>
                  </a:lnTo>
                  <a:lnTo>
                    <a:pt x="103223" y="50462"/>
                  </a:lnTo>
                  <a:lnTo>
                    <a:pt x="103248" y="50561"/>
                  </a:lnTo>
                  <a:lnTo>
                    <a:pt x="103248" y="50635"/>
                  </a:lnTo>
                  <a:lnTo>
                    <a:pt x="103248" y="50734"/>
                  </a:lnTo>
                  <a:lnTo>
                    <a:pt x="103223" y="50833"/>
                  </a:lnTo>
                  <a:lnTo>
                    <a:pt x="103174" y="50907"/>
                  </a:lnTo>
                  <a:lnTo>
                    <a:pt x="103100" y="50981"/>
                  </a:lnTo>
                  <a:lnTo>
                    <a:pt x="103025" y="51056"/>
                  </a:lnTo>
                  <a:lnTo>
                    <a:pt x="102951" y="51105"/>
                  </a:lnTo>
                  <a:lnTo>
                    <a:pt x="102852" y="51130"/>
                  </a:lnTo>
                  <a:lnTo>
                    <a:pt x="102679" y="51130"/>
                  </a:lnTo>
                  <a:lnTo>
                    <a:pt x="102580" y="51105"/>
                  </a:lnTo>
                  <a:lnTo>
                    <a:pt x="102506" y="51056"/>
                  </a:lnTo>
                  <a:lnTo>
                    <a:pt x="102407" y="50981"/>
                  </a:lnTo>
                  <a:lnTo>
                    <a:pt x="102357" y="50907"/>
                  </a:lnTo>
                  <a:lnTo>
                    <a:pt x="102308" y="50833"/>
                  </a:lnTo>
                  <a:lnTo>
                    <a:pt x="102283" y="50734"/>
                  </a:lnTo>
                  <a:lnTo>
                    <a:pt x="102283" y="50635"/>
                  </a:lnTo>
                  <a:lnTo>
                    <a:pt x="102283" y="50561"/>
                  </a:lnTo>
                  <a:lnTo>
                    <a:pt x="102308" y="50462"/>
                  </a:lnTo>
                  <a:lnTo>
                    <a:pt x="102357" y="50388"/>
                  </a:lnTo>
                  <a:lnTo>
                    <a:pt x="102407" y="50289"/>
                  </a:lnTo>
                  <a:lnTo>
                    <a:pt x="102506" y="50239"/>
                  </a:lnTo>
                  <a:lnTo>
                    <a:pt x="102580" y="50190"/>
                  </a:lnTo>
                  <a:lnTo>
                    <a:pt x="102679" y="50165"/>
                  </a:lnTo>
                  <a:close/>
                  <a:moveTo>
                    <a:pt x="98103" y="50586"/>
                  </a:moveTo>
                  <a:lnTo>
                    <a:pt x="98251" y="50610"/>
                  </a:lnTo>
                  <a:lnTo>
                    <a:pt x="98326" y="50635"/>
                  </a:lnTo>
                  <a:lnTo>
                    <a:pt x="98375" y="50685"/>
                  </a:lnTo>
                  <a:lnTo>
                    <a:pt x="98424" y="50759"/>
                  </a:lnTo>
                  <a:lnTo>
                    <a:pt x="98474" y="50833"/>
                  </a:lnTo>
                  <a:lnTo>
                    <a:pt x="98499" y="50981"/>
                  </a:lnTo>
                  <a:lnTo>
                    <a:pt x="98474" y="51130"/>
                  </a:lnTo>
                  <a:lnTo>
                    <a:pt x="98424" y="51179"/>
                  </a:lnTo>
                  <a:lnTo>
                    <a:pt x="98375" y="51253"/>
                  </a:lnTo>
                  <a:lnTo>
                    <a:pt x="98326" y="51303"/>
                  </a:lnTo>
                  <a:lnTo>
                    <a:pt x="98251" y="51328"/>
                  </a:lnTo>
                  <a:lnTo>
                    <a:pt x="98103" y="51377"/>
                  </a:lnTo>
                  <a:lnTo>
                    <a:pt x="97954" y="51328"/>
                  </a:lnTo>
                  <a:lnTo>
                    <a:pt x="97880" y="51303"/>
                  </a:lnTo>
                  <a:lnTo>
                    <a:pt x="97831" y="51253"/>
                  </a:lnTo>
                  <a:lnTo>
                    <a:pt x="97757" y="51179"/>
                  </a:lnTo>
                  <a:lnTo>
                    <a:pt x="97732" y="51130"/>
                  </a:lnTo>
                  <a:lnTo>
                    <a:pt x="97707" y="50981"/>
                  </a:lnTo>
                  <a:lnTo>
                    <a:pt x="97732" y="50833"/>
                  </a:lnTo>
                  <a:lnTo>
                    <a:pt x="97757" y="50759"/>
                  </a:lnTo>
                  <a:lnTo>
                    <a:pt x="97831" y="50685"/>
                  </a:lnTo>
                  <a:lnTo>
                    <a:pt x="97880" y="50635"/>
                  </a:lnTo>
                  <a:lnTo>
                    <a:pt x="97954" y="50610"/>
                  </a:lnTo>
                  <a:lnTo>
                    <a:pt x="98103" y="50586"/>
                  </a:lnTo>
                  <a:close/>
                  <a:moveTo>
                    <a:pt x="86601" y="51303"/>
                  </a:moveTo>
                  <a:lnTo>
                    <a:pt x="86675" y="51328"/>
                  </a:lnTo>
                  <a:lnTo>
                    <a:pt x="86749" y="51377"/>
                  </a:lnTo>
                  <a:lnTo>
                    <a:pt x="86774" y="51427"/>
                  </a:lnTo>
                  <a:lnTo>
                    <a:pt x="86799" y="51501"/>
                  </a:lnTo>
                  <a:lnTo>
                    <a:pt x="86774" y="51575"/>
                  </a:lnTo>
                  <a:lnTo>
                    <a:pt x="86749" y="51649"/>
                  </a:lnTo>
                  <a:lnTo>
                    <a:pt x="86675" y="51674"/>
                  </a:lnTo>
                  <a:lnTo>
                    <a:pt x="86601" y="51699"/>
                  </a:lnTo>
                  <a:lnTo>
                    <a:pt x="86526" y="51674"/>
                  </a:lnTo>
                  <a:lnTo>
                    <a:pt x="86477" y="51649"/>
                  </a:lnTo>
                  <a:lnTo>
                    <a:pt x="86428" y="51575"/>
                  </a:lnTo>
                  <a:lnTo>
                    <a:pt x="86428" y="51501"/>
                  </a:lnTo>
                  <a:lnTo>
                    <a:pt x="86428" y="51427"/>
                  </a:lnTo>
                  <a:lnTo>
                    <a:pt x="86477" y="51377"/>
                  </a:lnTo>
                  <a:lnTo>
                    <a:pt x="86526" y="51328"/>
                  </a:lnTo>
                  <a:lnTo>
                    <a:pt x="86601" y="51303"/>
                  </a:lnTo>
                  <a:close/>
                  <a:moveTo>
                    <a:pt x="115195" y="50190"/>
                  </a:moveTo>
                  <a:lnTo>
                    <a:pt x="115344" y="50239"/>
                  </a:lnTo>
                  <a:lnTo>
                    <a:pt x="115468" y="50314"/>
                  </a:lnTo>
                  <a:lnTo>
                    <a:pt x="115591" y="50412"/>
                  </a:lnTo>
                  <a:lnTo>
                    <a:pt x="115690" y="50536"/>
                  </a:lnTo>
                  <a:lnTo>
                    <a:pt x="115764" y="50685"/>
                  </a:lnTo>
                  <a:lnTo>
                    <a:pt x="115814" y="50833"/>
                  </a:lnTo>
                  <a:lnTo>
                    <a:pt x="115814" y="50981"/>
                  </a:lnTo>
                  <a:lnTo>
                    <a:pt x="115814" y="51130"/>
                  </a:lnTo>
                  <a:lnTo>
                    <a:pt x="115764" y="51278"/>
                  </a:lnTo>
                  <a:lnTo>
                    <a:pt x="115690" y="51402"/>
                  </a:lnTo>
                  <a:lnTo>
                    <a:pt x="115591" y="51526"/>
                  </a:lnTo>
                  <a:lnTo>
                    <a:pt x="115468" y="51625"/>
                  </a:lnTo>
                  <a:lnTo>
                    <a:pt x="115344" y="51699"/>
                  </a:lnTo>
                  <a:lnTo>
                    <a:pt x="115195" y="51748"/>
                  </a:lnTo>
                  <a:lnTo>
                    <a:pt x="114899" y="51748"/>
                  </a:lnTo>
                  <a:lnTo>
                    <a:pt x="114750" y="51699"/>
                  </a:lnTo>
                  <a:lnTo>
                    <a:pt x="114602" y="51625"/>
                  </a:lnTo>
                  <a:lnTo>
                    <a:pt x="114478" y="51526"/>
                  </a:lnTo>
                  <a:lnTo>
                    <a:pt x="114379" y="51402"/>
                  </a:lnTo>
                  <a:lnTo>
                    <a:pt x="114305" y="51278"/>
                  </a:lnTo>
                  <a:lnTo>
                    <a:pt x="114255" y="51130"/>
                  </a:lnTo>
                  <a:lnTo>
                    <a:pt x="114255" y="50981"/>
                  </a:lnTo>
                  <a:lnTo>
                    <a:pt x="114255" y="50833"/>
                  </a:lnTo>
                  <a:lnTo>
                    <a:pt x="114305" y="50685"/>
                  </a:lnTo>
                  <a:lnTo>
                    <a:pt x="114379" y="50536"/>
                  </a:lnTo>
                  <a:lnTo>
                    <a:pt x="114478" y="50412"/>
                  </a:lnTo>
                  <a:lnTo>
                    <a:pt x="114602" y="50314"/>
                  </a:lnTo>
                  <a:lnTo>
                    <a:pt x="114750" y="50239"/>
                  </a:lnTo>
                  <a:lnTo>
                    <a:pt x="114899" y="50190"/>
                  </a:lnTo>
                  <a:close/>
                  <a:moveTo>
                    <a:pt x="105548" y="51006"/>
                  </a:moveTo>
                  <a:lnTo>
                    <a:pt x="105647" y="51031"/>
                  </a:lnTo>
                  <a:lnTo>
                    <a:pt x="105746" y="51080"/>
                  </a:lnTo>
                  <a:lnTo>
                    <a:pt x="105845" y="51155"/>
                  </a:lnTo>
                  <a:lnTo>
                    <a:pt x="105919" y="51253"/>
                  </a:lnTo>
                  <a:lnTo>
                    <a:pt x="105969" y="51352"/>
                  </a:lnTo>
                  <a:lnTo>
                    <a:pt x="105994" y="51451"/>
                  </a:lnTo>
                  <a:lnTo>
                    <a:pt x="105994" y="51575"/>
                  </a:lnTo>
                  <a:lnTo>
                    <a:pt x="105994" y="51674"/>
                  </a:lnTo>
                  <a:lnTo>
                    <a:pt x="105969" y="51773"/>
                  </a:lnTo>
                  <a:lnTo>
                    <a:pt x="105919" y="51872"/>
                  </a:lnTo>
                  <a:lnTo>
                    <a:pt x="105845" y="51971"/>
                  </a:lnTo>
                  <a:lnTo>
                    <a:pt x="105746" y="52045"/>
                  </a:lnTo>
                  <a:lnTo>
                    <a:pt x="105647" y="52095"/>
                  </a:lnTo>
                  <a:lnTo>
                    <a:pt x="105548" y="52119"/>
                  </a:lnTo>
                  <a:lnTo>
                    <a:pt x="105425" y="52144"/>
                  </a:lnTo>
                  <a:lnTo>
                    <a:pt x="105326" y="52119"/>
                  </a:lnTo>
                  <a:lnTo>
                    <a:pt x="105227" y="52095"/>
                  </a:lnTo>
                  <a:lnTo>
                    <a:pt x="105128" y="52045"/>
                  </a:lnTo>
                  <a:lnTo>
                    <a:pt x="105029" y="51971"/>
                  </a:lnTo>
                  <a:lnTo>
                    <a:pt x="104955" y="51872"/>
                  </a:lnTo>
                  <a:lnTo>
                    <a:pt x="104905" y="51773"/>
                  </a:lnTo>
                  <a:lnTo>
                    <a:pt x="104881" y="51674"/>
                  </a:lnTo>
                  <a:lnTo>
                    <a:pt x="104856" y="51575"/>
                  </a:lnTo>
                  <a:lnTo>
                    <a:pt x="104881" y="51451"/>
                  </a:lnTo>
                  <a:lnTo>
                    <a:pt x="104905" y="51352"/>
                  </a:lnTo>
                  <a:lnTo>
                    <a:pt x="104955" y="51253"/>
                  </a:lnTo>
                  <a:lnTo>
                    <a:pt x="105029" y="51155"/>
                  </a:lnTo>
                  <a:lnTo>
                    <a:pt x="105128" y="51080"/>
                  </a:lnTo>
                  <a:lnTo>
                    <a:pt x="105227" y="51031"/>
                  </a:lnTo>
                  <a:lnTo>
                    <a:pt x="105326" y="51006"/>
                  </a:lnTo>
                  <a:close/>
                  <a:moveTo>
                    <a:pt x="95926" y="51550"/>
                  </a:moveTo>
                  <a:lnTo>
                    <a:pt x="96050" y="51575"/>
                  </a:lnTo>
                  <a:lnTo>
                    <a:pt x="96124" y="51625"/>
                  </a:lnTo>
                  <a:lnTo>
                    <a:pt x="96198" y="51674"/>
                  </a:lnTo>
                  <a:lnTo>
                    <a:pt x="96223" y="51723"/>
                  </a:lnTo>
                  <a:lnTo>
                    <a:pt x="96272" y="51798"/>
                  </a:lnTo>
                  <a:lnTo>
                    <a:pt x="96297" y="51921"/>
                  </a:lnTo>
                  <a:lnTo>
                    <a:pt x="96272" y="52070"/>
                  </a:lnTo>
                  <a:lnTo>
                    <a:pt x="96223" y="52144"/>
                  </a:lnTo>
                  <a:lnTo>
                    <a:pt x="96198" y="52193"/>
                  </a:lnTo>
                  <a:lnTo>
                    <a:pt x="96124" y="52243"/>
                  </a:lnTo>
                  <a:lnTo>
                    <a:pt x="96050" y="52292"/>
                  </a:lnTo>
                  <a:lnTo>
                    <a:pt x="95926" y="52317"/>
                  </a:lnTo>
                  <a:lnTo>
                    <a:pt x="95778" y="52292"/>
                  </a:lnTo>
                  <a:lnTo>
                    <a:pt x="95703" y="52243"/>
                  </a:lnTo>
                  <a:lnTo>
                    <a:pt x="95654" y="52193"/>
                  </a:lnTo>
                  <a:lnTo>
                    <a:pt x="95605" y="52144"/>
                  </a:lnTo>
                  <a:lnTo>
                    <a:pt x="95580" y="52070"/>
                  </a:lnTo>
                  <a:lnTo>
                    <a:pt x="95555" y="51921"/>
                  </a:lnTo>
                  <a:lnTo>
                    <a:pt x="95580" y="51798"/>
                  </a:lnTo>
                  <a:lnTo>
                    <a:pt x="95605" y="51723"/>
                  </a:lnTo>
                  <a:lnTo>
                    <a:pt x="95654" y="51674"/>
                  </a:lnTo>
                  <a:lnTo>
                    <a:pt x="95703" y="51625"/>
                  </a:lnTo>
                  <a:lnTo>
                    <a:pt x="95778" y="51575"/>
                  </a:lnTo>
                  <a:lnTo>
                    <a:pt x="95926" y="51550"/>
                  </a:lnTo>
                  <a:close/>
                  <a:moveTo>
                    <a:pt x="82767" y="52119"/>
                  </a:moveTo>
                  <a:lnTo>
                    <a:pt x="82791" y="52144"/>
                  </a:lnTo>
                  <a:lnTo>
                    <a:pt x="82816" y="52169"/>
                  </a:lnTo>
                  <a:lnTo>
                    <a:pt x="82816" y="52218"/>
                  </a:lnTo>
                  <a:lnTo>
                    <a:pt x="82816" y="52268"/>
                  </a:lnTo>
                  <a:lnTo>
                    <a:pt x="82791" y="52292"/>
                  </a:lnTo>
                  <a:lnTo>
                    <a:pt x="82767" y="52317"/>
                  </a:lnTo>
                  <a:lnTo>
                    <a:pt x="82717" y="52342"/>
                  </a:lnTo>
                  <a:lnTo>
                    <a:pt x="82668" y="52317"/>
                  </a:lnTo>
                  <a:lnTo>
                    <a:pt x="82643" y="52292"/>
                  </a:lnTo>
                  <a:lnTo>
                    <a:pt x="82618" y="52268"/>
                  </a:lnTo>
                  <a:lnTo>
                    <a:pt x="82593" y="52218"/>
                  </a:lnTo>
                  <a:lnTo>
                    <a:pt x="82618" y="52169"/>
                  </a:lnTo>
                  <a:lnTo>
                    <a:pt x="82643" y="52144"/>
                  </a:lnTo>
                  <a:lnTo>
                    <a:pt x="82668" y="52119"/>
                  </a:lnTo>
                  <a:close/>
                  <a:moveTo>
                    <a:pt x="120439" y="50610"/>
                  </a:moveTo>
                  <a:lnTo>
                    <a:pt x="120613" y="50635"/>
                  </a:lnTo>
                  <a:lnTo>
                    <a:pt x="120786" y="50685"/>
                  </a:lnTo>
                  <a:lnTo>
                    <a:pt x="120959" y="50784"/>
                  </a:lnTo>
                  <a:lnTo>
                    <a:pt x="121107" y="50882"/>
                  </a:lnTo>
                  <a:lnTo>
                    <a:pt x="121206" y="51031"/>
                  </a:lnTo>
                  <a:lnTo>
                    <a:pt x="121305" y="51204"/>
                  </a:lnTo>
                  <a:lnTo>
                    <a:pt x="121355" y="51377"/>
                  </a:lnTo>
                  <a:lnTo>
                    <a:pt x="121355" y="51550"/>
                  </a:lnTo>
                  <a:lnTo>
                    <a:pt x="121355" y="51723"/>
                  </a:lnTo>
                  <a:lnTo>
                    <a:pt x="121305" y="51897"/>
                  </a:lnTo>
                  <a:lnTo>
                    <a:pt x="121206" y="52070"/>
                  </a:lnTo>
                  <a:lnTo>
                    <a:pt x="121107" y="52193"/>
                  </a:lnTo>
                  <a:lnTo>
                    <a:pt x="120959" y="52317"/>
                  </a:lnTo>
                  <a:lnTo>
                    <a:pt x="120786" y="52416"/>
                  </a:lnTo>
                  <a:lnTo>
                    <a:pt x="120613" y="52466"/>
                  </a:lnTo>
                  <a:lnTo>
                    <a:pt x="120266" y="52466"/>
                  </a:lnTo>
                  <a:lnTo>
                    <a:pt x="120093" y="52416"/>
                  </a:lnTo>
                  <a:lnTo>
                    <a:pt x="119920" y="52317"/>
                  </a:lnTo>
                  <a:lnTo>
                    <a:pt x="119772" y="52193"/>
                  </a:lnTo>
                  <a:lnTo>
                    <a:pt x="119673" y="52070"/>
                  </a:lnTo>
                  <a:lnTo>
                    <a:pt x="119574" y="51897"/>
                  </a:lnTo>
                  <a:lnTo>
                    <a:pt x="119524" y="51723"/>
                  </a:lnTo>
                  <a:lnTo>
                    <a:pt x="119500" y="51550"/>
                  </a:lnTo>
                  <a:lnTo>
                    <a:pt x="119524" y="51377"/>
                  </a:lnTo>
                  <a:lnTo>
                    <a:pt x="119574" y="51204"/>
                  </a:lnTo>
                  <a:lnTo>
                    <a:pt x="119673" y="51031"/>
                  </a:lnTo>
                  <a:lnTo>
                    <a:pt x="119772" y="50882"/>
                  </a:lnTo>
                  <a:lnTo>
                    <a:pt x="119920" y="50784"/>
                  </a:lnTo>
                  <a:lnTo>
                    <a:pt x="120093" y="50685"/>
                  </a:lnTo>
                  <a:lnTo>
                    <a:pt x="120266" y="50635"/>
                  </a:lnTo>
                  <a:lnTo>
                    <a:pt x="120439" y="50610"/>
                  </a:lnTo>
                  <a:close/>
                  <a:moveTo>
                    <a:pt x="88876" y="51996"/>
                  </a:moveTo>
                  <a:lnTo>
                    <a:pt x="88951" y="52020"/>
                  </a:lnTo>
                  <a:lnTo>
                    <a:pt x="89050" y="52070"/>
                  </a:lnTo>
                  <a:lnTo>
                    <a:pt x="89099" y="52169"/>
                  </a:lnTo>
                  <a:lnTo>
                    <a:pt x="89124" y="52268"/>
                  </a:lnTo>
                  <a:lnTo>
                    <a:pt x="89099" y="52367"/>
                  </a:lnTo>
                  <a:lnTo>
                    <a:pt x="89050" y="52441"/>
                  </a:lnTo>
                  <a:lnTo>
                    <a:pt x="88951" y="52490"/>
                  </a:lnTo>
                  <a:lnTo>
                    <a:pt x="88876" y="52515"/>
                  </a:lnTo>
                  <a:lnTo>
                    <a:pt x="88777" y="52490"/>
                  </a:lnTo>
                  <a:lnTo>
                    <a:pt x="88678" y="52441"/>
                  </a:lnTo>
                  <a:lnTo>
                    <a:pt x="88629" y="52367"/>
                  </a:lnTo>
                  <a:lnTo>
                    <a:pt x="88604" y="52268"/>
                  </a:lnTo>
                  <a:lnTo>
                    <a:pt x="88629" y="52169"/>
                  </a:lnTo>
                  <a:lnTo>
                    <a:pt x="88678" y="52070"/>
                  </a:lnTo>
                  <a:lnTo>
                    <a:pt x="88777" y="52020"/>
                  </a:lnTo>
                  <a:lnTo>
                    <a:pt x="88876" y="51996"/>
                  </a:lnTo>
                  <a:close/>
                  <a:moveTo>
                    <a:pt x="117545" y="50833"/>
                  </a:moveTo>
                  <a:lnTo>
                    <a:pt x="117719" y="50858"/>
                  </a:lnTo>
                  <a:lnTo>
                    <a:pt x="117867" y="50907"/>
                  </a:lnTo>
                  <a:lnTo>
                    <a:pt x="118040" y="50981"/>
                  </a:lnTo>
                  <a:lnTo>
                    <a:pt x="118164" y="51080"/>
                  </a:lnTo>
                  <a:lnTo>
                    <a:pt x="118263" y="51229"/>
                  </a:lnTo>
                  <a:lnTo>
                    <a:pt x="118362" y="51377"/>
                  </a:lnTo>
                  <a:lnTo>
                    <a:pt x="118411" y="51526"/>
                  </a:lnTo>
                  <a:lnTo>
                    <a:pt x="118411" y="51699"/>
                  </a:lnTo>
                  <a:lnTo>
                    <a:pt x="118411" y="51872"/>
                  </a:lnTo>
                  <a:lnTo>
                    <a:pt x="118362" y="52020"/>
                  </a:lnTo>
                  <a:lnTo>
                    <a:pt x="118263" y="52169"/>
                  </a:lnTo>
                  <a:lnTo>
                    <a:pt x="118164" y="52317"/>
                  </a:lnTo>
                  <a:lnTo>
                    <a:pt x="118040" y="52416"/>
                  </a:lnTo>
                  <a:lnTo>
                    <a:pt x="117867" y="52490"/>
                  </a:lnTo>
                  <a:lnTo>
                    <a:pt x="117719" y="52540"/>
                  </a:lnTo>
                  <a:lnTo>
                    <a:pt x="117545" y="52565"/>
                  </a:lnTo>
                  <a:lnTo>
                    <a:pt x="117397" y="52540"/>
                  </a:lnTo>
                  <a:lnTo>
                    <a:pt x="117224" y="52490"/>
                  </a:lnTo>
                  <a:lnTo>
                    <a:pt x="117075" y="52416"/>
                  </a:lnTo>
                  <a:lnTo>
                    <a:pt x="116952" y="52317"/>
                  </a:lnTo>
                  <a:lnTo>
                    <a:pt x="116828" y="52169"/>
                  </a:lnTo>
                  <a:lnTo>
                    <a:pt x="116754" y="52020"/>
                  </a:lnTo>
                  <a:lnTo>
                    <a:pt x="116704" y="51872"/>
                  </a:lnTo>
                  <a:lnTo>
                    <a:pt x="116680" y="51699"/>
                  </a:lnTo>
                  <a:lnTo>
                    <a:pt x="116704" y="51526"/>
                  </a:lnTo>
                  <a:lnTo>
                    <a:pt x="116754" y="51377"/>
                  </a:lnTo>
                  <a:lnTo>
                    <a:pt x="116828" y="51229"/>
                  </a:lnTo>
                  <a:lnTo>
                    <a:pt x="116952" y="51080"/>
                  </a:lnTo>
                  <a:lnTo>
                    <a:pt x="117075" y="50981"/>
                  </a:lnTo>
                  <a:lnTo>
                    <a:pt x="117224" y="50907"/>
                  </a:lnTo>
                  <a:lnTo>
                    <a:pt x="117397" y="50858"/>
                  </a:lnTo>
                  <a:lnTo>
                    <a:pt x="117545" y="50833"/>
                  </a:lnTo>
                  <a:close/>
                  <a:moveTo>
                    <a:pt x="101022" y="51748"/>
                  </a:moveTo>
                  <a:lnTo>
                    <a:pt x="101096" y="51773"/>
                  </a:lnTo>
                  <a:lnTo>
                    <a:pt x="101195" y="51822"/>
                  </a:lnTo>
                  <a:lnTo>
                    <a:pt x="101269" y="51897"/>
                  </a:lnTo>
                  <a:lnTo>
                    <a:pt x="101319" y="51971"/>
                  </a:lnTo>
                  <a:lnTo>
                    <a:pt x="101368" y="52045"/>
                  </a:lnTo>
                  <a:lnTo>
                    <a:pt x="101393" y="52144"/>
                  </a:lnTo>
                  <a:lnTo>
                    <a:pt x="101393" y="52218"/>
                  </a:lnTo>
                  <a:lnTo>
                    <a:pt x="101393" y="52317"/>
                  </a:lnTo>
                  <a:lnTo>
                    <a:pt x="101368" y="52416"/>
                  </a:lnTo>
                  <a:lnTo>
                    <a:pt x="101319" y="52490"/>
                  </a:lnTo>
                  <a:lnTo>
                    <a:pt x="101269" y="52565"/>
                  </a:lnTo>
                  <a:lnTo>
                    <a:pt x="101195" y="52639"/>
                  </a:lnTo>
                  <a:lnTo>
                    <a:pt x="101096" y="52663"/>
                  </a:lnTo>
                  <a:lnTo>
                    <a:pt x="101022" y="52688"/>
                  </a:lnTo>
                  <a:lnTo>
                    <a:pt x="100923" y="52713"/>
                  </a:lnTo>
                  <a:lnTo>
                    <a:pt x="100824" y="52688"/>
                  </a:lnTo>
                  <a:lnTo>
                    <a:pt x="100725" y="52663"/>
                  </a:lnTo>
                  <a:lnTo>
                    <a:pt x="100651" y="52639"/>
                  </a:lnTo>
                  <a:lnTo>
                    <a:pt x="100576" y="52565"/>
                  </a:lnTo>
                  <a:lnTo>
                    <a:pt x="100527" y="52490"/>
                  </a:lnTo>
                  <a:lnTo>
                    <a:pt x="100478" y="52416"/>
                  </a:lnTo>
                  <a:lnTo>
                    <a:pt x="100453" y="52317"/>
                  </a:lnTo>
                  <a:lnTo>
                    <a:pt x="100428" y="52218"/>
                  </a:lnTo>
                  <a:lnTo>
                    <a:pt x="100453" y="52144"/>
                  </a:lnTo>
                  <a:lnTo>
                    <a:pt x="100478" y="52045"/>
                  </a:lnTo>
                  <a:lnTo>
                    <a:pt x="100527" y="51971"/>
                  </a:lnTo>
                  <a:lnTo>
                    <a:pt x="100576" y="51897"/>
                  </a:lnTo>
                  <a:lnTo>
                    <a:pt x="100651" y="51822"/>
                  </a:lnTo>
                  <a:lnTo>
                    <a:pt x="100725" y="51773"/>
                  </a:lnTo>
                  <a:lnTo>
                    <a:pt x="100824" y="51748"/>
                  </a:lnTo>
                  <a:close/>
                  <a:moveTo>
                    <a:pt x="93601" y="52119"/>
                  </a:moveTo>
                  <a:lnTo>
                    <a:pt x="93725" y="52144"/>
                  </a:lnTo>
                  <a:lnTo>
                    <a:pt x="93848" y="52243"/>
                  </a:lnTo>
                  <a:lnTo>
                    <a:pt x="93923" y="52342"/>
                  </a:lnTo>
                  <a:lnTo>
                    <a:pt x="93947" y="52466"/>
                  </a:lnTo>
                  <a:lnTo>
                    <a:pt x="93923" y="52614"/>
                  </a:lnTo>
                  <a:lnTo>
                    <a:pt x="93848" y="52713"/>
                  </a:lnTo>
                  <a:lnTo>
                    <a:pt x="93725" y="52812"/>
                  </a:lnTo>
                  <a:lnTo>
                    <a:pt x="93601" y="52837"/>
                  </a:lnTo>
                  <a:lnTo>
                    <a:pt x="93477" y="52812"/>
                  </a:lnTo>
                  <a:lnTo>
                    <a:pt x="93354" y="52713"/>
                  </a:lnTo>
                  <a:lnTo>
                    <a:pt x="93279" y="52614"/>
                  </a:lnTo>
                  <a:lnTo>
                    <a:pt x="93255" y="52466"/>
                  </a:lnTo>
                  <a:lnTo>
                    <a:pt x="93279" y="52342"/>
                  </a:lnTo>
                  <a:lnTo>
                    <a:pt x="93354" y="52243"/>
                  </a:lnTo>
                  <a:lnTo>
                    <a:pt x="93477" y="52144"/>
                  </a:lnTo>
                  <a:lnTo>
                    <a:pt x="93601" y="52119"/>
                  </a:lnTo>
                  <a:close/>
                  <a:moveTo>
                    <a:pt x="91350" y="52292"/>
                  </a:moveTo>
                  <a:lnTo>
                    <a:pt x="91449" y="52367"/>
                  </a:lnTo>
                  <a:lnTo>
                    <a:pt x="91498" y="52466"/>
                  </a:lnTo>
                  <a:lnTo>
                    <a:pt x="91523" y="52589"/>
                  </a:lnTo>
                  <a:lnTo>
                    <a:pt x="91498" y="52713"/>
                  </a:lnTo>
                  <a:lnTo>
                    <a:pt x="91449" y="52812"/>
                  </a:lnTo>
                  <a:lnTo>
                    <a:pt x="91350" y="52861"/>
                  </a:lnTo>
                  <a:lnTo>
                    <a:pt x="91226" y="52886"/>
                  </a:lnTo>
                  <a:lnTo>
                    <a:pt x="91103" y="52861"/>
                  </a:lnTo>
                  <a:lnTo>
                    <a:pt x="91004" y="52812"/>
                  </a:lnTo>
                  <a:lnTo>
                    <a:pt x="90929" y="52713"/>
                  </a:lnTo>
                  <a:lnTo>
                    <a:pt x="90905" y="52589"/>
                  </a:lnTo>
                  <a:lnTo>
                    <a:pt x="90929" y="52466"/>
                  </a:lnTo>
                  <a:lnTo>
                    <a:pt x="91004" y="52367"/>
                  </a:lnTo>
                  <a:lnTo>
                    <a:pt x="91103" y="52292"/>
                  </a:lnTo>
                  <a:close/>
                  <a:moveTo>
                    <a:pt x="111436" y="51625"/>
                  </a:moveTo>
                  <a:lnTo>
                    <a:pt x="111584" y="51674"/>
                  </a:lnTo>
                  <a:lnTo>
                    <a:pt x="111708" y="51748"/>
                  </a:lnTo>
                  <a:lnTo>
                    <a:pt x="111807" y="51822"/>
                  </a:lnTo>
                  <a:lnTo>
                    <a:pt x="111906" y="51946"/>
                  </a:lnTo>
                  <a:lnTo>
                    <a:pt x="111980" y="52070"/>
                  </a:lnTo>
                  <a:lnTo>
                    <a:pt x="112005" y="52218"/>
                  </a:lnTo>
                  <a:lnTo>
                    <a:pt x="112029" y="52342"/>
                  </a:lnTo>
                  <a:lnTo>
                    <a:pt x="112005" y="52490"/>
                  </a:lnTo>
                  <a:lnTo>
                    <a:pt x="111980" y="52614"/>
                  </a:lnTo>
                  <a:lnTo>
                    <a:pt x="111906" y="52738"/>
                  </a:lnTo>
                  <a:lnTo>
                    <a:pt x="111807" y="52861"/>
                  </a:lnTo>
                  <a:lnTo>
                    <a:pt x="111708" y="52960"/>
                  </a:lnTo>
                  <a:lnTo>
                    <a:pt x="111584" y="53010"/>
                  </a:lnTo>
                  <a:lnTo>
                    <a:pt x="111436" y="53059"/>
                  </a:lnTo>
                  <a:lnTo>
                    <a:pt x="111163" y="53059"/>
                  </a:lnTo>
                  <a:lnTo>
                    <a:pt x="111040" y="53010"/>
                  </a:lnTo>
                  <a:lnTo>
                    <a:pt x="110891" y="52960"/>
                  </a:lnTo>
                  <a:lnTo>
                    <a:pt x="110792" y="52861"/>
                  </a:lnTo>
                  <a:lnTo>
                    <a:pt x="110693" y="52738"/>
                  </a:lnTo>
                  <a:lnTo>
                    <a:pt x="110619" y="52614"/>
                  </a:lnTo>
                  <a:lnTo>
                    <a:pt x="110595" y="52490"/>
                  </a:lnTo>
                  <a:lnTo>
                    <a:pt x="110570" y="52342"/>
                  </a:lnTo>
                  <a:lnTo>
                    <a:pt x="110595" y="52218"/>
                  </a:lnTo>
                  <a:lnTo>
                    <a:pt x="110619" y="52070"/>
                  </a:lnTo>
                  <a:lnTo>
                    <a:pt x="110693" y="51946"/>
                  </a:lnTo>
                  <a:lnTo>
                    <a:pt x="110792" y="51822"/>
                  </a:lnTo>
                  <a:lnTo>
                    <a:pt x="110891" y="51748"/>
                  </a:lnTo>
                  <a:lnTo>
                    <a:pt x="111040" y="51674"/>
                  </a:lnTo>
                  <a:lnTo>
                    <a:pt x="111163" y="51625"/>
                  </a:lnTo>
                  <a:close/>
                  <a:moveTo>
                    <a:pt x="108071" y="51773"/>
                  </a:moveTo>
                  <a:lnTo>
                    <a:pt x="108195" y="51798"/>
                  </a:lnTo>
                  <a:lnTo>
                    <a:pt x="108319" y="51822"/>
                  </a:lnTo>
                  <a:lnTo>
                    <a:pt x="108418" y="51897"/>
                  </a:lnTo>
                  <a:lnTo>
                    <a:pt x="108517" y="51971"/>
                  </a:lnTo>
                  <a:lnTo>
                    <a:pt x="108616" y="52070"/>
                  </a:lnTo>
                  <a:lnTo>
                    <a:pt x="108665" y="52193"/>
                  </a:lnTo>
                  <a:lnTo>
                    <a:pt x="108715" y="52317"/>
                  </a:lnTo>
                  <a:lnTo>
                    <a:pt x="108715" y="52416"/>
                  </a:lnTo>
                  <a:lnTo>
                    <a:pt x="108715" y="52540"/>
                  </a:lnTo>
                  <a:lnTo>
                    <a:pt x="108665" y="52663"/>
                  </a:lnTo>
                  <a:lnTo>
                    <a:pt x="108616" y="52787"/>
                  </a:lnTo>
                  <a:lnTo>
                    <a:pt x="108517" y="52886"/>
                  </a:lnTo>
                  <a:lnTo>
                    <a:pt x="108418" y="52960"/>
                  </a:lnTo>
                  <a:lnTo>
                    <a:pt x="108319" y="53034"/>
                  </a:lnTo>
                  <a:lnTo>
                    <a:pt x="108195" y="53059"/>
                  </a:lnTo>
                  <a:lnTo>
                    <a:pt x="108071" y="53084"/>
                  </a:lnTo>
                  <a:lnTo>
                    <a:pt x="107948" y="53059"/>
                  </a:lnTo>
                  <a:lnTo>
                    <a:pt x="107824" y="53034"/>
                  </a:lnTo>
                  <a:lnTo>
                    <a:pt x="107725" y="52960"/>
                  </a:lnTo>
                  <a:lnTo>
                    <a:pt x="107626" y="52886"/>
                  </a:lnTo>
                  <a:lnTo>
                    <a:pt x="107527" y="52787"/>
                  </a:lnTo>
                  <a:lnTo>
                    <a:pt x="107478" y="52663"/>
                  </a:lnTo>
                  <a:lnTo>
                    <a:pt x="107428" y="52540"/>
                  </a:lnTo>
                  <a:lnTo>
                    <a:pt x="107428" y="52416"/>
                  </a:lnTo>
                  <a:lnTo>
                    <a:pt x="107428" y="52317"/>
                  </a:lnTo>
                  <a:lnTo>
                    <a:pt x="107478" y="52193"/>
                  </a:lnTo>
                  <a:lnTo>
                    <a:pt x="107527" y="52070"/>
                  </a:lnTo>
                  <a:lnTo>
                    <a:pt x="107626" y="51971"/>
                  </a:lnTo>
                  <a:lnTo>
                    <a:pt x="107725" y="51897"/>
                  </a:lnTo>
                  <a:lnTo>
                    <a:pt x="107824" y="51822"/>
                  </a:lnTo>
                  <a:lnTo>
                    <a:pt x="107948" y="51798"/>
                  </a:lnTo>
                  <a:lnTo>
                    <a:pt x="108071" y="51773"/>
                  </a:lnTo>
                  <a:close/>
                  <a:moveTo>
                    <a:pt x="122938" y="51253"/>
                  </a:moveTo>
                  <a:lnTo>
                    <a:pt x="123136" y="51278"/>
                  </a:lnTo>
                  <a:lnTo>
                    <a:pt x="123309" y="51328"/>
                  </a:lnTo>
                  <a:lnTo>
                    <a:pt x="123482" y="51427"/>
                  </a:lnTo>
                  <a:lnTo>
                    <a:pt x="123655" y="51550"/>
                  </a:lnTo>
                  <a:lnTo>
                    <a:pt x="123779" y="51699"/>
                  </a:lnTo>
                  <a:lnTo>
                    <a:pt x="123878" y="51872"/>
                  </a:lnTo>
                  <a:lnTo>
                    <a:pt x="123927" y="52070"/>
                  </a:lnTo>
                  <a:lnTo>
                    <a:pt x="123952" y="52268"/>
                  </a:lnTo>
                  <a:lnTo>
                    <a:pt x="123927" y="52441"/>
                  </a:lnTo>
                  <a:lnTo>
                    <a:pt x="123878" y="52639"/>
                  </a:lnTo>
                  <a:lnTo>
                    <a:pt x="123779" y="52812"/>
                  </a:lnTo>
                  <a:lnTo>
                    <a:pt x="123655" y="52960"/>
                  </a:lnTo>
                  <a:lnTo>
                    <a:pt x="123482" y="53084"/>
                  </a:lnTo>
                  <a:lnTo>
                    <a:pt x="123309" y="53183"/>
                  </a:lnTo>
                  <a:lnTo>
                    <a:pt x="123136" y="53232"/>
                  </a:lnTo>
                  <a:lnTo>
                    <a:pt x="122938" y="53257"/>
                  </a:lnTo>
                  <a:lnTo>
                    <a:pt x="122740" y="53232"/>
                  </a:lnTo>
                  <a:lnTo>
                    <a:pt x="122567" y="53183"/>
                  </a:lnTo>
                  <a:lnTo>
                    <a:pt x="122394" y="53084"/>
                  </a:lnTo>
                  <a:lnTo>
                    <a:pt x="122220" y="52960"/>
                  </a:lnTo>
                  <a:lnTo>
                    <a:pt x="122097" y="52812"/>
                  </a:lnTo>
                  <a:lnTo>
                    <a:pt x="121998" y="52639"/>
                  </a:lnTo>
                  <a:lnTo>
                    <a:pt x="121948" y="52441"/>
                  </a:lnTo>
                  <a:lnTo>
                    <a:pt x="121924" y="52268"/>
                  </a:lnTo>
                  <a:lnTo>
                    <a:pt x="121948" y="52070"/>
                  </a:lnTo>
                  <a:lnTo>
                    <a:pt x="121998" y="51872"/>
                  </a:lnTo>
                  <a:lnTo>
                    <a:pt x="122097" y="51699"/>
                  </a:lnTo>
                  <a:lnTo>
                    <a:pt x="122220" y="51550"/>
                  </a:lnTo>
                  <a:lnTo>
                    <a:pt x="122394" y="51427"/>
                  </a:lnTo>
                  <a:lnTo>
                    <a:pt x="122567" y="51328"/>
                  </a:lnTo>
                  <a:lnTo>
                    <a:pt x="122740" y="51278"/>
                  </a:lnTo>
                  <a:lnTo>
                    <a:pt x="122938" y="51253"/>
                  </a:lnTo>
                  <a:close/>
                  <a:moveTo>
                    <a:pt x="84795" y="53282"/>
                  </a:moveTo>
                  <a:lnTo>
                    <a:pt x="84869" y="53307"/>
                  </a:lnTo>
                  <a:lnTo>
                    <a:pt x="84919" y="53356"/>
                  </a:lnTo>
                  <a:lnTo>
                    <a:pt x="84968" y="53406"/>
                  </a:lnTo>
                  <a:lnTo>
                    <a:pt x="84993" y="53504"/>
                  </a:lnTo>
                  <a:lnTo>
                    <a:pt x="84968" y="53579"/>
                  </a:lnTo>
                  <a:lnTo>
                    <a:pt x="84919" y="53628"/>
                  </a:lnTo>
                  <a:lnTo>
                    <a:pt x="84869" y="53678"/>
                  </a:lnTo>
                  <a:lnTo>
                    <a:pt x="84795" y="53702"/>
                  </a:lnTo>
                  <a:lnTo>
                    <a:pt x="84696" y="53678"/>
                  </a:lnTo>
                  <a:lnTo>
                    <a:pt x="84647" y="53628"/>
                  </a:lnTo>
                  <a:lnTo>
                    <a:pt x="84597" y="53579"/>
                  </a:lnTo>
                  <a:lnTo>
                    <a:pt x="84572" y="53504"/>
                  </a:lnTo>
                  <a:lnTo>
                    <a:pt x="84597" y="53406"/>
                  </a:lnTo>
                  <a:lnTo>
                    <a:pt x="84647" y="53356"/>
                  </a:lnTo>
                  <a:lnTo>
                    <a:pt x="84696" y="53307"/>
                  </a:lnTo>
                  <a:lnTo>
                    <a:pt x="84795" y="53282"/>
                  </a:lnTo>
                  <a:close/>
                  <a:moveTo>
                    <a:pt x="103693" y="52738"/>
                  </a:moveTo>
                  <a:lnTo>
                    <a:pt x="103792" y="52762"/>
                  </a:lnTo>
                  <a:lnTo>
                    <a:pt x="103916" y="52787"/>
                  </a:lnTo>
                  <a:lnTo>
                    <a:pt x="104015" y="52837"/>
                  </a:lnTo>
                  <a:lnTo>
                    <a:pt x="104089" y="52911"/>
                  </a:lnTo>
                  <a:lnTo>
                    <a:pt x="104163" y="53010"/>
                  </a:lnTo>
                  <a:lnTo>
                    <a:pt x="104213" y="53109"/>
                  </a:lnTo>
                  <a:lnTo>
                    <a:pt x="104237" y="53208"/>
                  </a:lnTo>
                  <a:lnTo>
                    <a:pt x="104262" y="53307"/>
                  </a:lnTo>
                  <a:lnTo>
                    <a:pt x="104237" y="53430"/>
                  </a:lnTo>
                  <a:lnTo>
                    <a:pt x="104213" y="53529"/>
                  </a:lnTo>
                  <a:lnTo>
                    <a:pt x="104163" y="53628"/>
                  </a:lnTo>
                  <a:lnTo>
                    <a:pt x="104089" y="53702"/>
                  </a:lnTo>
                  <a:lnTo>
                    <a:pt x="104015" y="53777"/>
                  </a:lnTo>
                  <a:lnTo>
                    <a:pt x="103916" y="53826"/>
                  </a:lnTo>
                  <a:lnTo>
                    <a:pt x="103792" y="53876"/>
                  </a:lnTo>
                  <a:lnTo>
                    <a:pt x="103594" y="53876"/>
                  </a:lnTo>
                  <a:lnTo>
                    <a:pt x="103471" y="53826"/>
                  </a:lnTo>
                  <a:lnTo>
                    <a:pt x="103372" y="53777"/>
                  </a:lnTo>
                  <a:lnTo>
                    <a:pt x="103297" y="53702"/>
                  </a:lnTo>
                  <a:lnTo>
                    <a:pt x="103223" y="53628"/>
                  </a:lnTo>
                  <a:lnTo>
                    <a:pt x="103174" y="53529"/>
                  </a:lnTo>
                  <a:lnTo>
                    <a:pt x="103124" y="53430"/>
                  </a:lnTo>
                  <a:lnTo>
                    <a:pt x="103124" y="53307"/>
                  </a:lnTo>
                  <a:lnTo>
                    <a:pt x="103124" y="53208"/>
                  </a:lnTo>
                  <a:lnTo>
                    <a:pt x="103174" y="53109"/>
                  </a:lnTo>
                  <a:lnTo>
                    <a:pt x="103223" y="53010"/>
                  </a:lnTo>
                  <a:lnTo>
                    <a:pt x="103297" y="52911"/>
                  </a:lnTo>
                  <a:lnTo>
                    <a:pt x="103372" y="52837"/>
                  </a:lnTo>
                  <a:lnTo>
                    <a:pt x="103471" y="52787"/>
                  </a:lnTo>
                  <a:lnTo>
                    <a:pt x="103594" y="52762"/>
                  </a:lnTo>
                  <a:lnTo>
                    <a:pt x="103693" y="52738"/>
                  </a:lnTo>
                  <a:close/>
                  <a:moveTo>
                    <a:pt x="113860" y="52317"/>
                  </a:moveTo>
                  <a:lnTo>
                    <a:pt x="114008" y="52342"/>
                  </a:lnTo>
                  <a:lnTo>
                    <a:pt x="114157" y="52391"/>
                  </a:lnTo>
                  <a:lnTo>
                    <a:pt x="114305" y="52466"/>
                  </a:lnTo>
                  <a:lnTo>
                    <a:pt x="114429" y="52565"/>
                  </a:lnTo>
                  <a:lnTo>
                    <a:pt x="114528" y="52688"/>
                  </a:lnTo>
                  <a:lnTo>
                    <a:pt x="114602" y="52837"/>
                  </a:lnTo>
                  <a:lnTo>
                    <a:pt x="114651" y="52985"/>
                  </a:lnTo>
                  <a:lnTo>
                    <a:pt x="114651" y="53133"/>
                  </a:lnTo>
                  <a:lnTo>
                    <a:pt x="114651" y="53282"/>
                  </a:lnTo>
                  <a:lnTo>
                    <a:pt x="114602" y="53430"/>
                  </a:lnTo>
                  <a:lnTo>
                    <a:pt x="114528" y="53579"/>
                  </a:lnTo>
                  <a:lnTo>
                    <a:pt x="114429" y="53702"/>
                  </a:lnTo>
                  <a:lnTo>
                    <a:pt x="114305" y="53801"/>
                  </a:lnTo>
                  <a:lnTo>
                    <a:pt x="114157" y="53876"/>
                  </a:lnTo>
                  <a:lnTo>
                    <a:pt x="114008" y="53925"/>
                  </a:lnTo>
                  <a:lnTo>
                    <a:pt x="113711" y="53925"/>
                  </a:lnTo>
                  <a:lnTo>
                    <a:pt x="113563" y="53876"/>
                  </a:lnTo>
                  <a:lnTo>
                    <a:pt x="113414" y="53801"/>
                  </a:lnTo>
                  <a:lnTo>
                    <a:pt x="113291" y="53702"/>
                  </a:lnTo>
                  <a:lnTo>
                    <a:pt x="113192" y="53579"/>
                  </a:lnTo>
                  <a:lnTo>
                    <a:pt x="113118" y="53430"/>
                  </a:lnTo>
                  <a:lnTo>
                    <a:pt x="113068" y="53282"/>
                  </a:lnTo>
                  <a:lnTo>
                    <a:pt x="113068" y="53133"/>
                  </a:lnTo>
                  <a:lnTo>
                    <a:pt x="113068" y="52985"/>
                  </a:lnTo>
                  <a:lnTo>
                    <a:pt x="113118" y="52837"/>
                  </a:lnTo>
                  <a:lnTo>
                    <a:pt x="113192" y="52688"/>
                  </a:lnTo>
                  <a:lnTo>
                    <a:pt x="113291" y="52565"/>
                  </a:lnTo>
                  <a:lnTo>
                    <a:pt x="113414" y="52466"/>
                  </a:lnTo>
                  <a:lnTo>
                    <a:pt x="113563" y="52391"/>
                  </a:lnTo>
                  <a:lnTo>
                    <a:pt x="113711" y="52342"/>
                  </a:lnTo>
                  <a:lnTo>
                    <a:pt x="113860" y="52317"/>
                  </a:lnTo>
                  <a:close/>
                  <a:moveTo>
                    <a:pt x="98944" y="53034"/>
                  </a:moveTo>
                  <a:lnTo>
                    <a:pt x="99018" y="53059"/>
                  </a:lnTo>
                  <a:lnTo>
                    <a:pt x="99117" y="53109"/>
                  </a:lnTo>
                  <a:lnTo>
                    <a:pt x="99191" y="53158"/>
                  </a:lnTo>
                  <a:lnTo>
                    <a:pt x="99241" y="53232"/>
                  </a:lnTo>
                  <a:lnTo>
                    <a:pt x="99290" y="53331"/>
                  </a:lnTo>
                  <a:lnTo>
                    <a:pt x="99315" y="53406"/>
                  </a:lnTo>
                  <a:lnTo>
                    <a:pt x="99315" y="53504"/>
                  </a:lnTo>
                  <a:lnTo>
                    <a:pt x="99315" y="53579"/>
                  </a:lnTo>
                  <a:lnTo>
                    <a:pt x="99290" y="53678"/>
                  </a:lnTo>
                  <a:lnTo>
                    <a:pt x="99241" y="53752"/>
                  </a:lnTo>
                  <a:lnTo>
                    <a:pt x="99191" y="53826"/>
                  </a:lnTo>
                  <a:lnTo>
                    <a:pt x="99117" y="53900"/>
                  </a:lnTo>
                  <a:lnTo>
                    <a:pt x="99018" y="53925"/>
                  </a:lnTo>
                  <a:lnTo>
                    <a:pt x="98944" y="53950"/>
                  </a:lnTo>
                  <a:lnTo>
                    <a:pt x="98845" y="53974"/>
                  </a:lnTo>
                  <a:lnTo>
                    <a:pt x="98746" y="53950"/>
                  </a:lnTo>
                  <a:lnTo>
                    <a:pt x="98672" y="53925"/>
                  </a:lnTo>
                  <a:lnTo>
                    <a:pt x="98598" y="53900"/>
                  </a:lnTo>
                  <a:lnTo>
                    <a:pt x="98523" y="53826"/>
                  </a:lnTo>
                  <a:lnTo>
                    <a:pt x="98449" y="53752"/>
                  </a:lnTo>
                  <a:lnTo>
                    <a:pt x="98400" y="53678"/>
                  </a:lnTo>
                  <a:lnTo>
                    <a:pt x="98375" y="53579"/>
                  </a:lnTo>
                  <a:lnTo>
                    <a:pt x="98375" y="53504"/>
                  </a:lnTo>
                  <a:lnTo>
                    <a:pt x="98375" y="53406"/>
                  </a:lnTo>
                  <a:lnTo>
                    <a:pt x="98400" y="53331"/>
                  </a:lnTo>
                  <a:lnTo>
                    <a:pt x="98449" y="53232"/>
                  </a:lnTo>
                  <a:lnTo>
                    <a:pt x="98523" y="53158"/>
                  </a:lnTo>
                  <a:lnTo>
                    <a:pt x="98598" y="53109"/>
                  </a:lnTo>
                  <a:lnTo>
                    <a:pt x="98672" y="53059"/>
                  </a:lnTo>
                  <a:lnTo>
                    <a:pt x="98746" y="53034"/>
                  </a:lnTo>
                  <a:close/>
                  <a:moveTo>
                    <a:pt x="125436" y="51872"/>
                  </a:moveTo>
                  <a:lnTo>
                    <a:pt x="125634" y="51897"/>
                  </a:lnTo>
                  <a:lnTo>
                    <a:pt x="125857" y="51946"/>
                  </a:lnTo>
                  <a:lnTo>
                    <a:pt x="126030" y="52045"/>
                  </a:lnTo>
                  <a:lnTo>
                    <a:pt x="126203" y="52193"/>
                  </a:lnTo>
                  <a:lnTo>
                    <a:pt x="126351" y="52367"/>
                  </a:lnTo>
                  <a:lnTo>
                    <a:pt x="126450" y="52540"/>
                  </a:lnTo>
                  <a:lnTo>
                    <a:pt x="126500" y="52738"/>
                  </a:lnTo>
                  <a:lnTo>
                    <a:pt x="126525" y="52960"/>
                  </a:lnTo>
                  <a:lnTo>
                    <a:pt x="126500" y="53158"/>
                  </a:lnTo>
                  <a:lnTo>
                    <a:pt x="126450" y="53356"/>
                  </a:lnTo>
                  <a:lnTo>
                    <a:pt x="126351" y="53554"/>
                  </a:lnTo>
                  <a:lnTo>
                    <a:pt x="126203" y="53702"/>
                  </a:lnTo>
                  <a:lnTo>
                    <a:pt x="126030" y="53851"/>
                  </a:lnTo>
                  <a:lnTo>
                    <a:pt x="125857" y="53950"/>
                  </a:lnTo>
                  <a:lnTo>
                    <a:pt x="125634" y="53999"/>
                  </a:lnTo>
                  <a:lnTo>
                    <a:pt x="125436" y="54024"/>
                  </a:lnTo>
                  <a:lnTo>
                    <a:pt x="125238" y="53999"/>
                  </a:lnTo>
                  <a:lnTo>
                    <a:pt x="125040" y="53950"/>
                  </a:lnTo>
                  <a:lnTo>
                    <a:pt x="124842" y="53851"/>
                  </a:lnTo>
                  <a:lnTo>
                    <a:pt x="124669" y="53702"/>
                  </a:lnTo>
                  <a:lnTo>
                    <a:pt x="124546" y="53554"/>
                  </a:lnTo>
                  <a:lnTo>
                    <a:pt x="124447" y="53356"/>
                  </a:lnTo>
                  <a:lnTo>
                    <a:pt x="124372" y="53158"/>
                  </a:lnTo>
                  <a:lnTo>
                    <a:pt x="124372" y="52960"/>
                  </a:lnTo>
                  <a:lnTo>
                    <a:pt x="124372" y="52738"/>
                  </a:lnTo>
                  <a:lnTo>
                    <a:pt x="124447" y="52540"/>
                  </a:lnTo>
                  <a:lnTo>
                    <a:pt x="124546" y="52367"/>
                  </a:lnTo>
                  <a:lnTo>
                    <a:pt x="124669" y="52193"/>
                  </a:lnTo>
                  <a:lnTo>
                    <a:pt x="124842" y="52045"/>
                  </a:lnTo>
                  <a:lnTo>
                    <a:pt x="125040" y="51946"/>
                  </a:lnTo>
                  <a:lnTo>
                    <a:pt x="125238" y="51897"/>
                  </a:lnTo>
                  <a:lnTo>
                    <a:pt x="125436" y="51872"/>
                  </a:lnTo>
                  <a:close/>
                  <a:moveTo>
                    <a:pt x="80936" y="53974"/>
                  </a:moveTo>
                  <a:lnTo>
                    <a:pt x="80986" y="53999"/>
                  </a:lnTo>
                  <a:lnTo>
                    <a:pt x="81010" y="54049"/>
                  </a:lnTo>
                  <a:lnTo>
                    <a:pt x="81010" y="54098"/>
                  </a:lnTo>
                  <a:lnTo>
                    <a:pt x="81010" y="54123"/>
                  </a:lnTo>
                  <a:lnTo>
                    <a:pt x="80986" y="54172"/>
                  </a:lnTo>
                  <a:lnTo>
                    <a:pt x="80936" y="54197"/>
                  </a:lnTo>
                  <a:lnTo>
                    <a:pt x="80862" y="54197"/>
                  </a:lnTo>
                  <a:lnTo>
                    <a:pt x="80812" y="54172"/>
                  </a:lnTo>
                  <a:lnTo>
                    <a:pt x="80788" y="54123"/>
                  </a:lnTo>
                  <a:lnTo>
                    <a:pt x="80788" y="54098"/>
                  </a:lnTo>
                  <a:lnTo>
                    <a:pt x="80788" y="54049"/>
                  </a:lnTo>
                  <a:lnTo>
                    <a:pt x="80812" y="53999"/>
                  </a:lnTo>
                  <a:lnTo>
                    <a:pt x="80862" y="53974"/>
                  </a:lnTo>
                  <a:close/>
                  <a:moveTo>
                    <a:pt x="87021" y="54148"/>
                  </a:moveTo>
                  <a:lnTo>
                    <a:pt x="87120" y="54172"/>
                  </a:lnTo>
                  <a:lnTo>
                    <a:pt x="87219" y="54222"/>
                  </a:lnTo>
                  <a:lnTo>
                    <a:pt x="87293" y="54321"/>
                  </a:lnTo>
                  <a:lnTo>
                    <a:pt x="87293" y="54420"/>
                  </a:lnTo>
                  <a:lnTo>
                    <a:pt x="87293" y="54519"/>
                  </a:lnTo>
                  <a:lnTo>
                    <a:pt x="87219" y="54618"/>
                  </a:lnTo>
                  <a:lnTo>
                    <a:pt x="87120" y="54667"/>
                  </a:lnTo>
                  <a:lnTo>
                    <a:pt x="87021" y="54692"/>
                  </a:lnTo>
                  <a:lnTo>
                    <a:pt x="86922" y="54667"/>
                  </a:lnTo>
                  <a:lnTo>
                    <a:pt x="86823" y="54618"/>
                  </a:lnTo>
                  <a:lnTo>
                    <a:pt x="86774" y="54519"/>
                  </a:lnTo>
                  <a:lnTo>
                    <a:pt x="86749" y="54420"/>
                  </a:lnTo>
                  <a:lnTo>
                    <a:pt x="86774" y="54321"/>
                  </a:lnTo>
                  <a:lnTo>
                    <a:pt x="86823" y="54222"/>
                  </a:lnTo>
                  <a:lnTo>
                    <a:pt x="86922" y="54172"/>
                  </a:lnTo>
                  <a:lnTo>
                    <a:pt x="87021" y="54148"/>
                  </a:lnTo>
                  <a:close/>
                  <a:moveTo>
                    <a:pt x="119425" y="52812"/>
                  </a:moveTo>
                  <a:lnTo>
                    <a:pt x="119598" y="52837"/>
                  </a:lnTo>
                  <a:lnTo>
                    <a:pt x="119772" y="52886"/>
                  </a:lnTo>
                  <a:lnTo>
                    <a:pt x="119945" y="52960"/>
                  </a:lnTo>
                  <a:lnTo>
                    <a:pt x="120093" y="53084"/>
                  </a:lnTo>
                  <a:lnTo>
                    <a:pt x="120217" y="53232"/>
                  </a:lnTo>
                  <a:lnTo>
                    <a:pt x="120291" y="53406"/>
                  </a:lnTo>
                  <a:lnTo>
                    <a:pt x="120341" y="53579"/>
                  </a:lnTo>
                  <a:lnTo>
                    <a:pt x="120365" y="53752"/>
                  </a:lnTo>
                  <a:lnTo>
                    <a:pt x="120341" y="53925"/>
                  </a:lnTo>
                  <a:lnTo>
                    <a:pt x="120291" y="54123"/>
                  </a:lnTo>
                  <a:lnTo>
                    <a:pt x="120217" y="54271"/>
                  </a:lnTo>
                  <a:lnTo>
                    <a:pt x="120093" y="54420"/>
                  </a:lnTo>
                  <a:lnTo>
                    <a:pt x="119945" y="54543"/>
                  </a:lnTo>
                  <a:lnTo>
                    <a:pt x="119772" y="54642"/>
                  </a:lnTo>
                  <a:lnTo>
                    <a:pt x="119598" y="54692"/>
                  </a:lnTo>
                  <a:lnTo>
                    <a:pt x="119227" y="54692"/>
                  </a:lnTo>
                  <a:lnTo>
                    <a:pt x="119054" y="54642"/>
                  </a:lnTo>
                  <a:lnTo>
                    <a:pt x="118906" y="54543"/>
                  </a:lnTo>
                  <a:lnTo>
                    <a:pt x="118757" y="54420"/>
                  </a:lnTo>
                  <a:lnTo>
                    <a:pt x="118634" y="54271"/>
                  </a:lnTo>
                  <a:lnTo>
                    <a:pt x="118535" y="54123"/>
                  </a:lnTo>
                  <a:lnTo>
                    <a:pt x="118485" y="53925"/>
                  </a:lnTo>
                  <a:lnTo>
                    <a:pt x="118485" y="53752"/>
                  </a:lnTo>
                  <a:lnTo>
                    <a:pt x="118485" y="53579"/>
                  </a:lnTo>
                  <a:lnTo>
                    <a:pt x="118535" y="53406"/>
                  </a:lnTo>
                  <a:lnTo>
                    <a:pt x="118634" y="53232"/>
                  </a:lnTo>
                  <a:lnTo>
                    <a:pt x="118757" y="53084"/>
                  </a:lnTo>
                  <a:lnTo>
                    <a:pt x="118906" y="52960"/>
                  </a:lnTo>
                  <a:lnTo>
                    <a:pt x="119054" y="52886"/>
                  </a:lnTo>
                  <a:lnTo>
                    <a:pt x="119227" y="52837"/>
                  </a:lnTo>
                  <a:lnTo>
                    <a:pt x="119425" y="52812"/>
                  </a:lnTo>
                  <a:close/>
                  <a:moveTo>
                    <a:pt x="116408" y="53010"/>
                  </a:moveTo>
                  <a:lnTo>
                    <a:pt x="116581" y="53034"/>
                  </a:lnTo>
                  <a:lnTo>
                    <a:pt x="116729" y="53084"/>
                  </a:lnTo>
                  <a:lnTo>
                    <a:pt x="116902" y="53158"/>
                  </a:lnTo>
                  <a:lnTo>
                    <a:pt x="117026" y="53282"/>
                  </a:lnTo>
                  <a:lnTo>
                    <a:pt x="117150" y="53406"/>
                  </a:lnTo>
                  <a:lnTo>
                    <a:pt x="117224" y="53554"/>
                  </a:lnTo>
                  <a:lnTo>
                    <a:pt x="117273" y="53727"/>
                  </a:lnTo>
                  <a:lnTo>
                    <a:pt x="117298" y="53900"/>
                  </a:lnTo>
                  <a:lnTo>
                    <a:pt x="117273" y="54049"/>
                  </a:lnTo>
                  <a:lnTo>
                    <a:pt x="117224" y="54222"/>
                  </a:lnTo>
                  <a:lnTo>
                    <a:pt x="117150" y="54370"/>
                  </a:lnTo>
                  <a:lnTo>
                    <a:pt x="117026" y="54519"/>
                  </a:lnTo>
                  <a:lnTo>
                    <a:pt x="116902" y="54618"/>
                  </a:lnTo>
                  <a:lnTo>
                    <a:pt x="116729" y="54717"/>
                  </a:lnTo>
                  <a:lnTo>
                    <a:pt x="116581" y="54741"/>
                  </a:lnTo>
                  <a:lnTo>
                    <a:pt x="116408" y="54766"/>
                  </a:lnTo>
                  <a:lnTo>
                    <a:pt x="116234" y="54741"/>
                  </a:lnTo>
                  <a:lnTo>
                    <a:pt x="116086" y="54717"/>
                  </a:lnTo>
                  <a:lnTo>
                    <a:pt x="115938" y="54618"/>
                  </a:lnTo>
                  <a:lnTo>
                    <a:pt x="115789" y="54519"/>
                  </a:lnTo>
                  <a:lnTo>
                    <a:pt x="115665" y="54370"/>
                  </a:lnTo>
                  <a:lnTo>
                    <a:pt x="115591" y="54222"/>
                  </a:lnTo>
                  <a:lnTo>
                    <a:pt x="115542" y="54049"/>
                  </a:lnTo>
                  <a:lnTo>
                    <a:pt x="115542" y="53900"/>
                  </a:lnTo>
                  <a:lnTo>
                    <a:pt x="115542" y="53727"/>
                  </a:lnTo>
                  <a:lnTo>
                    <a:pt x="115591" y="53554"/>
                  </a:lnTo>
                  <a:lnTo>
                    <a:pt x="115665" y="53406"/>
                  </a:lnTo>
                  <a:lnTo>
                    <a:pt x="115789" y="53282"/>
                  </a:lnTo>
                  <a:lnTo>
                    <a:pt x="115938" y="53158"/>
                  </a:lnTo>
                  <a:lnTo>
                    <a:pt x="116086" y="53084"/>
                  </a:lnTo>
                  <a:lnTo>
                    <a:pt x="116234" y="53034"/>
                  </a:lnTo>
                  <a:lnTo>
                    <a:pt x="116408" y="53010"/>
                  </a:lnTo>
                  <a:close/>
                  <a:moveTo>
                    <a:pt x="96693" y="53974"/>
                  </a:moveTo>
                  <a:lnTo>
                    <a:pt x="96767" y="53999"/>
                  </a:lnTo>
                  <a:lnTo>
                    <a:pt x="96841" y="54049"/>
                  </a:lnTo>
                  <a:lnTo>
                    <a:pt x="96916" y="54098"/>
                  </a:lnTo>
                  <a:lnTo>
                    <a:pt x="96965" y="54172"/>
                  </a:lnTo>
                  <a:lnTo>
                    <a:pt x="97015" y="54247"/>
                  </a:lnTo>
                  <a:lnTo>
                    <a:pt x="97039" y="54345"/>
                  </a:lnTo>
                  <a:lnTo>
                    <a:pt x="97039" y="54420"/>
                  </a:lnTo>
                  <a:lnTo>
                    <a:pt x="97039" y="54519"/>
                  </a:lnTo>
                  <a:lnTo>
                    <a:pt x="97015" y="54593"/>
                  </a:lnTo>
                  <a:lnTo>
                    <a:pt x="96965" y="54667"/>
                  </a:lnTo>
                  <a:lnTo>
                    <a:pt x="96916" y="54741"/>
                  </a:lnTo>
                  <a:lnTo>
                    <a:pt x="96841" y="54815"/>
                  </a:lnTo>
                  <a:lnTo>
                    <a:pt x="96767" y="54840"/>
                  </a:lnTo>
                  <a:lnTo>
                    <a:pt x="96693" y="54865"/>
                  </a:lnTo>
                  <a:lnTo>
                    <a:pt x="96594" y="54890"/>
                  </a:lnTo>
                  <a:lnTo>
                    <a:pt x="96520" y="54865"/>
                  </a:lnTo>
                  <a:lnTo>
                    <a:pt x="96421" y="54840"/>
                  </a:lnTo>
                  <a:lnTo>
                    <a:pt x="96347" y="54815"/>
                  </a:lnTo>
                  <a:lnTo>
                    <a:pt x="96272" y="54741"/>
                  </a:lnTo>
                  <a:lnTo>
                    <a:pt x="96223" y="54667"/>
                  </a:lnTo>
                  <a:lnTo>
                    <a:pt x="96173" y="54593"/>
                  </a:lnTo>
                  <a:lnTo>
                    <a:pt x="96149" y="54519"/>
                  </a:lnTo>
                  <a:lnTo>
                    <a:pt x="96149" y="54420"/>
                  </a:lnTo>
                  <a:lnTo>
                    <a:pt x="96149" y="54345"/>
                  </a:lnTo>
                  <a:lnTo>
                    <a:pt x="96173" y="54247"/>
                  </a:lnTo>
                  <a:lnTo>
                    <a:pt x="96223" y="54172"/>
                  </a:lnTo>
                  <a:lnTo>
                    <a:pt x="96272" y="54098"/>
                  </a:lnTo>
                  <a:lnTo>
                    <a:pt x="96347" y="54049"/>
                  </a:lnTo>
                  <a:lnTo>
                    <a:pt x="96421" y="53999"/>
                  </a:lnTo>
                  <a:lnTo>
                    <a:pt x="96520" y="53974"/>
                  </a:lnTo>
                  <a:close/>
                  <a:moveTo>
                    <a:pt x="106414" y="53628"/>
                  </a:moveTo>
                  <a:lnTo>
                    <a:pt x="106538" y="53653"/>
                  </a:lnTo>
                  <a:lnTo>
                    <a:pt x="106662" y="53678"/>
                  </a:lnTo>
                  <a:lnTo>
                    <a:pt x="106785" y="53752"/>
                  </a:lnTo>
                  <a:lnTo>
                    <a:pt x="106884" y="53826"/>
                  </a:lnTo>
                  <a:lnTo>
                    <a:pt x="106958" y="53925"/>
                  </a:lnTo>
                  <a:lnTo>
                    <a:pt x="107033" y="54049"/>
                  </a:lnTo>
                  <a:lnTo>
                    <a:pt x="107057" y="54172"/>
                  </a:lnTo>
                  <a:lnTo>
                    <a:pt x="107057" y="54296"/>
                  </a:lnTo>
                  <a:lnTo>
                    <a:pt x="107057" y="54420"/>
                  </a:lnTo>
                  <a:lnTo>
                    <a:pt x="107033" y="54543"/>
                  </a:lnTo>
                  <a:lnTo>
                    <a:pt x="106958" y="54642"/>
                  </a:lnTo>
                  <a:lnTo>
                    <a:pt x="106884" y="54766"/>
                  </a:lnTo>
                  <a:lnTo>
                    <a:pt x="106785" y="54840"/>
                  </a:lnTo>
                  <a:lnTo>
                    <a:pt x="106662" y="54890"/>
                  </a:lnTo>
                  <a:lnTo>
                    <a:pt x="106538" y="54939"/>
                  </a:lnTo>
                  <a:lnTo>
                    <a:pt x="106290" y="54939"/>
                  </a:lnTo>
                  <a:lnTo>
                    <a:pt x="106167" y="54890"/>
                  </a:lnTo>
                  <a:lnTo>
                    <a:pt x="106068" y="54840"/>
                  </a:lnTo>
                  <a:lnTo>
                    <a:pt x="105944" y="54766"/>
                  </a:lnTo>
                  <a:lnTo>
                    <a:pt x="105870" y="54642"/>
                  </a:lnTo>
                  <a:lnTo>
                    <a:pt x="105821" y="54543"/>
                  </a:lnTo>
                  <a:lnTo>
                    <a:pt x="105771" y="54420"/>
                  </a:lnTo>
                  <a:lnTo>
                    <a:pt x="105771" y="54296"/>
                  </a:lnTo>
                  <a:lnTo>
                    <a:pt x="105771" y="54172"/>
                  </a:lnTo>
                  <a:lnTo>
                    <a:pt x="105821" y="54049"/>
                  </a:lnTo>
                  <a:lnTo>
                    <a:pt x="105870" y="53925"/>
                  </a:lnTo>
                  <a:lnTo>
                    <a:pt x="105944" y="53826"/>
                  </a:lnTo>
                  <a:lnTo>
                    <a:pt x="106068" y="53752"/>
                  </a:lnTo>
                  <a:lnTo>
                    <a:pt x="106167" y="53678"/>
                  </a:lnTo>
                  <a:lnTo>
                    <a:pt x="106290" y="53653"/>
                  </a:lnTo>
                  <a:lnTo>
                    <a:pt x="106414" y="53628"/>
                  </a:lnTo>
                  <a:close/>
                  <a:moveTo>
                    <a:pt x="109877" y="53579"/>
                  </a:moveTo>
                  <a:lnTo>
                    <a:pt x="110001" y="53603"/>
                  </a:lnTo>
                  <a:lnTo>
                    <a:pt x="110149" y="53628"/>
                  </a:lnTo>
                  <a:lnTo>
                    <a:pt x="110273" y="53702"/>
                  </a:lnTo>
                  <a:lnTo>
                    <a:pt x="110397" y="53801"/>
                  </a:lnTo>
                  <a:lnTo>
                    <a:pt x="110471" y="53900"/>
                  </a:lnTo>
                  <a:lnTo>
                    <a:pt x="110545" y="54024"/>
                  </a:lnTo>
                  <a:lnTo>
                    <a:pt x="110595" y="54172"/>
                  </a:lnTo>
                  <a:lnTo>
                    <a:pt x="110595" y="54321"/>
                  </a:lnTo>
                  <a:lnTo>
                    <a:pt x="110595" y="54444"/>
                  </a:lnTo>
                  <a:lnTo>
                    <a:pt x="110545" y="54593"/>
                  </a:lnTo>
                  <a:lnTo>
                    <a:pt x="110471" y="54717"/>
                  </a:lnTo>
                  <a:lnTo>
                    <a:pt x="110397" y="54840"/>
                  </a:lnTo>
                  <a:lnTo>
                    <a:pt x="110273" y="54914"/>
                  </a:lnTo>
                  <a:lnTo>
                    <a:pt x="110149" y="54989"/>
                  </a:lnTo>
                  <a:lnTo>
                    <a:pt x="110001" y="55038"/>
                  </a:lnTo>
                  <a:lnTo>
                    <a:pt x="109729" y="55038"/>
                  </a:lnTo>
                  <a:lnTo>
                    <a:pt x="109605" y="54989"/>
                  </a:lnTo>
                  <a:lnTo>
                    <a:pt x="109457" y="54914"/>
                  </a:lnTo>
                  <a:lnTo>
                    <a:pt x="109358" y="54840"/>
                  </a:lnTo>
                  <a:lnTo>
                    <a:pt x="109259" y="54717"/>
                  </a:lnTo>
                  <a:lnTo>
                    <a:pt x="109185" y="54593"/>
                  </a:lnTo>
                  <a:lnTo>
                    <a:pt x="109160" y="54444"/>
                  </a:lnTo>
                  <a:lnTo>
                    <a:pt x="109135" y="54321"/>
                  </a:lnTo>
                  <a:lnTo>
                    <a:pt x="109160" y="54172"/>
                  </a:lnTo>
                  <a:lnTo>
                    <a:pt x="109185" y="54024"/>
                  </a:lnTo>
                  <a:lnTo>
                    <a:pt x="109259" y="53900"/>
                  </a:lnTo>
                  <a:lnTo>
                    <a:pt x="109358" y="53801"/>
                  </a:lnTo>
                  <a:lnTo>
                    <a:pt x="109457" y="53702"/>
                  </a:lnTo>
                  <a:lnTo>
                    <a:pt x="109605" y="53628"/>
                  </a:lnTo>
                  <a:lnTo>
                    <a:pt x="109729" y="53603"/>
                  </a:lnTo>
                  <a:lnTo>
                    <a:pt x="109877" y="53579"/>
                  </a:lnTo>
                  <a:close/>
                  <a:moveTo>
                    <a:pt x="89396" y="54642"/>
                  </a:moveTo>
                  <a:lnTo>
                    <a:pt x="89520" y="54667"/>
                  </a:lnTo>
                  <a:lnTo>
                    <a:pt x="89618" y="54741"/>
                  </a:lnTo>
                  <a:lnTo>
                    <a:pt x="89693" y="54865"/>
                  </a:lnTo>
                  <a:lnTo>
                    <a:pt x="89717" y="54989"/>
                  </a:lnTo>
                  <a:lnTo>
                    <a:pt x="89693" y="55112"/>
                  </a:lnTo>
                  <a:lnTo>
                    <a:pt x="89618" y="55236"/>
                  </a:lnTo>
                  <a:lnTo>
                    <a:pt x="89520" y="55310"/>
                  </a:lnTo>
                  <a:lnTo>
                    <a:pt x="89396" y="55335"/>
                  </a:lnTo>
                  <a:lnTo>
                    <a:pt x="89272" y="55310"/>
                  </a:lnTo>
                  <a:lnTo>
                    <a:pt x="89148" y="55236"/>
                  </a:lnTo>
                  <a:lnTo>
                    <a:pt x="89074" y="55112"/>
                  </a:lnTo>
                  <a:lnTo>
                    <a:pt x="89050" y="54989"/>
                  </a:lnTo>
                  <a:lnTo>
                    <a:pt x="89074" y="54865"/>
                  </a:lnTo>
                  <a:lnTo>
                    <a:pt x="89148" y="54741"/>
                  </a:lnTo>
                  <a:lnTo>
                    <a:pt x="89272" y="54667"/>
                  </a:lnTo>
                  <a:lnTo>
                    <a:pt x="89396" y="54642"/>
                  </a:lnTo>
                  <a:close/>
                  <a:moveTo>
                    <a:pt x="101838" y="54247"/>
                  </a:moveTo>
                  <a:lnTo>
                    <a:pt x="101937" y="54296"/>
                  </a:lnTo>
                  <a:lnTo>
                    <a:pt x="102036" y="54345"/>
                  </a:lnTo>
                  <a:lnTo>
                    <a:pt x="102135" y="54420"/>
                  </a:lnTo>
                  <a:lnTo>
                    <a:pt x="102184" y="54494"/>
                  </a:lnTo>
                  <a:lnTo>
                    <a:pt x="102234" y="54593"/>
                  </a:lnTo>
                  <a:lnTo>
                    <a:pt x="102283" y="54692"/>
                  </a:lnTo>
                  <a:lnTo>
                    <a:pt x="102283" y="54791"/>
                  </a:lnTo>
                  <a:lnTo>
                    <a:pt x="102283" y="54914"/>
                  </a:lnTo>
                  <a:lnTo>
                    <a:pt x="102234" y="55013"/>
                  </a:lnTo>
                  <a:lnTo>
                    <a:pt x="102184" y="55112"/>
                  </a:lnTo>
                  <a:lnTo>
                    <a:pt x="102135" y="55187"/>
                  </a:lnTo>
                  <a:lnTo>
                    <a:pt x="102036" y="55261"/>
                  </a:lnTo>
                  <a:lnTo>
                    <a:pt x="101937" y="55310"/>
                  </a:lnTo>
                  <a:lnTo>
                    <a:pt x="101838" y="55360"/>
                  </a:lnTo>
                  <a:lnTo>
                    <a:pt x="101615" y="55360"/>
                  </a:lnTo>
                  <a:lnTo>
                    <a:pt x="101516" y="55310"/>
                  </a:lnTo>
                  <a:lnTo>
                    <a:pt x="101418" y="55261"/>
                  </a:lnTo>
                  <a:lnTo>
                    <a:pt x="101343" y="55187"/>
                  </a:lnTo>
                  <a:lnTo>
                    <a:pt x="101269" y="55112"/>
                  </a:lnTo>
                  <a:lnTo>
                    <a:pt x="101220" y="55013"/>
                  </a:lnTo>
                  <a:lnTo>
                    <a:pt x="101170" y="54914"/>
                  </a:lnTo>
                  <a:lnTo>
                    <a:pt x="101170" y="54791"/>
                  </a:lnTo>
                  <a:lnTo>
                    <a:pt x="101170" y="54692"/>
                  </a:lnTo>
                  <a:lnTo>
                    <a:pt x="101220" y="54593"/>
                  </a:lnTo>
                  <a:lnTo>
                    <a:pt x="101269" y="54494"/>
                  </a:lnTo>
                  <a:lnTo>
                    <a:pt x="101343" y="54420"/>
                  </a:lnTo>
                  <a:lnTo>
                    <a:pt x="101418" y="54345"/>
                  </a:lnTo>
                  <a:lnTo>
                    <a:pt x="101516" y="54296"/>
                  </a:lnTo>
                  <a:lnTo>
                    <a:pt x="101615" y="54247"/>
                  </a:lnTo>
                  <a:close/>
                  <a:moveTo>
                    <a:pt x="94318" y="54568"/>
                  </a:moveTo>
                  <a:lnTo>
                    <a:pt x="94392" y="54593"/>
                  </a:lnTo>
                  <a:lnTo>
                    <a:pt x="94467" y="54642"/>
                  </a:lnTo>
                  <a:lnTo>
                    <a:pt x="94541" y="54692"/>
                  </a:lnTo>
                  <a:lnTo>
                    <a:pt x="94590" y="54766"/>
                  </a:lnTo>
                  <a:lnTo>
                    <a:pt x="94640" y="54840"/>
                  </a:lnTo>
                  <a:lnTo>
                    <a:pt x="94665" y="54914"/>
                  </a:lnTo>
                  <a:lnTo>
                    <a:pt x="94665" y="54989"/>
                  </a:lnTo>
                  <a:lnTo>
                    <a:pt x="94665" y="55063"/>
                  </a:lnTo>
                  <a:lnTo>
                    <a:pt x="94640" y="55162"/>
                  </a:lnTo>
                  <a:lnTo>
                    <a:pt x="94590" y="55236"/>
                  </a:lnTo>
                  <a:lnTo>
                    <a:pt x="94541" y="55285"/>
                  </a:lnTo>
                  <a:lnTo>
                    <a:pt x="94467" y="55335"/>
                  </a:lnTo>
                  <a:lnTo>
                    <a:pt x="94392" y="55384"/>
                  </a:lnTo>
                  <a:lnTo>
                    <a:pt x="94318" y="55409"/>
                  </a:lnTo>
                  <a:lnTo>
                    <a:pt x="94145" y="55409"/>
                  </a:lnTo>
                  <a:lnTo>
                    <a:pt x="94071" y="55384"/>
                  </a:lnTo>
                  <a:lnTo>
                    <a:pt x="93997" y="55335"/>
                  </a:lnTo>
                  <a:lnTo>
                    <a:pt x="93947" y="55285"/>
                  </a:lnTo>
                  <a:lnTo>
                    <a:pt x="93873" y="55236"/>
                  </a:lnTo>
                  <a:lnTo>
                    <a:pt x="93848" y="55162"/>
                  </a:lnTo>
                  <a:lnTo>
                    <a:pt x="93824" y="55063"/>
                  </a:lnTo>
                  <a:lnTo>
                    <a:pt x="93824" y="54989"/>
                  </a:lnTo>
                  <a:lnTo>
                    <a:pt x="93824" y="54914"/>
                  </a:lnTo>
                  <a:lnTo>
                    <a:pt x="93848" y="54840"/>
                  </a:lnTo>
                  <a:lnTo>
                    <a:pt x="93873" y="54766"/>
                  </a:lnTo>
                  <a:lnTo>
                    <a:pt x="93947" y="54692"/>
                  </a:lnTo>
                  <a:lnTo>
                    <a:pt x="93997" y="54642"/>
                  </a:lnTo>
                  <a:lnTo>
                    <a:pt x="94071" y="54593"/>
                  </a:lnTo>
                  <a:lnTo>
                    <a:pt x="94145" y="54568"/>
                  </a:lnTo>
                  <a:close/>
                  <a:moveTo>
                    <a:pt x="122122" y="53480"/>
                  </a:moveTo>
                  <a:lnTo>
                    <a:pt x="122319" y="53554"/>
                  </a:lnTo>
                  <a:lnTo>
                    <a:pt x="122493" y="53628"/>
                  </a:lnTo>
                  <a:lnTo>
                    <a:pt x="122666" y="53777"/>
                  </a:lnTo>
                  <a:lnTo>
                    <a:pt x="122789" y="53925"/>
                  </a:lnTo>
                  <a:lnTo>
                    <a:pt x="122888" y="54098"/>
                  </a:lnTo>
                  <a:lnTo>
                    <a:pt x="122938" y="54296"/>
                  </a:lnTo>
                  <a:lnTo>
                    <a:pt x="122963" y="54494"/>
                  </a:lnTo>
                  <a:lnTo>
                    <a:pt x="122938" y="54692"/>
                  </a:lnTo>
                  <a:lnTo>
                    <a:pt x="122888" y="54890"/>
                  </a:lnTo>
                  <a:lnTo>
                    <a:pt x="122789" y="55063"/>
                  </a:lnTo>
                  <a:lnTo>
                    <a:pt x="122666" y="55211"/>
                  </a:lnTo>
                  <a:lnTo>
                    <a:pt x="122493" y="55360"/>
                  </a:lnTo>
                  <a:lnTo>
                    <a:pt x="122319" y="55434"/>
                  </a:lnTo>
                  <a:lnTo>
                    <a:pt x="122122" y="55508"/>
                  </a:lnTo>
                  <a:lnTo>
                    <a:pt x="121750" y="55508"/>
                  </a:lnTo>
                  <a:lnTo>
                    <a:pt x="121553" y="55434"/>
                  </a:lnTo>
                  <a:lnTo>
                    <a:pt x="121379" y="55360"/>
                  </a:lnTo>
                  <a:lnTo>
                    <a:pt x="121206" y="55211"/>
                  </a:lnTo>
                  <a:lnTo>
                    <a:pt x="121083" y="55063"/>
                  </a:lnTo>
                  <a:lnTo>
                    <a:pt x="120984" y="54890"/>
                  </a:lnTo>
                  <a:lnTo>
                    <a:pt x="120934" y="54692"/>
                  </a:lnTo>
                  <a:lnTo>
                    <a:pt x="120909" y="54494"/>
                  </a:lnTo>
                  <a:lnTo>
                    <a:pt x="120934" y="54296"/>
                  </a:lnTo>
                  <a:lnTo>
                    <a:pt x="120984" y="54098"/>
                  </a:lnTo>
                  <a:lnTo>
                    <a:pt x="121083" y="53925"/>
                  </a:lnTo>
                  <a:lnTo>
                    <a:pt x="121206" y="53777"/>
                  </a:lnTo>
                  <a:lnTo>
                    <a:pt x="121379" y="53628"/>
                  </a:lnTo>
                  <a:lnTo>
                    <a:pt x="121553" y="53554"/>
                  </a:lnTo>
                  <a:lnTo>
                    <a:pt x="121750" y="53480"/>
                  </a:lnTo>
                  <a:close/>
                  <a:moveTo>
                    <a:pt x="91820" y="54791"/>
                  </a:moveTo>
                  <a:lnTo>
                    <a:pt x="91968" y="54815"/>
                  </a:lnTo>
                  <a:lnTo>
                    <a:pt x="92018" y="54865"/>
                  </a:lnTo>
                  <a:lnTo>
                    <a:pt x="92092" y="54914"/>
                  </a:lnTo>
                  <a:lnTo>
                    <a:pt x="92142" y="54964"/>
                  </a:lnTo>
                  <a:lnTo>
                    <a:pt x="92166" y="55038"/>
                  </a:lnTo>
                  <a:lnTo>
                    <a:pt x="92191" y="55187"/>
                  </a:lnTo>
                  <a:lnTo>
                    <a:pt x="92166" y="55335"/>
                  </a:lnTo>
                  <a:lnTo>
                    <a:pt x="92142" y="55384"/>
                  </a:lnTo>
                  <a:lnTo>
                    <a:pt x="92092" y="55459"/>
                  </a:lnTo>
                  <a:lnTo>
                    <a:pt x="92018" y="55508"/>
                  </a:lnTo>
                  <a:lnTo>
                    <a:pt x="91968" y="55533"/>
                  </a:lnTo>
                  <a:lnTo>
                    <a:pt x="91820" y="55558"/>
                  </a:lnTo>
                  <a:lnTo>
                    <a:pt x="91672" y="55533"/>
                  </a:lnTo>
                  <a:lnTo>
                    <a:pt x="91597" y="55508"/>
                  </a:lnTo>
                  <a:lnTo>
                    <a:pt x="91548" y="55459"/>
                  </a:lnTo>
                  <a:lnTo>
                    <a:pt x="91498" y="55384"/>
                  </a:lnTo>
                  <a:lnTo>
                    <a:pt x="91449" y="55335"/>
                  </a:lnTo>
                  <a:lnTo>
                    <a:pt x="91424" y="55187"/>
                  </a:lnTo>
                  <a:lnTo>
                    <a:pt x="91449" y="55038"/>
                  </a:lnTo>
                  <a:lnTo>
                    <a:pt x="91498" y="54964"/>
                  </a:lnTo>
                  <a:lnTo>
                    <a:pt x="91548" y="54914"/>
                  </a:lnTo>
                  <a:lnTo>
                    <a:pt x="91597" y="54865"/>
                  </a:lnTo>
                  <a:lnTo>
                    <a:pt x="91672" y="54815"/>
                  </a:lnTo>
                  <a:lnTo>
                    <a:pt x="91820" y="54791"/>
                  </a:lnTo>
                  <a:close/>
                  <a:moveTo>
                    <a:pt x="82964" y="55236"/>
                  </a:moveTo>
                  <a:lnTo>
                    <a:pt x="83039" y="55261"/>
                  </a:lnTo>
                  <a:lnTo>
                    <a:pt x="83113" y="55310"/>
                  </a:lnTo>
                  <a:lnTo>
                    <a:pt x="83162" y="55360"/>
                  </a:lnTo>
                  <a:lnTo>
                    <a:pt x="83162" y="55434"/>
                  </a:lnTo>
                  <a:lnTo>
                    <a:pt x="83162" y="55533"/>
                  </a:lnTo>
                  <a:lnTo>
                    <a:pt x="83113" y="55582"/>
                  </a:lnTo>
                  <a:lnTo>
                    <a:pt x="83039" y="55632"/>
                  </a:lnTo>
                  <a:lnTo>
                    <a:pt x="82964" y="55656"/>
                  </a:lnTo>
                  <a:lnTo>
                    <a:pt x="82890" y="55632"/>
                  </a:lnTo>
                  <a:lnTo>
                    <a:pt x="82816" y="55582"/>
                  </a:lnTo>
                  <a:lnTo>
                    <a:pt x="82767" y="55533"/>
                  </a:lnTo>
                  <a:lnTo>
                    <a:pt x="82767" y="55434"/>
                  </a:lnTo>
                  <a:lnTo>
                    <a:pt x="82767" y="55360"/>
                  </a:lnTo>
                  <a:lnTo>
                    <a:pt x="82816" y="55310"/>
                  </a:lnTo>
                  <a:lnTo>
                    <a:pt x="82890" y="55261"/>
                  </a:lnTo>
                  <a:lnTo>
                    <a:pt x="82964" y="55236"/>
                  </a:lnTo>
                  <a:close/>
                  <a:moveTo>
                    <a:pt x="112474" y="54345"/>
                  </a:moveTo>
                  <a:lnTo>
                    <a:pt x="112648" y="54370"/>
                  </a:lnTo>
                  <a:lnTo>
                    <a:pt x="112796" y="54420"/>
                  </a:lnTo>
                  <a:lnTo>
                    <a:pt x="112920" y="54494"/>
                  </a:lnTo>
                  <a:lnTo>
                    <a:pt x="113043" y="54593"/>
                  </a:lnTo>
                  <a:lnTo>
                    <a:pt x="113167" y="54717"/>
                  </a:lnTo>
                  <a:lnTo>
                    <a:pt x="113241" y="54865"/>
                  </a:lnTo>
                  <a:lnTo>
                    <a:pt x="113266" y="55013"/>
                  </a:lnTo>
                  <a:lnTo>
                    <a:pt x="113291" y="55162"/>
                  </a:lnTo>
                  <a:lnTo>
                    <a:pt x="113266" y="55310"/>
                  </a:lnTo>
                  <a:lnTo>
                    <a:pt x="113241" y="55459"/>
                  </a:lnTo>
                  <a:lnTo>
                    <a:pt x="113167" y="55607"/>
                  </a:lnTo>
                  <a:lnTo>
                    <a:pt x="113043" y="55731"/>
                  </a:lnTo>
                  <a:lnTo>
                    <a:pt x="112920" y="55830"/>
                  </a:lnTo>
                  <a:lnTo>
                    <a:pt x="112796" y="55904"/>
                  </a:lnTo>
                  <a:lnTo>
                    <a:pt x="112648" y="55953"/>
                  </a:lnTo>
                  <a:lnTo>
                    <a:pt x="112474" y="55978"/>
                  </a:lnTo>
                  <a:lnTo>
                    <a:pt x="112326" y="55953"/>
                  </a:lnTo>
                  <a:lnTo>
                    <a:pt x="112178" y="55904"/>
                  </a:lnTo>
                  <a:lnTo>
                    <a:pt x="112029" y="55830"/>
                  </a:lnTo>
                  <a:lnTo>
                    <a:pt x="111906" y="55731"/>
                  </a:lnTo>
                  <a:lnTo>
                    <a:pt x="111807" y="55607"/>
                  </a:lnTo>
                  <a:lnTo>
                    <a:pt x="111732" y="55459"/>
                  </a:lnTo>
                  <a:lnTo>
                    <a:pt x="111683" y="55310"/>
                  </a:lnTo>
                  <a:lnTo>
                    <a:pt x="111683" y="55162"/>
                  </a:lnTo>
                  <a:lnTo>
                    <a:pt x="111683" y="55013"/>
                  </a:lnTo>
                  <a:lnTo>
                    <a:pt x="111732" y="54865"/>
                  </a:lnTo>
                  <a:lnTo>
                    <a:pt x="111807" y="54717"/>
                  </a:lnTo>
                  <a:lnTo>
                    <a:pt x="111906" y="54593"/>
                  </a:lnTo>
                  <a:lnTo>
                    <a:pt x="112029" y="54494"/>
                  </a:lnTo>
                  <a:lnTo>
                    <a:pt x="112178" y="54420"/>
                  </a:lnTo>
                  <a:lnTo>
                    <a:pt x="112326" y="54370"/>
                  </a:lnTo>
                  <a:lnTo>
                    <a:pt x="112474" y="54345"/>
                  </a:lnTo>
                  <a:close/>
                  <a:moveTo>
                    <a:pt x="79130" y="55830"/>
                  </a:moveTo>
                  <a:lnTo>
                    <a:pt x="79180" y="55854"/>
                  </a:lnTo>
                  <a:lnTo>
                    <a:pt x="79205" y="55904"/>
                  </a:lnTo>
                  <a:lnTo>
                    <a:pt x="79205" y="55953"/>
                  </a:lnTo>
                  <a:lnTo>
                    <a:pt x="79205" y="56003"/>
                  </a:lnTo>
                  <a:lnTo>
                    <a:pt x="79180" y="56028"/>
                  </a:lnTo>
                  <a:lnTo>
                    <a:pt x="79130" y="56052"/>
                  </a:lnTo>
                  <a:lnTo>
                    <a:pt x="79031" y="56052"/>
                  </a:lnTo>
                  <a:lnTo>
                    <a:pt x="79007" y="56028"/>
                  </a:lnTo>
                  <a:lnTo>
                    <a:pt x="78982" y="56003"/>
                  </a:lnTo>
                  <a:lnTo>
                    <a:pt x="78957" y="55953"/>
                  </a:lnTo>
                  <a:lnTo>
                    <a:pt x="78982" y="55904"/>
                  </a:lnTo>
                  <a:lnTo>
                    <a:pt x="79007" y="55854"/>
                  </a:lnTo>
                  <a:lnTo>
                    <a:pt x="79031" y="55830"/>
                  </a:lnTo>
                  <a:close/>
                  <a:moveTo>
                    <a:pt x="124447" y="54123"/>
                  </a:moveTo>
                  <a:lnTo>
                    <a:pt x="124669" y="54148"/>
                  </a:lnTo>
                  <a:lnTo>
                    <a:pt x="124867" y="54197"/>
                  </a:lnTo>
                  <a:lnTo>
                    <a:pt x="125065" y="54296"/>
                  </a:lnTo>
                  <a:lnTo>
                    <a:pt x="125238" y="54444"/>
                  </a:lnTo>
                  <a:lnTo>
                    <a:pt x="125362" y="54618"/>
                  </a:lnTo>
                  <a:lnTo>
                    <a:pt x="125486" y="54791"/>
                  </a:lnTo>
                  <a:lnTo>
                    <a:pt x="125535" y="55013"/>
                  </a:lnTo>
                  <a:lnTo>
                    <a:pt x="125560" y="55211"/>
                  </a:lnTo>
                  <a:lnTo>
                    <a:pt x="125535" y="55434"/>
                  </a:lnTo>
                  <a:lnTo>
                    <a:pt x="125486" y="55632"/>
                  </a:lnTo>
                  <a:lnTo>
                    <a:pt x="125362" y="55830"/>
                  </a:lnTo>
                  <a:lnTo>
                    <a:pt x="125238" y="55978"/>
                  </a:lnTo>
                  <a:lnTo>
                    <a:pt x="125065" y="56126"/>
                  </a:lnTo>
                  <a:lnTo>
                    <a:pt x="124867" y="56225"/>
                  </a:lnTo>
                  <a:lnTo>
                    <a:pt x="124669" y="56300"/>
                  </a:lnTo>
                  <a:lnTo>
                    <a:pt x="124249" y="56300"/>
                  </a:lnTo>
                  <a:lnTo>
                    <a:pt x="124051" y="56225"/>
                  </a:lnTo>
                  <a:lnTo>
                    <a:pt x="123853" y="56126"/>
                  </a:lnTo>
                  <a:lnTo>
                    <a:pt x="123680" y="55978"/>
                  </a:lnTo>
                  <a:lnTo>
                    <a:pt x="123531" y="55830"/>
                  </a:lnTo>
                  <a:lnTo>
                    <a:pt x="123433" y="55632"/>
                  </a:lnTo>
                  <a:lnTo>
                    <a:pt x="123383" y="55434"/>
                  </a:lnTo>
                  <a:lnTo>
                    <a:pt x="123358" y="55211"/>
                  </a:lnTo>
                  <a:lnTo>
                    <a:pt x="123383" y="55013"/>
                  </a:lnTo>
                  <a:lnTo>
                    <a:pt x="123433" y="54791"/>
                  </a:lnTo>
                  <a:lnTo>
                    <a:pt x="123531" y="54618"/>
                  </a:lnTo>
                  <a:lnTo>
                    <a:pt x="123680" y="54444"/>
                  </a:lnTo>
                  <a:lnTo>
                    <a:pt x="123853" y="54296"/>
                  </a:lnTo>
                  <a:lnTo>
                    <a:pt x="124051" y="54197"/>
                  </a:lnTo>
                  <a:lnTo>
                    <a:pt x="124249" y="54148"/>
                  </a:lnTo>
                  <a:lnTo>
                    <a:pt x="124447" y="54123"/>
                  </a:lnTo>
                  <a:close/>
                  <a:moveTo>
                    <a:pt x="99587" y="55459"/>
                  </a:moveTo>
                  <a:lnTo>
                    <a:pt x="99686" y="55483"/>
                  </a:lnTo>
                  <a:lnTo>
                    <a:pt x="99785" y="55508"/>
                  </a:lnTo>
                  <a:lnTo>
                    <a:pt x="99884" y="55558"/>
                  </a:lnTo>
                  <a:lnTo>
                    <a:pt x="99958" y="55632"/>
                  </a:lnTo>
                  <a:lnTo>
                    <a:pt x="100032" y="55706"/>
                  </a:lnTo>
                  <a:lnTo>
                    <a:pt x="100082" y="55805"/>
                  </a:lnTo>
                  <a:lnTo>
                    <a:pt x="100131" y="55904"/>
                  </a:lnTo>
                  <a:lnTo>
                    <a:pt x="100131" y="56003"/>
                  </a:lnTo>
                  <a:lnTo>
                    <a:pt x="100131" y="56126"/>
                  </a:lnTo>
                  <a:lnTo>
                    <a:pt x="100082" y="56225"/>
                  </a:lnTo>
                  <a:lnTo>
                    <a:pt x="100032" y="56324"/>
                  </a:lnTo>
                  <a:lnTo>
                    <a:pt x="99958" y="56399"/>
                  </a:lnTo>
                  <a:lnTo>
                    <a:pt x="99884" y="56473"/>
                  </a:lnTo>
                  <a:lnTo>
                    <a:pt x="99785" y="56522"/>
                  </a:lnTo>
                  <a:lnTo>
                    <a:pt x="99686" y="56547"/>
                  </a:lnTo>
                  <a:lnTo>
                    <a:pt x="99587" y="56572"/>
                  </a:lnTo>
                  <a:lnTo>
                    <a:pt x="99488" y="56547"/>
                  </a:lnTo>
                  <a:lnTo>
                    <a:pt x="99364" y="56522"/>
                  </a:lnTo>
                  <a:lnTo>
                    <a:pt x="99290" y="56473"/>
                  </a:lnTo>
                  <a:lnTo>
                    <a:pt x="99191" y="56399"/>
                  </a:lnTo>
                  <a:lnTo>
                    <a:pt x="99117" y="56324"/>
                  </a:lnTo>
                  <a:lnTo>
                    <a:pt x="99068" y="56225"/>
                  </a:lnTo>
                  <a:lnTo>
                    <a:pt x="99043" y="56126"/>
                  </a:lnTo>
                  <a:lnTo>
                    <a:pt x="99043" y="56003"/>
                  </a:lnTo>
                  <a:lnTo>
                    <a:pt x="99043" y="55904"/>
                  </a:lnTo>
                  <a:lnTo>
                    <a:pt x="99068" y="55805"/>
                  </a:lnTo>
                  <a:lnTo>
                    <a:pt x="99117" y="55706"/>
                  </a:lnTo>
                  <a:lnTo>
                    <a:pt x="99191" y="55632"/>
                  </a:lnTo>
                  <a:lnTo>
                    <a:pt x="99290" y="55558"/>
                  </a:lnTo>
                  <a:lnTo>
                    <a:pt x="99364" y="55508"/>
                  </a:lnTo>
                  <a:lnTo>
                    <a:pt x="99488" y="55483"/>
                  </a:lnTo>
                  <a:lnTo>
                    <a:pt x="99587" y="55459"/>
                  </a:lnTo>
                  <a:close/>
                  <a:moveTo>
                    <a:pt x="104683" y="55310"/>
                  </a:moveTo>
                  <a:lnTo>
                    <a:pt x="104782" y="55360"/>
                  </a:lnTo>
                  <a:lnTo>
                    <a:pt x="104905" y="55409"/>
                  </a:lnTo>
                  <a:lnTo>
                    <a:pt x="105004" y="55483"/>
                  </a:lnTo>
                  <a:lnTo>
                    <a:pt x="105078" y="55582"/>
                  </a:lnTo>
                  <a:lnTo>
                    <a:pt x="105153" y="55706"/>
                  </a:lnTo>
                  <a:lnTo>
                    <a:pt x="105177" y="55830"/>
                  </a:lnTo>
                  <a:lnTo>
                    <a:pt x="105202" y="55953"/>
                  </a:lnTo>
                  <a:lnTo>
                    <a:pt x="105177" y="56077"/>
                  </a:lnTo>
                  <a:lnTo>
                    <a:pt x="105153" y="56201"/>
                  </a:lnTo>
                  <a:lnTo>
                    <a:pt x="105078" y="56300"/>
                  </a:lnTo>
                  <a:lnTo>
                    <a:pt x="105004" y="56399"/>
                  </a:lnTo>
                  <a:lnTo>
                    <a:pt x="104905" y="56498"/>
                  </a:lnTo>
                  <a:lnTo>
                    <a:pt x="104782" y="56547"/>
                  </a:lnTo>
                  <a:lnTo>
                    <a:pt x="104683" y="56572"/>
                  </a:lnTo>
                  <a:lnTo>
                    <a:pt x="104559" y="56596"/>
                  </a:lnTo>
                  <a:lnTo>
                    <a:pt x="104435" y="56572"/>
                  </a:lnTo>
                  <a:lnTo>
                    <a:pt x="104312" y="56547"/>
                  </a:lnTo>
                  <a:lnTo>
                    <a:pt x="104188" y="56498"/>
                  </a:lnTo>
                  <a:lnTo>
                    <a:pt x="104089" y="56399"/>
                  </a:lnTo>
                  <a:lnTo>
                    <a:pt x="104015" y="56300"/>
                  </a:lnTo>
                  <a:lnTo>
                    <a:pt x="103941" y="56201"/>
                  </a:lnTo>
                  <a:lnTo>
                    <a:pt x="103916" y="56077"/>
                  </a:lnTo>
                  <a:lnTo>
                    <a:pt x="103916" y="55953"/>
                  </a:lnTo>
                  <a:lnTo>
                    <a:pt x="103916" y="55830"/>
                  </a:lnTo>
                  <a:lnTo>
                    <a:pt x="103941" y="55706"/>
                  </a:lnTo>
                  <a:lnTo>
                    <a:pt x="104015" y="55582"/>
                  </a:lnTo>
                  <a:lnTo>
                    <a:pt x="104089" y="55483"/>
                  </a:lnTo>
                  <a:lnTo>
                    <a:pt x="104188" y="55409"/>
                  </a:lnTo>
                  <a:lnTo>
                    <a:pt x="104312" y="55360"/>
                  </a:lnTo>
                  <a:lnTo>
                    <a:pt x="104435" y="55310"/>
                  </a:lnTo>
                  <a:close/>
                  <a:moveTo>
                    <a:pt x="85191" y="56225"/>
                  </a:moveTo>
                  <a:lnTo>
                    <a:pt x="85290" y="56250"/>
                  </a:lnTo>
                  <a:lnTo>
                    <a:pt x="85389" y="56300"/>
                  </a:lnTo>
                  <a:lnTo>
                    <a:pt x="85463" y="56399"/>
                  </a:lnTo>
                  <a:lnTo>
                    <a:pt x="85488" y="56498"/>
                  </a:lnTo>
                  <a:lnTo>
                    <a:pt x="85463" y="56621"/>
                  </a:lnTo>
                  <a:lnTo>
                    <a:pt x="85389" y="56720"/>
                  </a:lnTo>
                  <a:lnTo>
                    <a:pt x="85290" y="56770"/>
                  </a:lnTo>
                  <a:lnTo>
                    <a:pt x="85191" y="56794"/>
                  </a:lnTo>
                  <a:lnTo>
                    <a:pt x="85092" y="56770"/>
                  </a:lnTo>
                  <a:lnTo>
                    <a:pt x="84993" y="56720"/>
                  </a:lnTo>
                  <a:lnTo>
                    <a:pt x="84919" y="56621"/>
                  </a:lnTo>
                  <a:lnTo>
                    <a:pt x="84894" y="56498"/>
                  </a:lnTo>
                  <a:lnTo>
                    <a:pt x="84919" y="56399"/>
                  </a:lnTo>
                  <a:lnTo>
                    <a:pt x="84993" y="56300"/>
                  </a:lnTo>
                  <a:lnTo>
                    <a:pt x="85092" y="56250"/>
                  </a:lnTo>
                  <a:lnTo>
                    <a:pt x="85191" y="56225"/>
                  </a:lnTo>
                  <a:close/>
                  <a:moveTo>
                    <a:pt x="108393" y="55384"/>
                  </a:moveTo>
                  <a:lnTo>
                    <a:pt x="108517" y="55434"/>
                  </a:lnTo>
                  <a:lnTo>
                    <a:pt x="108640" y="55508"/>
                  </a:lnTo>
                  <a:lnTo>
                    <a:pt x="108764" y="55607"/>
                  </a:lnTo>
                  <a:lnTo>
                    <a:pt x="108863" y="55706"/>
                  </a:lnTo>
                  <a:lnTo>
                    <a:pt x="108913" y="55830"/>
                  </a:lnTo>
                  <a:lnTo>
                    <a:pt x="108962" y="55978"/>
                  </a:lnTo>
                  <a:lnTo>
                    <a:pt x="108987" y="56126"/>
                  </a:lnTo>
                  <a:lnTo>
                    <a:pt x="108962" y="56250"/>
                  </a:lnTo>
                  <a:lnTo>
                    <a:pt x="108913" y="56399"/>
                  </a:lnTo>
                  <a:lnTo>
                    <a:pt x="108863" y="56522"/>
                  </a:lnTo>
                  <a:lnTo>
                    <a:pt x="108764" y="56646"/>
                  </a:lnTo>
                  <a:lnTo>
                    <a:pt x="108640" y="56720"/>
                  </a:lnTo>
                  <a:lnTo>
                    <a:pt x="108517" y="56794"/>
                  </a:lnTo>
                  <a:lnTo>
                    <a:pt x="108393" y="56844"/>
                  </a:lnTo>
                  <a:lnTo>
                    <a:pt x="108096" y="56844"/>
                  </a:lnTo>
                  <a:lnTo>
                    <a:pt x="107973" y="56794"/>
                  </a:lnTo>
                  <a:lnTo>
                    <a:pt x="107824" y="56720"/>
                  </a:lnTo>
                  <a:lnTo>
                    <a:pt x="107725" y="56646"/>
                  </a:lnTo>
                  <a:lnTo>
                    <a:pt x="107626" y="56522"/>
                  </a:lnTo>
                  <a:lnTo>
                    <a:pt x="107552" y="56399"/>
                  </a:lnTo>
                  <a:lnTo>
                    <a:pt x="107527" y="56250"/>
                  </a:lnTo>
                  <a:lnTo>
                    <a:pt x="107503" y="56126"/>
                  </a:lnTo>
                  <a:lnTo>
                    <a:pt x="107527" y="55978"/>
                  </a:lnTo>
                  <a:lnTo>
                    <a:pt x="107552" y="55830"/>
                  </a:lnTo>
                  <a:lnTo>
                    <a:pt x="107626" y="55706"/>
                  </a:lnTo>
                  <a:lnTo>
                    <a:pt x="107725" y="55607"/>
                  </a:lnTo>
                  <a:lnTo>
                    <a:pt x="107824" y="55508"/>
                  </a:lnTo>
                  <a:lnTo>
                    <a:pt x="107973" y="55434"/>
                  </a:lnTo>
                  <a:lnTo>
                    <a:pt x="108096" y="55384"/>
                  </a:lnTo>
                  <a:close/>
                  <a:moveTo>
                    <a:pt x="118238" y="54914"/>
                  </a:moveTo>
                  <a:lnTo>
                    <a:pt x="118411" y="54939"/>
                  </a:lnTo>
                  <a:lnTo>
                    <a:pt x="118584" y="54989"/>
                  </a:lnTo>
                  <a:lnTo>
                    <a:pt x="118757" y="55063"/>
                  </a:lnTo>
                  <a:lnTo>
                    <a:pt x="118906" y="55187"/>
                  </a:lnTo>
                  <a:lnTo>
                    <a:pt x="119030" y="55360"/>
                  </a:lnTo>
                  <a:lnTo>
                    <a:pt x="119128" y="55508"/>
                  </a:lnTo>
                  <a:lnTo>
                    <a:pt x="119178" y="55681"/>
                  </a:lnTo>
                  <a:lnTo>
                    <a:pt x="119178" y="55879"/>
                  </a:lnTo>
                  <a:lnTo>
                    <a:pt x="119178" y="56052"/>
                  </a:lnTo>
                  <a:lnTo>
                    <a:pt x="119128" y="56250"/>
                  </a:lnTo>
                  <a:lnTo>
                    <a:pt x="119030" y="56399"/>
                  </a:lnTo>
                  <a:lnTo>
                    <a:pt x="118906" y="56547"/>
                  </a:lnTo>
                  <a:lnTo>
                    <a:pt x="118757" y="56671"/>
                  </a:lnTo>
                  <a:lnTo>
                    <a:pt x="118584" y="56770"/>
                  </a:lnTo>
                  <a:lnTo>
                    <a:pt x="118411" y="56819"/>
                  </a:lnTo>
                  <a:lnTo>
                    <a:pt x="118238" y="56844"/>
                  </a:lnTo>
                  <a:lnTo>
                    <a:pt x="118040" y="56819"/>
                  </a:lnTo>
                  <a:lnTo>
                    <a:pt x="117867" y="56770"/>
                  </a:lnTo>
                  <a:lnTo>
                    <a:pt x="117694" y="56671"/>
                  </a:lnTo>
                  <a:lnTo>
                    <a:pt x="117545" y="56547"/>
                  </a:lnTo>
                  <a:lnTo>
                    <a:pt x="117422" y="56399"/>
                  </a:lnTo>
                  <a:lnTo>
                    <a:pt x="117347" y="56250"/>
                  </a:lnTo>
                  <a:lnTo>
                    <a:pt x="117298" y="56052"/>
                  </a:lnTo>
                  <a:lnTo>
                    <a:pt x="117273" y="55879"/>
                  </a:lnTo>
                  <a:lnTo>
                    <a:pt x="117298" y="55681"/>
                  </a:lnTo>
                  <a:lnTo>
                    <a:pt x="117347" y="55508"/>
                  </a:lnTo>
                  <a:lnTo>
                    <a:pt x="117422" y="55360"/>
                  </a:lnTo>
                  <a:lnTo>
                    <a:pt x="117545" y="55187"/>
                  </a:lnTo>
                  <a:lnTo>
                    <a:pt x="117694" y="55063"/>
                  </a:lnTo>
                  <a:lnTo>
                    <a:pt x="117867" y="54989"/>
                  </a:lnTo>
                  <a:lnTo>
                    <a:pt x="118040" y="54939"/>
                  </a:lnTo>
                  <a:lnTo>
                    <a:pt x="118238" y="54914"/>
                  </a:lnTo>
                  <a:close/>
                  <a:moveTo>
                    <a:pt x="115072" y="55088"/>
                  </a:moveTo>
                  <a:lnTo>
                    <a:pt x="115245" y="55112"/>
                  </a:lnTo>
                  <a:lnTo>
                    <a:pt x="115418" y="55162"/>
                  </a:lnTo>
                  <a:lnTo>
                    <a:pt x="115566" y="55236"/>
                  </a:lnTo>
                  <a:lnTo>
                    <a:pt x="115715" y="55360"/>
                  </a:lnTo>
                  <a:lnTo>
                    <a:pt x="115814" y="55483"/>
                  </a:lnTo>
                  <a:lnTo>
                    <a:pt x="115888" y="55656"/>
                  </a:lnTo>
                  <a:lnTo>
                    <a:pt x="115938" y="55805"/>
                  </a:lnTo>
                  <a:lnTo>
                    <a:pt x="115962" y="55978"/>
                  </a:lnTo>
                  <a:lnTo>
                    <a:pt x="115938" y="56151"/>
                  </a:lnTo>
                  <a:lnTo>
                    <a:pt x="115888" y="56324"/>
                  </a:lnTo>
                  <a:lnTo>
                    <a:pt x="115814" y="56473"/>
                  </a:lnTo>
                  <a:lnTo>
                    <a:pt x="115715" y="56596"/>
                  </a:lnTo>
                  <a:lnTo>
                    <a:pt x="115566" y="56720"/>
                  </a:lnTo>
                  <a:lnTo>
                    <a:pt x="115418" y="56794"/>
                  </a:lnTo>
                  <a:lnTo>
                    <a:pt x="115245" y="56844"/>
                  </a:lnTo>
                  <a:lnTo>
                    <a:pt x="115072" y="56869"/>
                  </a:lnTo>
                  <a:lnTo>
                    <a:pt x="114899" y="56844"/>
                  </a:lnTo>
                  <a:lnTo>
                    <a:pt x="114750" y="56794"/>
                  </a:lnTo>
                  <a:lnTo>
                    <a:pt x="114577" y="56720"/>
                  </a:lnTo>
                  <a:lnTo>
                    <a:pt x="114453" y="56596"/>
                  </a:lnTo>
                  <a:lnTo>
                    <a:pt x="114330" y="56473"/>
                  </a:lnTo>
                  <a:lnTo>
                    <a:pt x="114255" y="56324"/>
                  </a:lnTo>
                  <a:lnTo>
                    <a:pt x="114206" y="56151"/>
                  </a:lnTo>
                  <a:lnTo>
                    <a:pt x="114181" y="55978"/>
                  </a:lnTo>
                  <a:lnTo>
                    <a:pt x="114206" y="55805"/>
                  </a:lnTo>
                  <a:lnTo>
                    <a:pt x="114255" y="55656"/>
                  </a:lnTo>
                  <a:lnTo>
                    <a:pt x="114330" y="55483"/>
                  </a:lnTo>
                  <a:lnTo>
                    <a:pt x="114453" y="55360"/>
                  </a:lnTo>
                  <a:lnTo>
                    <a:pt x="114577" y="55236"/>
                  </a:lnTo>
                  <a:lnTo>
                    <a:pt x="114750" y="55162"/>
                  </a:lnTo>
                  <a:lnTo>
                    <a:pt x="114899" y="55112"/>
                  </a:lnTo>
                  <a:lnTo>
                    <a:pt x="115072" y="55088"/>
                  </a:lnTo>
                  <a:close/>
                  <a:moveTo>
                    <a:pt x="97386" y="56399"/>
                  </a:moveTo>
                  <a:lnTo>
                    <a:pt x="97484" y="56423"/>
                  </a:lnTo>
                  <a:lnTo>
                    <a:pt x="97583" y="56473"/>
                  </a:lnTo>
                  <a:lnTo>
                    <a:pt x="97658" y="56547"/>
                  </a:lnTo>
                  <a:lnTo>
                    <a:pt x="97732" y="56621"/>
                  </a:lnTo>
                  <a:lnTo>
                    <a:pt x="97781" y="56720"/>
                  </a:lnTo>
                  <a:lnTo>
                    <a:pt x="97806" y="56819"/>
                  </a:lnTo>
                  <a:lnTo>
                    <a:pt x="97806" y="56918"/>
                  </a:lnTo>
                  <a:lnTo>
                    <a:pt x="97806" y="57017"/>
                  </a:lnTo>
                  <a:lnTo>
                    <a:pt x="97781" y="57116"/>
                  </a:lnTo>
                  <a:lnTo>
                    <a:pt x="97732" y="57215"/>
                  </a:lnTo>
                  <a:lnTo>
                    <a:pt x="97658" y="57289"/>
                  </a:lnTo>
                  <a:lnTo>
                    <a:pt x="97583" y="57363"/>
                  </a:lnTo>
                  <a:lnTo>
                    <a:pt x="97484" y="57413"/>
                  </a:lnTo>
                  <a:lnTo>
                    <a:pt x="97386" y="57437"/>
                  </a:lnTo>
                  <a:lnTo>
                    <a:pt x="97188" y="57437"/>
                  </a:lnTo>
                  <a:lnTo>
                    <a:pt x="97089" y="57413"/>
                  </a:lnTo>
                  <a:lnTo>
                    <a:pt x="96990" y="57363"/>
                  </a:lnTo>
                  <a:lnTo>
                    <a:pt x="96916" y="57289"/>
                  </a:lnTo>
                  <a:lnTo>
                    <a:pt x="96841" y="57215"/>
                  </a:lnTo>
                  <a:lnTo>
                    <a:pt x="96792" y="57116"/>
                  </a:lnTo>
                  <a:lnTo>
                    <a:pt x="96767" y="57017"/>
                  </a:lnTo>
                  <a:lnTo>
                    <a:pt x="96767" y="56918"/>
                  </a:lnTo>
                  <a:lnTo>
                    <a:pt x="96767" y="56819"/>
                  </a:lnTo>
                  <a:lnTo>
                    <a:pt x="96792" y="56720"/>
                  </a:lnTo>
                  <a:lnTo>
                    <a:pt x="96841" y="56621"/>
                  </a:lnTo>
                  <a:lnTo>
                    <a:pt x="96916" y="56547"/>
                  </a:lnTo>
                  <a:lnTo>
                    <a:pt x="96990" y="56473"/>
                  </a:lnTo>
                  <a:lnTo>
                    <a:pt x="97089" y="56423"/>
                  </a:lnTo>
                  <a:lnTo>
                    <a:pt x="97188" y="56399"/>
                  </a:lnTo>
                  <a:close/>
                  <a:moveTo>
                    <a:pt x="81134" y="57141"/>
                  </a:moveTo>
                  <a:lnTo>
                    <a:pt x="81208" y="57165"/>
                  </a:lnTo>
                  <a:lnTo>
                    <a:pt x="81282" y="57215"/>
                  </a:lnTo>
                  <a:lnTo>
                    <a:pt x="81332" y="57289"/>
                  </a:lnTo>
                  <a:lnTo>
                    <a:pt x="81357" y="57363"/>
                  </a:lnTo>
                  <a:lnTo>
                    <a:pt x="81332" y="57437"/>
                  </a:lnTo>
                  <a:lnTo>
                    <a:pt x="81282" y="57512"/>
                  </a:lnTo>
                  <a:lnTo>
                    <a:pt x="81208" y="57561"/>
                  </a:lnTo>
                  <a:lnTo>
                    <a:pt x="81134" y="57586"/>
                  </a:lnTo>
                  <a:lnTo>
                    <a:pt x="81060" y="57561"/>
                  </a:lnTo>
                  <a:lnTo>
                    <a:pt x="80986" y="57512"/>
                  </a:lnTo>
                  <a:lnTo>
                    <a:pt x="80936" y="57437"/>
                  </a:lnTo>
                  <a:lnTo>
                    <a:pt x="80911" y="57363"/>
                  </a:lnTo>
                  <a:lnTo>
                    <a:pt x="80936" y="57289"/>
                  </a:lnTo>
                  <a:lnTo>
                    <a:pt x="80986" y="57215"/>
                  </a:lnTo>
                  <a:lnTo>
                    <a:pt x="81060" y="57165"/>
                  </a:lnTo>
                  <a:lnTo>
                    <a:pt x="81134" y="57141"/>
                  </a:lnTo>
                  <a:close/>
                  <a:moveTo>
                    <a:pt x="87541" y="56893"/>
                  </a:moveTo>
                  <a:lnTo>
                    <a:pt x="87664" y="56918"/>
                  </a:lnTo>
                  <a:lnTo>
                    <a:pt x="87788" y="56992"/>
                  </a:lnTo>
                  <a:lnTo>
                    <a:pt x="87862" y="57116"/>
                  </a:lnTo>
                  <a:lnTo>
                    <a:pt x="87887" y="57240"/>
                  </a:lnTo>
                  <a:lnTo>
                    <a:pt x="87862" y="57388"/>
                  </a:lnTo>
                  <a:lnTo>
                    <a:pt x="87788" y="57512"/>
                  </a:lnTo>
                  <a:lnTo>
                    <a:pt x="87664" y="57586"/>
                  </a:lnTo>
                  <a:lnTo>
                    <a:pt x="87541" y="57611"/>
                  </a:lnTo>
                  <a:lnTo>
                    <a:pt x="87417" y="57586"/>
                  </a:lnTo>
                  <a:lnTo>
                    <a:pt x="87293" y="57512"/>
                  </a:lnTo>
                  <a:lnTo>
                    <a:pt x="87219" y="57388"/>
                  </a:lnTo>
                  <a:lnTo>
                    <a:pt x="87194" y="57240"/>
                  </a:lnTo>
                  <a:lnTo>
                    <a:pt x="87219" y="57116"/>
                  </a:lnTo>
                  <a:lnTo>
                    <a:pt x="87293" y="56992"/>
                  </a:lnTo>
                  <a:lnTo>
                    <a:pt x="87417" y="56918"/>
                  </a:lnTo>
                  <a:lnTo>
                    <a:pt x="87541" y="56893"/>
                  </a:lnTo>
                  <a:close/>
                  <a:moveTo>
                    <a:pt x="120786" y="55607"/>
                  </a:moveTo>
                  <a:lnTo>
                    <a:pt x="120984" y="55632"/>
                  </a:lnTo>
                  <a:lnTo>
                    <a:pt x="121157" y="55681"/>
                  </a:lnTo>
                  <a:lnTo>
                    <a:pt x="121355" y="55780"/>
                  </a:lnTo>
                  <a:lnTo>
                    <a:pt x="121503" y="55929"/>
                  </a:lnTo>
                  <a:lnTo>
                    <a:pt x="121652" y="56077"/>
                  </a:lnTo>
                  <a:lnTo>
                    <a:pt x="121726" y="56250"/>
                  </a:lnTo>
                  <a:lnTo>
                    <a:pt x="121800" y="56448"/>
                  </a:lnTo>
                  <a:lnTo>
                    <a:pt x="121825" y="56646"/>
                  </a:lnTo>
                  <a:lnTo>
                    <a:pt x="121800" y="56844"/>
                  </a:lnTo>
                  <a:lnTo>
                    <a:pt x="121726" y="57042"/>
                  </a:lnTo>
                  <a:lnTo>
                    <a:pt x="121652" y="57215"/>
                  </a:lnTo>
                  <a:lnTo>
                    <a:pt x="121503" y="57388"/>
                  </a:lnTo>
                  <a:lnTo>
                    <a:pt x="121355" y="57512"/>
                  </a:lnTo>
                  <a:lnTo>
                    <a:pt x="121157" y="57611"/>
                  </a:lnTo>
                  <a:lnTo>
                    <a:pt x="120984" y="57660"/>
                  </a:lnTo>
                  <a:lnTo>
                    <a:pt x="120786" y="57685"/>
                  </a:lnTo>
                  <a:lnTo>
                    <a:pt x="120588" y="57660"/>
                  </a:lnTo>
                  <a:lnTo>
                    <a:pt x="120390" y="57611"/>
                  </a:lnTo>
                  <a:lnTo>
                    <a:pt x="120217" y="57512"/>
                  </a:lnTo>
                  <a:lnTo>
                    <a:pt x="120044" y="57388"/>
                  </a:lnTo>
                  <a:lnTo>
                    <a:pt x="119920" y="57215"/>
                  </a:lnTo>
                  <a:lnTo>
                    <a:pt x="119821" y="57042"/>
                  </a:lnTo>
                  <a:lnTo>
                    <a:pt x="119747" y="56844"/>
                  </a:lnTo>
                  <a:lnTo>
                    <a:pt x="119747" y="56646"/>
                  </a:lnTo>
                  <a:lnTo>
                    <a:pt x="119747" y="56448"/>
                  </a:lnTo>
                  <a:lnTo>
                    <a:pt x="119821" y="56250"/>
                  </a:lnTo>
                  <a:lnTo>
                    <a:pt x="119920" y="56077"/>
                  </a:lnTo>
                  <a:lnTo>
                    <a:pt x="120044" y="55929"/>
                  </a:lnTo>
                  <a:lnTo>
                    <a:pt x="120217" y="55780"/>
                  </a:lnTo>
                  <a:lnTo>
                    <a:pt x="120390" y="55681"/>
                  </a:lnTo>
                  <a:lnTo>
                    <a:pt x="120588" y="55632"/>
                  </a:lnTo>
                  <a:lnTo>
                    <a:pt x="120786" y="55607"/>
                  </a:lnTo>
                  <a:close/>
                  <a:moveTo>
                    <a:pt x="77250" y="57635"/>
                  </a:moveTo>
                  <a:lnTo>
                    <a:pt x="77275" y="57660"/>
                  </a:lnTo>
                  <a:lnTo>
                    <a:pt x="77325" y="57710"/>
                  </a:lnTo>
                  <a:lnTo>
                    <a:pt x="77325" y="57734"/>
                  </a:lnTo>
                  <a:lnTo>
                    <a:pt x="77325" y="57784"/>
                  </a:lnTo>
                  <a:lnTo>
                    <a:pt x="77275" y="57833"/>
                  </a:lnTo>
                  <a:lnTo>
                    <a:pt x="77250" y="57858"/>
                  </a:lnTo>
                  <a:lnTo>
                    <a:pt x="77152" y="57858"/>
                  </a:lnTo>
                  <a:lnTo>
                    <a:pt x="77127" y="57833"/>
                  </a:lnTo>
                  <a:lnTo>
                    <a:pt x="77102" y="57784"/>
                  </a:lnTo>
                  <a:lnTo>
                    <a:pt x="77077" y="57734"/>
                  </a:lnTo>
                  <a:lnTo>
                    <a:pt x="77102" y="57710"/>
                  </a:lnTo>
                  <a:lnTo>
                    <a:pt x="77127" y="57660"/>
                  </a:lnTo>
                  <a:lnTo>
                    <a:pt x="77152" y="57635"/>
                  </a:lnTo>
                  <a:close/>
                  <a:moveTo>
                    <a:pt x="110916" y="56225"/>
                  </a:moveTo>
                  <a:lnTo>
                    <a:pt x="111065" y="56250"/>
                  </a:lnTo>
                  <a:lnTo>
                    <a:pt x="111213" y="56300"/>
                  </a:lnTo>
                  <a:lnTo>
                    <a:pt x="111361" y="56374"/>
                  </a:lnTo>
                  <a:lnTo>
                    <a:pt x="111485" y="56473"/>
                  </a:lnTo>
                  <a:lnTo>
                    <a:pt x="111584" y="56596"/>
                  </a:lnTo>
                  <a:lnTo>
                    <a:pt x="111658" y="56745"/>
                  </a:lnTo>
                  <a:lnTo>
                    <a:pt x="111708" y="56893"/>
                  </a:lnTo>
                  <a:lnTo>
                    <a:pt x="111732" y="57042"/>
                  </a:lnTo>
                  <a:lnTo>
                    <a:pt x="111708" y="57215"/>
                  </a:lnTo>
                  <a:lnTo>
                    <a:pt x="111658" y="57363"/>
                  </a:lnTo>
                  <a:lnTo>
                    <a:pt x="111584" y="57512"/>
                  </a:lnTo>
                  <a:lnTo>
                    <a:pt x="111485" y="57635"/>
                  </a:lnTo>
                  <a:lnTo>
                    <a:pt x="111361" y="57734"/>
                  </a:lnTo>
                  <a:lnTo>
                    <a:pt x="111213" y="57809"/>
                  </a:lnTo>
                  <a:lnTo>
                    <a:pt x="111065" y="57858"/>
                  </a:lnTo>
                  <a:lnTo>
                    <a:pt x="110768" y="57858"/>
                  </a:lnTo>
                  <a:lnTo>
                    <a:pt x="110619" y="57809"/>
                  </a:lnTo>
                  <a:lnTo>
                    <a:pt x="110471" y="57734"/>
                  </a:lnTo>
                  <a:lnTo>
                    <a:pt x="110347" y="57635"/>
                  </a:lnTo>
                  <a:lnTo>
                    <a:pt x="110224" y="57512"/>
                  </a:lnTo>
                  <a:lnTo>
                    <a:pt x="110149" y="57363"/>
                  </a:lnTo>
                  <a:lnTo>
                    <a:pt x="110125" y="57215"/>
                  </a:lnTo>
                  <a:lnTo>
                    <a:pt x="110100" y="57042"/>
                  </a:lnTo>
                  <a:lnTo>
                    <a:pt x="110125" y="56893"/>
                  </a:lnTo>
                  <a:lnTo>
                    <a:pt x="110149" y="56745"/>
                  </a:lnTo>
                  <a:lnTo>
                    <a:pt x="110224" y="56596"/>
                  </a:lnTo>
                  <a:lnTo>
                    <a:pt x="110347" y="56473"/>
                  </a:lnTo>
                  <a:lnTo>
                    <a:pt x="110471" y="56374"/>
                  </a:lnTo>
                  <a:lnTo>
                    <a:pt x="110619" y="56300"/>
                  </a:lnTo>
                  <a:lnTo>
                    <a:pt x="110768" y="56250"/>
                  </a:lnTo>
                  <a:lnTo>
                    <a:pt x="110916" y="56225"/>
                  </a:lnTo>
                  <a:close/>
                  <a:moveTo>
                    <a:pt x="94986" y="57017"/>
                  </a:moveTo>
                  <a:lnTo>
                    <a:pt x="95085" y="57042"/>
                  </a:lnTo>
                  <a:lnTo>
                    <a:pt x="95159" y="57091"/>
                  </a:lnTo>
                  <a:lnTo>
                    <a:pt x="95234" y="57141"/>
                  </a:lnTo>
                  <a:lnTo>
                    <a:pt x="95308" y="57240"/>
                  </a:lnTo>
                  <a:lnTo>
                    <a:pt x="95357" y="57314"/>
                  </a:lnTo>
                  <a:lnTo>
                    <a:pt x="95382" y="57413"/>
                  </a:lnTo>
                  <a:lnTo>
                    <a:pt x="95382" y="57512"/>
                  </a:lnTo>
                  <a:lnTo>
                    <a:pt x="95382" y="57586"/>
                  </a:lnTo>
                  <a:lnTo>
                    <a:pt x="95357" y="57685"/>
                  </a:lnTo>
                  <a:lnTo>
                    <a:pt x="95308" y="57784"/>
                  </a:lnTo>
                  <a:lnTo>
                    <a:pt x="95234" y="57858"/>
                  </a:lnTo>
                  <a:lnTo>
                    <a:pt x="95159" y="57907"/>
                  </a:lnTo>
                  <a:lnTo>
                    <a:pt x="95085" y="57957"/>
                  </a:lnTo>
                  <a:lnTo>
                    <a:pt x="94986" y="57982"/>
                  </a:lnTo>
                  <a:lnTo>
                    <a:pt x="94887" y="58006"/>
                  </a:lnTo>
                  <a:lnTo>
                    <a:pt x="94788" y="57982"/>
                  </a:lnTo>
                  <a:lnTo>
                    <a:pt x="94714" y="57957"/>
                  </a:lnTo>
                  <a:lnTo>
                    <a:pt x="94615" y="57907"/>
                  </a:lnTo>
                  <a:lnTo>
                    <a:pt x="94541" y="57858"/>
                  </a:lnTo>
                  <a:lnTo>
                    <a:pt x="94467" y="57784"/>
                  </a:lnTo>
                  <a:lnTo>
                    <a:pt x="94442" y="57685"/>
                  </a:lnTo>
                  <a:lnTo>
                    <a:pt x="94417" y="57586"/>
                  </a:lnTo>
                  <a:lnTo>
                    <a:pt x="94392" y="57512"/>
                  </a:lnTo>
                  <a:lnTo>
                    <a:pt x="94417" y="57413"/>
                  </a:lnTo>
                  <a:lnTo>
                    <a:pt x="94442" y="57314"/>
                  </a:lnTo>
                  <a:lnTo>
                    <a:pt x="94467" y="57240"/>
                  </a:lnTo>
                  <a:lnTo>
                    <a:pt x="94541" y="57141"/>
                  </a:lnTo>
                  <a:lnTo>
                    <a:pt x="94615" y="57091"/>
                  </a:lnTo>
                  <a:lnTo>
                    <a:pt x="94714" y="57042"/>
                  </a:lnTo>
                  <a:lnTo>
                    <a:pt x="94788" y="57017"/>
                  </a:lnTo>
                  <a:close/>
                  <a:moveTo>
                    <a:pt x="102630" y="56745"/>
                  </a:moveTo>
                  <a:lnTo>
                    <a:pt x="102729" y="56770"/>
                  </a:lnTo>
                  <a:lnTo>
                    <a:pt x="102852" y="56844"/>
                  </a:lnTo>
                  <a:lnTo>
                    <a:pt x="102951" y="56918"/>
                  </a:lnTo>
                  <a:lnTo>
                    <a:pt x="103025" y="57017"/>
                  </a:lnTo>
                  <a:lnTo>
                    <a:pt x="103100" y="57141"/>
                  </a:lnTo>
                  <a:lnTo>
                    <a:pt x="103124" y="57240"/>
                  </a:lnTo>
                  <a:lnTo>
                    <a:pt x="103124" y="57363"/>
                  </a:lnTo>
                  <a:lnTo>
                    <a:pt x="103124" y="57487"/>
                  </a:lnTo>
                  <a:lnTo>
                    <a:pt x="103100" y="57611"/>
                  </a:lnTo>
                  <a:lnTo>
                    <a:pt x="103025" y="57710"/>
                  </a:lnTo>
                  <a:lnTo>
                    <a:pt x="102951" y="57809"/>
                  </a:lnTo>
                  <a:lnTo>
                    <a:pt x="102852" y="57907"/>
                  </a:lnTo>
                  <a:lnTo>
                    <a:pt x="102729" y="57957"/>
                  </a:lnTo>
                  <a:lnTo>
                    <a:pt x="102630" y="57982"/>
                  </a:lnTo>
                  <a:lnTo>
                    <a:pt x="102506" y="58006"/>
                  </a:lnTo>
                  <a:lnTo>
                    <a:pt x="102382" y="57982"/>
                  </a:lnTo>
                  <a:lnTo>
                    <a:pt x="102259" y="57957"/>
                  </a:lnTo>
                  <a:lnTo>
                    <a:pt x="102160" y="57907"/>
                  </a:lnTo>
                  <a:lnTo>
                    <a:pt x="102061" y="57809"/>
                  </a:lnTo>
                  <a:lnTo>
                    <a:pt x="101962" y="57710"/>
                  </a:lnTo>
                  <a:lnTo>
                    <a:pt x="101912" y="57611"/>
                  </a:lnTo>
                  <a:lnTo>
                    <a:pt x="101887" y="57487"/>
                  </a:lnTo>
                  <a:lnTo>
                    <a:pt x="101863" y="57363"/>
                  </a:lnTo>
                  <a:lnTo>
                    <a:pt x="101887" y="57240"/>
                  </a:lnTo>
                  <a:lnTo>
                    <a:pt x="101912" y="57141"/>
                  </a:lnTo>
                  <a:lnTo>
                    <a:pt x="101962" y="57017"/>
                  </a:lnTo>
                  <a:lnTo>
                    <a:pt x="102061" y="56918"/>
                  </a:lnTo>
                  <a:lnTo>
                    <a:pt x="102160" y="56844"/>
                  </a:lnTo>
                  <a:lnTo>
                    <a:pt x="102259" y="56770"/>
                  </a:lnTo>
                  <a:lnTo>
                    <a:pt x="102382" y="56745"/>
                  </a:lnTo>
                  <a:close/>
                  <a:moveTo>
                    <a:pt x="90039" y="57264"/>
                  </a:moveTo>
                  <a:lnTo>
                    <a:pt x="90138" y="57289"/>
                  </a:lnTo>
                  <a:lnTo>
                    <a:pt x="90187" y="57314"/>
                  </a:lnTo>
                  <a:lnTo>
                    <a:pt x="90262" y="57388"/>
                  </a:lnTo>
                  <a:lnTo>
                    <a:pt x="90311" y="57437"/>
                  </a:lnTo>
                  <a:lnTo>
                    <a:pt x="90361" y="57512"/>
                  </a:lnTo>
                  <a:lnTo>
                    <a:pt x="90385" y="57586"/>
                  </a:lnTo>
                  <a:lnTo>
                    <a:pt x="90385" y="57660"/>
                  </a:lnTo>
                  <a:lnTo>
                    <a:pt x="90385" y="57734"/>
                  </a:lnTo>
                  <a:lnTo>
                    <a:pt x="90361" y="57833"/>
                  </a:lnTo>
                  <a:lnTo>
                    <a:pt x="90311" y="57883"/>
                  </a:lnTo>
                  <a:lnTo>
                    <a:pt x="90262" y="57957"/>
                  </a:lnTo>
                  <a:lnTo>
                    <a:pt x="90187" y="58006"/>
                  </a:lnTo>
                  <a:lnTo>
                    <a:pt x="90138" y="58056"/>
                  </a:lnTo>
                  <a:lnTo>
                    <a:pt x="90039" y="58081"/>
                  </a:lnTo>
                  <a:lnTo>
                    <a:pt x="89891" y="58081"/>
                  </a:lnTo>
                  <a:lnTo>
                    <a:pt x="89816" y="58056"/>
                  </a:lnTo>
                  <a:lnTo>
                    <a:pt x="89742" y="58006"/>
                  </a:lnTo>
                  <a:lnTo>
                    <a:pt x="89693" y="57957"/>
                  </a:lnTo>
                  <a:lnTo>
                    <a:pt x="89618" y="57883"/>
                  </a:lnTo>
                  <a:lnTo>
                    <a:pt x="89594" y="57833"/>
                  </a:lnTo>
                  <a:lnTo>
                    <a:pt x="89569" y="57734"/>
                  </a:lnTo>
                  <a:lnTo>
                    <a:pt x="89569" y="57660"/>
                  </a:lnTo>
                  <a:lnTo>
                    <a:pt x="89569" y="57586"/>
                  </a:lnTo>
                  <a:lnTo>
                    <a:pt x="89594" y="57512"/>
                  </a:lnTo>
                  <a:lnTo>
                    <a:pt x="89618" y="57437"/>
                  </a:lnTo>
                  <a:lnTo>
                    <a:pt x="89693" y="57388"/>
                  </a:lnTo>
                  <a:lnTo>
                    <a:pt x="89742" y="57314"/>
                  </a:lnTo>
                  <a:lnTo>
                    <a:pt x="89816" y="57289"/>
                  </a:lnTo>
                  <a:lnTo>
                    <a:pt x="89891" y="57264"/>
                  </a:lnTo>
                  <a:close/>
                  <a:moveTo>
                    <a:pt x="92438" y="57289"/>
                  </a:moveTo>
                  <a:lnTo>
                    <a:pt x="92513" y="57314"/>
                  </a:lnTo>
                  <a:lnTo>
                    <a:pt x="92611" y="57339"/>
                  </a:lnTo>
                  <a:lnTo>
                    <a:pt x="92686" y="57363"/>
                  </a:lnTo>
                  <a:lnTo>
                    <a:pt x="92760" y="57437"/>
                  </a:lnTo>
                  <a:lnTo>
                    <a:pt x="92809" y="57512"/>
                  </a:lnTo>
                  <a:lnTo>
                    <a:pt x="92859" y="57586"/>
                  </a:lnTo>
                  <a:lnTo>
                    <a:pt x="92884" y="57660"/>
                  </a:lnTo>
                  <a:lnTo>
                    <a:pt x="92884" y="57759"/>
                  </a:lnTo>
                  <a:lnTo>
                    <a:pt x="92884" y="57833"/>
                  </a:lnTo>
                  <a:lnTo>
                    <a:pt x="92859" y="57932"/>
                  </a:lnTo>
                  <a:lnTo>
                    <a:pt x="92809" y="58006"/>
                  </a:lnTo>
                  <a:lnTo>
                    <a:pt x="92760" y="58081"/>
                  </a:lnTo>
                  <a:lnTo>
                    <a:pt x="92686" y="58130"/>
                  </a:lnTo>
                  <a:lnTo>
                    <a:pt x="92611" y="58180"/>
                  </a:lnTo>
                  <a:lnTo>
                    <a:pt x="92513" y="58204"/>
                  </a:lnTo>
                  <a:lnTo>
                    <a:pt x="92339" y="58204"/>
                  </a:lnTo>
                  <a:lnTo>
                    <a:pt x="92265" y="58180"/>
                  </a:lnTo>
                  <a:lnTo>
                    <a:pt x="92191" y="58130"/>
                  </a:lnTo>
                  <a:lnTo>
                    <a:pt x="92117" y="58081"/>
                  </a:lnTo>
                  <a:lnTo>
                    <a:pt x="92067" y="58006"/>
                  </a:lnTo>
                  <a:lnTo>
                    <a:pt x="92018" y="57932"/>
                  </a:lnTo>
                  <a:lnTo>
                    <a:pt x="91993" y="57833"/>
                  </a:lnTo>
                  <a:lnTo>
                    <a:pt x="91993" y="57759"/>
                  </a:lnTo>
                  <a:lnTo>
                    <a:pt x="91993" y="57660"/>
                  </a:lnTo>
                  <a:lnTo>
                    <a:pt x="92018" y="57586"/>
                  </a:lnTo>
                  <a:lnTo>
                    <a:pt x="92067" y="57512"/>
                  </a:lnTo>
                  <a:lnTo>
                    <a:pt x="92117" y="57437"/>
                  </a:lnTo>
                  <a:lnTo>
                    <a:pt x="92191" y="57363"/>
                  </a:lnTo>
                  <a:lnTo>
                    <a:pt x="92265" y="57339"/>
                  </a:lnTo>
                  <a:lnTo>
                    <a:pt x="92339" y="57314"/>
                  </a:lnTo>
                  <a:lnTo>
                    <a:pt x="92438" y="57289"/>
                  </a:lnTo>
                  <a:close/>
                  <a:moveTo>
                    <a:pt x="106563" y="57017"/>
                  </a:moveTo>
                  <a:lnTo>
                    <a:pt x="106711" y="57066"/>
                  </a:lnTo>
                  <a:lnTo>
                    <a:pt x="106835" y="57141"/>
                  </a:lnTo>
                  <a:lnTo>
                    <a:pt x="106958" y="57240"/>
                  </a:lnTo>
                  <a:lnTo>
                    <a:pt x="107057" y="57339"/>
                  </a:lnTo>
                  <a:lnTo>
                    <a:pt x="107107" y="57462"/>
                  </a:lnTo>
                  <a:lnTo>
                    <a:pt x="107156" y="57611"/>
                  </a:lnTo>
                  <a:lnTo>
                    <a:pt x="107156" y="57734"/>
                  </a:lnTo>
                  <a:lnTo>
                    <a:pt x="107156" y="57883"/>
                  </a:lnTo>
                  <a:lnTo>
                    <a:pt x="107107" y="58031"/>
                  </a:lnTo>
                  <a:lnTo>
                    <a:pt x="107057" y="58155"/>
                  </a:lnTo>
                  <a:lnTo>
                    <a:pt x="106958" y="58254"/>
                  </a:lnTo>
                  <a:lnTo>
                    <a:pt x="106835" y="58353"/>
                  </a:lnTo>
                  <a:lnTo>
                    <a:pt x="106711" y="58427"/>
                  </a:lnTo>
                  <a:lnTo>
                    <a:pt x="106563" y="58452"/>
                  </a:lnTo>
                  <a:lnTo>
                    <a:pt x="106439" y="58476"/>
                  </a:lnTo>
                  <a:lnTo>
                    <a:pt x="106290" y="58452"/>
                  </a:lnTo>
                  <a:lnTo>
                    <a:pt x="106167" y="58427"/>
                  </a:lnTo>
                  <a:lnTo>
                    <a:pt x="106043" y="58353"/>
                  </a:lnTo>
                  <a:lnTo>
                    <a:pt x="105919" y="58254"/>
                  </a:lnTo>
                  <a:lnTo>
                    <a:pt x="105821" y="58155"/>
                  </a:lnTo>
                  <a:lnTo>
                    <a:pt x="105746" y="58031"/>
                  </a:lnTo>
                  <a:lnTo>
                    <a:pt x="105722" y="57883"/>
                  </a:lnTo>
                  <a:lnTo>
                    <a:pt x="105697" y="57734"/>
                  </a:lnTo>
                  <a:lnTo>
                    <a:pt x="105722" y="57611"/>
                  </a:lnTo>
                  <a:lnTo>
                    <a:pt x="105746" y="57462"/>
                  </a:lnTo>
                  <a:lnTo>
                    <a:pt x="105821" y="57339"/>
                  </a:lnTo>
                  <a:lnTo>
                    <a:pt x="105919" y="57240"/>
                  </a:lnTo>
                  <a:lnTo>
                    <a:pt x="106043" y="57141"/>
                  </a:lnTo>
                  <a:lnTo>
                    <a:pt x="106167" y="57066"/>
                  </a:lnTo>
                  <a:lnTo>
                    <a:pt x="106290" y="57017"/>
                  </a:lnTo>
                  <a:close/>
                  <a:moveTo>
                    <a:pt x="123531" y="56300"/>
                  </a:moveTo>
                  <a:lnTo>
                    <a:pt x="123729" y="56374"/>
                  </a:lnTo>
                  <a:lnTo>
                    <a:pt x="123927" y="56473"/>
                  </a:lnTo>
                  <a:lnTo>
                    <a:pt x="124100" y="56621"/>
                  </a:lnTo>
                  <a:lnTo>
                    <a:pt x="124249" y="56794"/>
                  </a:lnTo>
                  <a:lnTo>
                    <a:pt x="124348" y="56992"/>
                  </a:lnTo>
                  <a:lnTo>
                    <a:pt x="124422" y="57190"/>
                  </a:lnTo>
                  <a:lnTo>
                    <a:pt x="124422" y="57413"/>
                  </a:lnTo>
                  <a:lnTo>
                    <a:pt x="124422" y="57611"/>
                  </a:lnTo>
                  <a:lnTo>
                    <a:pt x="124348" y="57833"/>
                  </a:lnTo>
                  <a:lnTo>
                    <a:pt x="124249" y="58006"/>
                  </a:lnTo>
                  <a:lnTo>
                    <a:pt x="124100" y="58180"/>
                  </a:lnTo>
                  <a:lnTo>
                    <a:pt x="123927" y="58328"/>
                  </a:lnTo>
                  <a:lnTo>
                    <a:pt x="123729" y="58427"/>
                  </a:lnTo>
                  <a:lnTo>
                    <a:pt x="123531" y="58501"/>
                  </a:lnTo>
                  <a:lnTo>
                    <a:pt x="123309" y="58526"/>
                  </a:lnTo>
                  <a:lnTo>
                    <a:pt x="123111" y="58501"/>
                  </a:lnTo>
                  <a:lnTo>
                    <a:pt x="122913" y="58427"/>
                  </a:lnTo>
                  <a:lnTo>
                    <a:pt x="122715" y="58328"/>
                  </a:lnTo>
                  <a:lnTo>
                    <a:pt x="122542" y="58180"/>
                  </a:lnTo>
                  <a:lnTo>
                    <a:pt x="122394" y="58006"/>
                  </a:lnTo>
                  <a:lnTo>
                    <a:pt x="122295" y="57833"/>
                  </a:lnTo>
                  <a:lnTo>
                    <a:pt x="122220" y="57611"/>
                  </a:lnTo>
                  <a:lnTo>
                    <a:pt x="122220" y="57413"/>
                  </a:lnTo>
                  <a:lnTo>
                    <a:pt x="122220" y="57190"/>
                  </a:lnTo>
                  <a:lnTo>
                    <a:pt x="122295" y="56992"/>
                  </a:lnTo>
                  <a:lnTo>
                    <a:pt x="122394" y="56794"/>
                  </a:lnTo>
                  <a:lnTo>
                    <a:pt x="122542" y="56621"/>
                  </a:lnTo>
                  <a:lnTo>
                    <a:pt x="122715" y="56473"/>
                  </a:lnTo>
                  <a:lnTo>
                    <a:pt x="122913" y="56374"/>
                  </a:lnTo>
                  <a:lnTo>
                    <a:pt x="123111" y="56300"/>
                  </a:lnTo>
                  <a:close/>
                  <a:moveTo>
                    <a:pt x="83336" y="58229"/>
                  </a:moveTo>
                  <a:lnTo>
                    <a:pt x="83459" y="58254"/>
                  </a:lnTo>
                  <a:lnTo>
                    <a:pt x="83558" y="58303"/>
                  </a:lnTo>
                  <a:lnTo>
                    <a:pt x="83632" y="58402"/>
                  </a:lnTo>
                  <a:lnTo>
                    <a:pt x="83632" y="58526"/>
                  </a:lnTo>
                  <a:lnTo>
                    <a:pt x="83632" y="58650"/>
                  </a:lnTo>
                  <a:lnTo>
                    <a:pt x="83558" y="58748"/>
                  </a:lnTo>
                  <a:lnTo>
                    <a:pt x="83459" y="58798"/>
                  </a:lnTo>
                  <a:lnTo>
                    <a:pt x="83336" y="58823"/>
                  </a:lnTo>
                  <a:lnTo>
                    <a:pt x="83237" y="58798"/>
                  </a:lnTo>
                  <a:lnTo>
                    <a:pt x="83138" y="58748"/>
                  </a:lnTo>
                  <a:lnTo>
                    <a:pt x="83063" y="58650"/>
                  </a:lnTo>
                  <a:lnTo>
                    <a:pt x="83039" y="58526"/>
                  </a:lnTo>
                  <a:lnTo>
                    <a:pt x="83063" y="58402"/>
                  </a:lnTo>
                  <a:lnTo>
                    <a:pt x="83138" y="58303"/>
                  </a:lnTo>
                  <a:lnTo>
                    <a:pt x="83237" y="58254"/>
                  </a:lnTo>
                  <a:lnTo>
                    <a:pt x="83336" y="58229"/>
                  </a:lnTo>
                  <a:close/>
                  <a:moveTo>
                    <a:pt x="113563" y="57042"/>
                  </a:moveTo>
                  <a:lnTo>
                    <a:pt x="113736" y="57066"/>
                  </a:lnTo>
                  <a:lnTo>
                    <a:pt x="113909" y="57116"/>
                  </a:lnTo>
                  <a:lnTo>
                    <a:pt x="114058" y="57190"/>
                  </a:lnTo>
                  <a:lnTo>
                    <a:pt x="114206" y="57314"/>
                  </a:lnTo>
                  <a:lnTo>
                    <a:pt x="114305" y="57462"/>
                  </a:lnTo>
                  <a:lnTo>
                    <a:pt x="114404" y="57611"/>
                  </a:lnTo>
                  <a:lnTo>
                    <a:pt x="114453" y="57784"/>
                  </a:lnTo>
                  <a:lnTo>
                    <a:pt x="114453" y="57932"/>
                  </a:lnTo>
                  <a:lnTo>
                    <a:pt x="114453" y="58105"/>
                  </a:lnTo>
                  <a:lnTo>
                    <a:pt x="114404" y="58279"/>
                  </a:lnTo>
                  <a:lnTo>
                    <a:pt x="114305" y="58427"/>
                  </a:lnTo>
                  <a:lnTo>
                    <a:pt x="114206" y="58575"/>
                  </a:lnTo>
                  <a:lnTo>
                    <a:pt x="114058" y="58699"/>
                  </a:lnTo>
                  <a:lnTo>
                    <a:pt x="113909" y="58773"/>
                  </a:lnTo>
                  <a:lnTo>
                    <a:pt x="113736" y="58823"/>
                  </a:lnTo>
                  <a:lnTo>
                    <a:pt x="113563" y="58847"/>
                  </a:lnTo>
                  <a:lnTo>
                    <a:pt x="113390" y="58823"/>
                  </a:lnTo>
                  <a:lnTo>
                    <a:pt x="113217" y="58773"/>
                  </a:lnTo>
                  <a:lnTo>
                    <a:pt x="113068" y="58699"/>
                  </a:lnTo>
                  <a:lnTo>
                    <a:pt x="112920" y="58575"/>
                  </a:lnTo>
                  <a:lnTo>
                    <a:pt x="112821" y="58427"/>
                  </a:lnTo>
                  <a:lnTo>
                    <a:pt x="112747" y="58279"/>
                  </a:lnTo>
                  <a:lnTo>
                    <a:pt x="112697" y="58105"/>
                  </a:lnTo>
                  <a:lnTo>
                    <a:pt x="112672" y="57932"/>
                  </a:lnTo>
                  <a:lnTo>
                    <a:pt x="112697" y="57784"/>
                  </a:lnTo>
                  <a:lnTo>
                    <a:pt x="112747" y="57611"/>
                  </a:lnTo>
                  <a:lnTo>
                    <a:pt x="112821" y="57462"/>
                  </a:lnTo>
                  <a:lnTo>
                    <a:pt x="112920" y="57314"/>
                  </a:lnTo>
                  <a:lnTo>
                    <a:pt x="113068" y="57190"/>
                  </a:lnTo>
                  <a:lnTo>
                    <a:pt x="113217" y="57116"/>
                  </a:lnTo>
                  <a:lnTo>
                    <a:pt x="113390" y="57066"/>
                  </a:lnTo>
                  <a:lnTo>
                    <a:pt x="113563" y="57042"/>
                  </a:lnTo>
                  <a:close/>
                  <a:moveTo>
                    <a:pt x="116877" y="56918"/>
                  </a:moveTo>
                  <a:lnTo>
                    <a:pt x="117051" y="56943"/>
                  </a:lnTo>
                  <a:lnTo>
                    <a:pt x="117249" y="56992"/>
                  </a:lnTo>
                  <a:lnTo>
                    <a:pt x="117422" y="57091"/>
                  </a:lnTo>
                  <a:lnTo>
                    <a:pt x="117570" y="57215"/>
                  </a:lnTo>
                  <a:lnTo>
                    <a:pt x="117694" y="57363"/>
                  </a:lnTo>
                  <a:lnTo>
                    <a:pt x="117768" y="57536"/>
                  </a:lnTo>
                  <a:lnTo>
                    <a:pt x="117842" y="57710"/>
                  </a:lnTo>
                  <a:lnTo>
                    <a:pt x="117842" y="57907"/>
                  </a:lnTo>
                  <a:lnTo>
                    <a:pt x="117842" y="58081"/>
                  </a:lnTo>
                  <a:lnTo>
                    <a:pt x="117768" y="58254"/>
                  </a:lnTo>
                  <a:lnTo>
                    <a:pt x="117694" y="58427"/>
                  </a:lnTo>
                  <a:lnTo>
                    <a:pt x="117570" y="58575"/>
                  </a:lnTo>
                  <a:lnTo>
                    <a:pt x="117422" y="58699"/>
                  </a:lnTo>
                  <a:lnTo>
                    <a:pt x="117249" y="58798"/>
                  </a:lnTo>
                  <a:lnTo>
                    <a:pt x="117051" y="58847"/>
                  </a:lnTo>
                  <a:lnTo>
                    <a:pt x="116877" y="58872"/>
                  </a:lnTo>
                  <a:lnTo>
                    <a:pt x="116680" y="58847"/>
                  </a:lnTo>
                  <a:lnTo>
                    <a:pt x="116506" y="58798"/>
                  </a:lnTo>
                  <a:lnTo>
                    <a:pt x="116333" y="58699"/>
                  </a:lnTo>
                  <a:lnTo>
                    <a:pt x="116185" y="58575"/>
                  </a:lnTo>
                  <a:lnTo>
                    <a:pt x="116061" y="58427"/>
                  </a:lnTo>
                  <a:lnTo>
                    <a:pt x="115987" y="58254"/>
                  </a:lnTo>
                  <a:lnTo>
                    <a:pt x="115913" y="58081"/>
                  </a:lnTo>
                  <a:lnTo>
                    <a:pt x="115913" y="57907"/>
                  </a:lnTo>
                  <a:lnTo>
                    <a:pt x="115913" y="57710"/>
                  </a:lnTo>
                  <a:lnTo>
                    <a:pt x="115987" y="57536"/>
                  </a:lnTo>
                  <a:lnTo>
                    <a:pt x="116061" y="57363"/>
                  </a:lnTo>
                  <a:lnTo>
                    <a:pt x="116185" y="57215"/>
                  </a:lnTo>
                  <a:lnTo>
                    <a:pt x="116333" y="57091"/>
                  </a:lnTo>
                  <a:lnTo>
                    <a:pt x="116506" y="56992"/>
                  </a:lnTo>
                  <a:lnTo>
                    <a:pt x="116680" y="56943"/>
                  </a:lnTo>
                  <a:lnTo>
                    <a:pt x="116877" y="56918"/>
                  </a:lnTo>
                  <a:close/>
                  <a:moveTo>
                    <a:pt x="100403" y="57907"/>
                  </a:moveTo>
                  <a:lnTo>
                    <a:pt x="100527" y="57957"/>
                  </a:lnTo>
                  <a:lnTo>
                    <a:pt x="100626" y="58006"/>
                  </a:lnTo>
                  <a:lnTo>
                    <a:pt x="100725" y="58081"/>
                  </a:lnTo>
                  <a:lnTo>
                    <a:pt x="100824" y="58180"/>
                  </a:lnTo>
                  <a:lnTo>
                    <a:pt x="100873" y="58303"/>
                  </a:lnTo>
                  <a:lnTo>
                    <a:pt x="100898" y="58402"/>
                  </a:lnTo>
                  <a:lnTo>
                    <a:pt x="100923" y="58526"/>
                  </a:lnTo>
                  <a:lnTo>
                    <a:pt x="100898" y="58650"/>
                  </a:lnTo>
                  <a:lnTo>
                    <a:pt x="100873" y="58773"/>
                  </a:lnTo>
                  <a:lnTo>
                    <a:pt x="100824" y="58872"/>
                  </a:lnTo>
                  <a:lnTo>
                    <a:pt x="100725" y="58971"/>
                  </a:lnTo>
                  <a:lnTo>
                    <a:pt x="100626" y="59045"/>
                  </a:lnTo>
                  <a:lnTo>
                    <a:pt x="100527" y="59120"/>
                  </a:lnTo>
                  <a:lnTo>
                    <a:pt x="100403" y="59144"/>
                  </a:lnTo>
                  <a:lnTo>
                    <a:pt x="100181" y="59144"/>
                  </a:lnTo>
                  <a:lnTo>
                    <a:pt x="100057" y="59120"/>
                  </a:lnTo>
                  <a:lnTo>
                    <a:pt x="99958" y="59045"/>
                  </a:lnTo>
                  <a:lnTo>
                    <a:pt x="99859" y="58971"/>
                  </a:lnTo>
                  <a:lnTo>
                    <a:pt x="99760" y="58872"/>
                  </a:lnTo>
                  <a:lnTo>
                    <a:pt x="99711" y="58773"/>
                  </a:lnTo>
                  <a:lnTo>
                    <a:pt x="99686" y="58650"/>
                  </a:lnTo>
                  <a:lnTo>
                    <a:pt x="99661" y="58526"/>
                  </a:lnTo>
                  <a:lnTo>
                    <a:pt x="99686" y="58402"/>
                  </a:lnTo>
                  <a:lnTo>
                    <a:pt x="99711" y="58303"/>
                  </a:lnTo>
                  <a:lnTo>
                    <a:pt x="99760" y="58180"/>
                  </a:lnTo>
                  <a:lnTo>
                    <a:pt x="99859" y="58081"/>
                  </a:lnTo>
                  <a:lnTo>
                    <a:pt x="99958" y="58006"/>
                  </a:lnTo>
                  <a:lnTo>
                    <a:pt x="100057" y="57957"/>
                  </a:lnTo>
                  <a:lnTo>
                    <a:pt x="100181" y="57907"/>
                  </a:lnTo>
                  <a:close/>
                  <a:moveTo>
                    <a:pt x="79254" y="58971"/>
                  </a:moveTo>
                  <a:lnTo>
                    <a:pt x="79328" y="59021"/>
                  </a:lnTo>
                  <a:lnTo>
                    <a:pt x="79378" y="59095"/>
                  </a:lnTo>
                  <a:lnTo>
                    <a:pt x="79378" y="59169"/>
                  </a:lnTo>
                  <a:lnTo>
                    <a:pt x="79378" y="59268"/>
                  </a:lnTo>
                  <a:lnTo>
                    <a:pt x="79328" y="59342"/>
                  </a:lnTo>
                  <a:lnTo>
                    <a:pt x="79254" y="59367"/>
                  </a:lnTo>
                  <a:lnTo>
                    <a:pt x="79180" y="59392"/>
                  </a:lnTo>
                  <a:lnTo>
                    <a:pt x="79081" y="59367"/>
                  </a:lnTo>
                  <a:lnTo>
                    <a:pt x="79007" y="59342"/>
                  </a:lnTo>
                  <a:lnTo>
                    <a:pt x="78982" y="59268"/>
                  </a:lnTo>
                  <a:lnTo>
                    <a:pt x="78957" y="59169"/>
                  </a:lnTo>
                  <a:lnTo>
                    <a:pt x="78982" y="59095"/>
                  </a:lnTo>
                  <a:lnTo>
                    <a:pt x="79007" y="59021"/>
                  </a:lnTo>
                  <a:lnTo>
                    <a:pt x="79081" y="58971"/>
                  </a:lnTo>
                  <a:close/>
                  <a:moveTo>
                    <a:pt x="109333" y="57982"/>
                  </a:moveTo>
                  <a:lnTo>
                    <a:pt x="109481" y="58031"/>
                  </a:lnTo>
                  <a:lnTo>
                    <a:pt x="109630" y="58105"/>
                  </a:lnTo>
                  <a:lnTo>
                    <a:pt x="109754" y="58204"/>
                  </a:lnTo>
                  <a:lnTo>
                    <a:pt x="109852" y="58353"/>
                  </a:lnTo>
                  <a:lnTo>
                    <a:pt x="109927" y="58476"/>
                  </a:lnTo>
                  <a:lnTo>
                    <a:pt x="109976" y="58625"/>
                  </a:lnTo>
                  <a:lnTo>
                    <a:pt x="110001" y="58798"/>
                  </a:lnTo>
                  <a:lnTo>
                    <a:pt x="109976" y="58946"/>
                  </a:lnTo>
                  <a:lnTo>
                    <a:pt x="109927" y="59095"/>
                  </a:lnTo>
                  <a:lnTo>
                    <a:pt x="109852" y="59243"/>
                  </a:lnTo>
                  <a:lnTo>
                    <a:pt x="109754" y="59367"/>
                  </a:lnTo>
                  <a:lnTo>
                    <a:pt x="109630" y="59466"/>
                  </a:lnTo>
                  <a:lnTo>
                    <a:pt x="109481" y="59540"/>
                  </a:lnTo>
                  <a:lnTo>
                    <a:pt x="109333" y="59590"/>
                  </a:lnTo>
                  <a:lnTo>
                    <a:pt x="109185" y="59614"/>
                  </a:lnTo>
                  <a:lnTo>
                    <a:pt x="109011" y="59590"/>
                  </a:lnTo>
                  <a:lnTo>
                    <a:pt x="108863" y="59540"/>
                  </a:lnTo>
                  <a:lnTo>
                    <a:pt x="108739" y="59466"/>
                  </a:lnTo>
                  <a:lnTo>
                    <a:pt x="108591" y="59367"/>
                  </a:lnTo>
                  <a:lnTo>
                    <a:pt x="108492" y="59243"/>
                  </a:lnTo>
                  <a:lnTo>
                    <a:pt x="108418" y="59095"/>
                  </a:lnTo>
                  <a:lnTo>
                    <a:pt x="108368" y="58946"/>
                  </a:lnTo>
                  <a:lnTo>
                    <a:pt x="108368" y="58798"/>
                  </a:lnTo>
                  <a:lnTo>
                    <a:pt x="108368" y="58625"/>
                  </a:lnTo>
                  <a:lnTo>
                    <a:pt x="108418" y="58476"/>
                  </a:lnTo>
                  <a:lnTo>
                    <a:pt x="108492" y="58353"/>
                  </a:lnTo>
                  <a:lnTo>
                    <a:pt x="108591" y="58204"/>
                  </a:lnTo>
                  <a:lnTo>
                    <a:pt x="108739" y="58105"/>
                  </a:lnTo>
                  <a:lnTo>
                    <a:pt x="108863" y="58031"/>
                  </a:lnTo>
                  <a:lnTo>
                    <a:pt x="109011" y="57982"/>
                  </a:lnTo>
                  <a:close/>
                  <a:moveTo>
                    <a:pt x="75395" y="59466"/>
                  </a:moveTo>
                  <a:lnTo>
                    <a:pt x="75445" y="59491"/>
                  </a:lnTo>
                  <a:lnTo>
                    <a:pt x="75469" y="59515"/>
                  </a:lnTo>
                  <a:lnTo>
                    <a:pt x="75494" y="59540"/>
                  </a:lnTo>
                  <a:lnTo>
                    <a:pt x="75519" y="59590"/>
                  </a:lnTo>
                  <a:lnTo>
                    <a:pt x="75494" y="59639"/>
                  </a:lnTo>
                  <a:lnTo>
                    <a:pt x="75469" y="59688"/>
                  </a:lnTo>
                  <a:lnTo>
                    <a:pt x="75445" y="59713"/>
                  </a:lnTo>
                  <a:lnTo>
                    <a:pt x="75346" y="59713"/>
                  </a:lnTo>
                  <a:lnTo>
                    <a:pt x="75296" y="59688"/>
                  </a:lnTo>
                  <a:lnTo>
                    <a:pt x="75272" y="59639"/>
                  </a:lnTo>
                  <a:lnTo>
                    <a:pt x="75272" y="59590"/>
                  </a:lnTo>
                  <a:lnTo>
                    <a:pt x="75272" y="59540"/>
                  </a:lnTo>
                  <a:lnTo>
                    <a:pt x="75296" y="59515"/>
                  </a:lnTo>
                  <a:lnTo>
                    <a:pt x="75346" y="59491"/>
                  </a:lnTo>
                  <a:lnTo>
                    <a:pt x="75395" y="59466"/>
                  </a:lnTo>
                  <a:close/>
                  <a:moveTo>
                    <a:pt x="119450" y="57660"/>
                  </a:moveTo>
                  <a:lnTo>
                    <a:pt x="119648" y="57685"/>
                  </a:lnTo>
                  <a:lnTo>
                    <a:pt x="119846" y="57734"/>
                  </a:lnTo>
                  <a:lnTo>
                    <a:pt x="120044" y="57833"/>
                  </a:lnTo>
                  <a:lnTo>
                    <a:pt x="120192" y="57982"/>
                  </a:lnTo>
                  <a:lnTo>
                    <a:pt x="120341" y="58130"/>
                  </a:lnTo>
                  <a:lnTo>
                    <a:pt x="120439" y="58328"/>
                  </a:lnTo>
                  <a:lnTo>
                    <a:pt x="120489" y="58526"/>
                  </a:lnTo>
                  <a:lnTo>
                    <a:pt x="120514" y="58724"/>
                  </a:lnTo>
                  <a:lnTo>
                    <a:pt x="120489" y="58922"/>
                  </a:lnTo>
                  <a:lnTo>
                    <a:pt x="120439" y="59120"/>
                  </a:lnTo>
                  <a:lnTo>
                    <a:pt x="120341" y="59293"/>
                  </a:lnTo>
                  <a:lnTo>
                    <a:pt x="120192" y="59466"/>
                  </a:lnTo>
                  <a:lnTo>
                    <a:pt x="120044" y="59590"/>
                  </a:lnTo>
                  <a:lnTo>
                    <a:pt x="119846" y="59688"/>
                  </a:lnTo>
                  <a:lnTo>
                    <a:pt x="119648" y="59738"/>
                  </a:lnTo>
                  <a:lnTo>
                    <a:pt x="119450" y="59763"/>
                  </a:lnTo>
                  <a:lnTo>
                    <a:pt x="119252" y="59738"/>
                  </a:lnTo>
                  <a:lnTo>
                    <a:pt x="119054" y="59688"/>
                  </a:lnTo>
                  <a:lnTo>
                    <a:pt x="118881" y="59590"/>
                  </a:lnTo>
                  <a:lnTo>
                    <a:pt x="118708" y="59466"/>
                  </a:lnTo>
                  <a:lnTo>
                    <a:pt x="118584" y="59293"/>
                  </a:lnTo>
                  <a:lnTo>
                    <a:pt x="118485" y="59120"/>
                  </a:lnTo>
                  <a:lnTo>
                    <a:pt x="118436" y="58922"/>
                  </a:lnTo>
                  <a:lnTo>
                    <a:pt x="118411" y="58724"/>
                  </a:lnTo>
                  <a:lnTo>
                    <a:pt x="118436" y="58526"/>
                  </a:lnTo>
                  <a:lnTo>
                    <a:pt x="118485" y="58328"/>
                  </a:lnTo>
                  <a:lnTo>
                    <a:pt x="118584" y="58130"/>
                  </a:lnTo>
                  <a:lnTo>
                    <a:pt x="118708" y="57982"/>
                  </a:lnTo>
                  <a:lnTo>
                    <a:pt x="118881" y="57833"/>
                  </a:lnTo>
                  <a:lnTo>
                    <a:pt x="119054" y="57734"/>
                  </a:lnTo>
                  <a:lnTo>
                    <a:pt x="119252" y="57685"/>
                  </a:lnTo>
                  <a:lnTo>
                    <a:pt x="119450" y="57660"/>
                  </a:lnTo>
                  <a:close/>
                  <a:moveTo>
                    <a:pt x="85685" y="59045"/>
                  </a:moveTo>
                  <a:lnTo>
                    <a:pt x="85809" y="59070"/>
                  </a:lnTo>
                  <a:lnTo>
                    <a:pt x="85883" y="59095"/>
                  </a:lnTo>
                  <a:lnTo>
                    <a:pt x="85933" y="59144"/>
                  </a:lnTo>
                  <a:lnTo>
                    <a:pt x="85982" y="59194"/>
                  </a:lnTo>
                  <a:lnTo>
                    <a:pt x="86007" y="59268"/>
                  </a:lnTo>
                  <a:lnTo>
                    <a:pt x="86056" y="59416"/>
                  </a:lnTo>
                  <a:lnTo>
                    <a:pt x="86007" y="59540"/>
                  </a:lnTo>
                  <a:lnTo>
                    <a:pt x="85982" y="59614"/>
                  </a:lnTo>
                  <a:lnTo>
                    <a:pt x="85933" y="59664"/>
                  </a:lnTo>
                  <a:lnTo>
                    <a:pt x="85883" y="59713"/>
                  </a:lnTo>
                  <a:lnTo>
                    <a:pt x="85809" y="59763"/>
                  </a:lnTo>
                  <a:lnTo>
                    <a:pt x="85685" y="59787"/>
                  </a:lnTo>
                  <a:lnTo>
                    <a:pt x="85537" y="59763"/>
                  </a:lnTo>
                  <a:lnTo>
                    <a:pt x="85463" y="59713"/>
                  </a:lnTo>
                  <a:lnTo>
                    <a:pt x="85413" y="59664"/>
                  </a:lnTo>
                  <a:lnTo>
                    <a:pt x="85364" y="59614"/>
                  </a:lnTo>
                  <a:lnTo>
                    <a:pt x="85339" y="59540"/>
                  </a:lnTo>
                  <a:lnTo>
                    <a:pt x="85314" y="59416"/>
                  </a:lnTo>
                  <a:lnTo>
                    <a:pt x="85339" y="59268"/>
                  </a:lnTo>
                  <a:lnTo>
                    <a:pt x="85364" y="59194"/>
                  </a:lnTo>
                  <a:lnTo>
                    <a:pt x="85413" y="59144"/>
                  </a:lnTo>
                  <a:lnTo>
                    <a:pt x="85463" y="59095"/>
                  </a:lnTo>
                  <a:lnTo>
                    <a:pt x="85537" y="59070"/>
                  </a:lnTo>
                  <a:lnTo>
                    <a:pt x="85685" y="59045"/>
                  </a:lnTo>
                  <a:close/>
                  <a:moveTo>
                    <a:pt x="104460" y="58452"/>
                  </a:moveTo>
                  <a:lnTo>
                    <a:pt x="104608" y="58476"/>
                  </a:lnTo>
                  <a:lnTo>
                    <a:pt x="104732" y="58501"/>
                  </a:lnTo>
                  <a:lnTo>
                    <a:pt x="104881" y="58575"/>
                  </a:lnTo>
                  <a:lnTo>
                    <a:pt x="104979" y="58674"/>
                  </a:lnTo>
                  <a:lnTo>
                    <a:pt x="105078" y="58773"/>
                  </a:lnTo>
                  <a:lnTo>
                    <a:pt x="105153" y="58897"/>
                  </a:lnTo>
                  <a:lnTo>
                    <a:pt x="105177" y="59045"/>
                  </a:lnTo>
                  <a:lnTo>
                    <a:pt x="105202" y="59169"/>
                  </a:lnTo>
                  <a:lnTo>
                    <a:pt x="105177" y="59317"/>
                  </a:lnTo>
                  <a:lnTo>
                    <a:pt x="105153" y="59441"/>
                  </a:lnTo>
                  <a:lnTo>
                    <a:pt x="105078" y="59565"/>
                  </a:lnTo>
                  <a:lnTo>
                    <a:pt x="104979" y="59688"/>
                  </a:lnTo>
                  <a:lnTo>
                    <a:pt x="104881" y="59787"/>
                  </a:lnTo>
                  <a:lnTo>
                    <a:pt x="104732" y="59837"/>
                  </a:lnTo>
                  <a:lnTo>
                    <a:pt x="104608" y="59886"/>
                  </a:lnTo>
                  <a:lnTo>
                    <a:pt x="104460" y="59911"/>
                  </a:lnTo>
                  <a:lnTo>
                    <a:pt x="104336" y="59886"/>
                  </a:lnTo>
                  <a:lnTo>
                    <a:pt x="104188" y="59837"/>
                  </a:lnTo>
                  <a:lnTo>
                    <a:pt x="104064" y="59787"/>
                  </a:lnTo>
                  <a:lnTo>
                    <a:pt x="103965" y="59688"/>
                  </a:lnTo>
                  <a:lnTo>
                    <a:pt x="103866" y="59565"/>
                  </a:lnTo>
                  <a:lnTo>
                    <a:pt x="103792" y="59441"/>
                  </a:lnTo>
                  <a:lnTo>
                    <a:pt x="103767" y="59317"/>
                  </a:lnTo>
                  <a:lnTo>
                    <a:pt x="103743" y="59169"/>
                  </a:lnTo>
                  <a:lnTo>
                    <a:pt x="103767" y="59045"/>
                  </a:lnTo>
                  <a:lnTo>
                    <a:pt x="103792" y="58897"/>
                  </a:lnTo>
                  <a:lnTo>
                    <a:pt x="103866" y="58773"/>
                  </a:lnTo>
                  <a:lnTo>
                    <a:pt x="103965" y="58674"/>
                  </a:lnTo>
                  <a:lnTo>
                    <a:pt x="104064" y="58575"/>
                  </a:lnTo>
                  <a:lnTo>
                    <a:pt x="104188" y="58501"/>
                  </a:lnTo>
                  <a:lnTo>
                    <a:pt x="104336" y="58476"/>
                  </a:lnTo>
                  <a:lnTo>
                    <a:pt x="104460" y="58452"/>
                  </a:lnTo>
                  <a:close/>
                  <a:moveTo>
                    <a:pt x="98078" y="58823"/>
                  </a:moveTo>
                  <a:lnTo>
                    <a:pt x="98177" y="58847"/>
                  </a:lnTo>
                  <a:lnTo>
                    <a:pt x="98301" y="58922"/>
                  </a:lnTo>
                  <a:lnTo>
                    <a:pt x="98375" y="58996"/>
                  </a:lnTo>
                  <a:lnTo>
                    <a:pt x="98449" y="59095"/>
                  </a:lnTo>
                  <a:lnTo>
                    <a:pt x="98523" y="59194"/>
                  </a:lnTo>
                  <a:lnTo>
                    <a:pt x="98548" y="59293"/>
                  </a:lnTo>
                  <a:lnTo>
                    <a:pt x="98548" y="59416"/>
                  </a:lnTo>
                  <a:lnTo>
                    <a:pt x="98548" y="59515"/>
                  </a:lnTo>
                  <a:lnTo>
                    <a:pt x="98523" y="59639"/>
                  </a:lnTo>
                  <a:lnTo>
                    <a:pt x="98449" y="59738"/>
                  </a:lnTo>
                  <a:lnTo>
                    <a:pt x="98375" y="59837"/>
                  </a:lnTo>
                  <a:lnTo>
                    <a:pt x="98301" y="59911"/>
                  </a:lnTo>
                  <a:lnTo>
                    <a:pt x="98177" y="59961"/>
                  </a:lnTo>
                  <a:lnTo>
                    <a:pt x="98078" y="60010"/>
                  </a:lnTo>
                  <a:lnTo>
                    <a:pt x="97856" y="60010"/>
                  </a:lnTo>
                  <a:lnTo>
                    <a:pt x="97732" y="59961"/>
                  </a:lnTo>
                  <a:lnTo>
                    <a:pt x="97633" y="59911"/>
                  </a:lnTo>
                  <a:lnTo>
                    <a:pt x="97534" y="59837"/>
                  </a:lnTo>
                  <a:lnTo>
                    <a:pt x="97460" y="59738"/>
                  </a:lnTo>
                  <a:lnTo>
                    <a:pt x="97410" y="59639"/>
                  </a:lnTo>
                  <a:lnTo>
                    <a:pt x="97386" y="59515"/>
                  </a:lnTo>
                  <a:lnTo>
                    <a:pt x="97361" y="59416"/>
                  </a:lnTo>
                  <a:lnTo>
                    <a:pt x="97386" y="59293"/>
                  </a:lnTo>
                  <a:lnTo>
                    <a:pt x="97410" y="59194"/>
                  </a:lnTo>
                  <a:lnTo>
                    <a:pt x="97460" y="59095"/>
                  </a:lnTo>
                  <a:lnTo>
                    <a:pt x="97534" y="58996"/>
                  </a:lnTo>
                  <a:lnTo>
                    <a:pt x="97633" y="58922"/>
                  </a:lnTo>
                  <a:lnTo>
                    <a:pt x="97732" y="58847"/>
                  </a:lnTo>
                  <a:lnTo>
                    <a:pt x="97856" y="58823"/>
                  </a:lnTo>
                  <a:close/>
                  <a:moveTo>
                    <a:pt x="88085" y="59565"/>
                  </a:moveTo>
                  <a:lnTo>
                    <a:pt x="88184" y="59590"/>
                  </a:lnTo>
                  <a:lnTo>
                    <a:pt x="88258" y="59590"/>
                  </a:lnTo>
                  <a:lnTo>
                    <a:pt x="88332" y="59639"/>
                  </a:lnTo>
                  <a:lnTo>
                    <a:pt x="88406" y="59688"/>
                  </a:lnTo>
                  <a:lnTo>
                    <a:pt x="88456" y="59763"/>
                  </a:lnTo>
                  <a:lnTo>
                    <a:pt x="88505" y="59837"/>
                  </a:lnTo>
                  <a:lnTo>
                    <a:pt x="88530" y="59911"/>
                  </a:lnTo>
                  <a:lnTo>
                    <a:pt x="88530" y="60010"/>
                  </a:lnTo>
                  <a:lnTo>
                    <a:pt x="88530" y="60084"/>
                  </a:lnTo>
                  <a:lnTo>
                    <a:pt x="88505" y="60158"/>
                  </a:lnTo>
                  <a:lnTo>
                    <a:pt x="88456" y="60257"/>
                  </a:lnTo>
                  <a:lnTo>
                    <a:pt x="88406" y="60307"/>
                  </a:lnTo>
                  <a:lnTo>
                    <a:pt x="88332" y="60381"/>
                  </a:lnTo>
                  <a:lnTo>
                    <a:pt x="88258" y="60406"/>
                  </a:lnTo>
                  <a:lnTo>
                    <a:pt x="88184" y="60431"/>
                  </a:lnTo>
                  <a:lnTo>
                    <a:pt x="88011" y="60431"/>
                  </a:lnTo>
                  <a:lnTo>
                    <a:pt x="87936" y="60406"/>
                  </a:lnTo>
                  <a:lnTo>
                    <a:pt x="87862" y="60381"/>
                  </a:lnTo>
                  <a:lnTo>
                    <a:pt x="87788" y="60307"/>
                  </a:lnTo>
                  <a:lnTo>
                    <a:pt x="87739" y="60257"/>
                  </a:lnTo>
                  <a:lnTo>
                    <a:pt x="87689" y="60158"/>
                  </a:lnTo>
                  <a:lnTo>
                    <a:pt x="87664" y="60084"/>
                  </a:lnTo>
                  <a:lnTo>
                    <a:pt x="87664" y="60010"/>
                  </a:lnTo>
                  <a:lnTo>
                    <a:pt x="87664" y="59911"/>
                  </a:lnTo>
                  <a:lnTo>
                    <a:pt x="87689" y="59837"/>
                  </a:lnTo>
                  <a:lnTo>
                    <a:pt x="87739" y="59763"/>
                  </a:lnTo>
                  <a:lnTo>
                    <a:pt x="87788" y="59688"/>
                  </a:lnTo>
                  <a:lnTo>
                    <a:pt x="87862" y="59639"/>
                  </a:lnTo>
                  <a:lnTo>
                    <a:pt x="87936" y="59590"/>
                  </a:lnTo>
                  <a:lnTo>
                    <a:pt x="88011" y="59590"/>
                  </a:lnTo>
                  <a:lnTo>
                    <a:pt x="88085" y="59565"/>
                  </a:lnTo>
                  <a:close/>
                  <a:moveTo>
                    <a:pt x="95654" y="59441"/>
                  </a:moveTo>
                  <a:lnTo>
                    <a:pt x="95753" y="59491"/>
                  </a:lnTo>
                  <a:lnTo>
                    <a:pt x="95852" y="59540"/>
                  </a:lnTo>
                  <a:lnTo>
                    <a:pt x="95951" y="59614"/>
                  </a:lnTo>
                  <a:lnTo>
                    <a:pt x="96025" y="59688"/>
                  </a:lnTo>
                  <a:lnTo>
                    <a:pt x="96075" y="59787"/>
                  </a:lnTo>
                  <a:lnTo>
                    <a:pt x="96099" y="59886"/>
                  </a:lnTo>
                  <a:lnTo>
                    <a:pt x="96099" y="60010"/>
                  </a:lnTo>
                  <a:lnTo>
                    <a:pt x="96099" y="60109"/>
                  </a:lnTo>
                  <a:lnTo>
                    <a:pt x="96075" y="60233"/>
                  </a:lnTo>
                  <a:lnTo>
                    <a:pt x="96025" y="60332"/>
                  </a:lnTo>
                  <a:lnTo>
                    <a:pt x="95951" y="60406"/>
                  </a:lnTo>
                  <a:lnTo>
                    <a:pt x="95852" y="60480"/>
                  </a:lnTo>
                  <a:lnTo>
                    <a:pt x="95753" y="60529"/>
                  </a:lnTo>
                  <a:lnTo>
                    <a:pt x="95654" y="60554"/>
                  </a:lnTo>
                  <a:lnTo>
                    <a:pt x="95530" y="60579"/>
                  </a:lnTo>
                  <a:lnTo>
                    <a:pt x="95431" y="60554"/>
                  </a:lnTo>
                  <a:lnTo>
                    <a:pt x="95332" y="60529"/>
                  </a:lnTo>
                  <a:lnTo>
                    <a:pt x="95234" y="60480"/>
                  </a:lnTo>
                  <a:lnTo>
                    <a:pt x="95135" y="60406"/>
                  </a:lnTo>
                  <a:lnTo>
                    <a:pt x="95060" y="60332"/>
                  </a:lnTo>
                  <a:lnTo>
                    <a:pt x="95011" y="60233"/>
                  </a:lnTo>
                  <a:lnTo>
                    <a:pt x="94986" y="60109"/>
                  </a:lnTo>
                  <a:lnTo>
                    <a:pt x="94961" y="60010"/>
                  </a:lnTo>
                  <a:lnTo>
                    <a:pt x="94986" y="59886"/>
                  </a:lnTo>
                  <a:lnTo>
                    <a:pt x="95011" y="59787"/>
                  </a:lnTo>
                  <a:lnTo>
                    <a:pt x="95060" y="59688"/>
                  </a:lnTo>
                  <a:lnTo>
                    <a:pt x="95135" y="59614"/>
                  </a:lnTo>
                  <a:lnTo>
                    <a:pt x="95234" y="59540"/>
                  </a:lnTo>
                  <a:lnTo>
                    <a:pt x="95332" y="59491"/>
                  </a:lnTo>
                  <a:lnTo>
                    <a:pt x="95431" y="59441"/>
                  </a:lnTo>
                  <a:close/>
                  <a:moveTo>
                    <a:pt x="125139" y="58204"/>
                  </a:moveTo>
                  <a:lnTo>
                    <a:pt x="125387" y="58229"/>
                  </a:lnTo>
                  <a:lnTo>
                    <a:pt x="125609" y="58279"/>
                  </a:lnTo>
                  <a:lnTo>
                    <a:pt x="125807" y="58402"/>
                  </a:lnTo>
                  <a:lnTo>
                    <a:pt x="126005" y="58551"/>
                  </a:lnTo>
                  <a:lnTo>
                    <a:pt x="126153" y="58748"/>
                  </a:lnTo>
                  <a:lnTo>
                    <a:pt x="126252" y="58946"/>
                  </a:lnTo>
                  <a:lnTo>
                    <a:pt x="126327" y="59169"/>
                  </a:lnTo>
                  <a:lnTo>
                    <a:pt x="126351" y="59392"/>
                  </a:lnTo>
                  <a:lnTo>
                    <a:pt x="126327" y="59639"/>
                  </a:lnTo>
                  <a:lnTo>
                    <a:pt x="126252" y="59862"/>
                  </a:lnTo>
                  <a:lnTo>
                    <a:pt x="126153" y="60059"/>
                  </a:lnTo>
                  <a:lnTo>
                    <a:pt x="126005" y="60257"/>
                  </a:lnTo>
                  <a:lnTo>
                    <a:pt x="125807" y="60406"/>
                  </a:lnTo>
                  <a:lnTo>
                    <a:pt x="125609" y="60505"/>
                  </a:lnTo>
                  <a:lnTo>
                    <a:pt x="125387" y="60579"/>
                  </a:lnTo>
                  <a:lnTo>
                    <a:pt x="125139" y="60604"/>
                  </a:lnTo>
                  <a:lnTo>
                    <a:pt x="124917" y="60579"/>
                  </a:lnTo>
                  <a:lnTo>
                    <a:pt x="124694" y="60505"/>
                  </a:lnTo>
                  <a:lnTo>
                    <a:pt x="124496" y="60406"/>
                  </a:lnTo>
                  <a:lnTo>
                    <a:pt x="124298" y="60257"/>
                  </a:lnTo>
                  <a:lnTo>
                    <a:pt x="124150" y="60059"/>
                  </a:lnTo>
                  <a:lnTo>
                    <a:pt x="124026" y="59862"/>
                  </a:lnTo>
                  <a:lnTo>
                    <a:pt x="123977" y="59639"/>
                  </a:lnTo>
                  <a:lnTo>
                    <a:pt x="123952" y="59392"/>
                  </a:lnTo>
                  <a:lnTo>
                    <a:pt x="123977" y="59169"/>
                  </a:lnTo>
                  <a:lnTo>
                    <a:pt x="124026" y="58946"/>
                  </a:lnTo>
                  <a:lnTo>
                    <a:pt x="124150" y="58748"/>
                  </a:lnTo>
                  <a:lnTo>
                    <a:pt x="124298" y="58551"/>
                  </a:lnTo>
                  <a:lnTo>
                    <a:pt x="124496" y="58402"/>
                  </a:lnTo>
                  <a:lnTo>
                    <a:pt x="124694" y="58279"/>
                  </a:lnTo>
                  <a:lnTo>
                    <a:pt x="124917" y="58229"/>
                  </a:lnTo>
                  <a:lnTo>
                    <a:pt x="125139" y="58204"/>
                  </a:lnTo>
                  <a:close/>
                  <a:moveTo>
                    <a:pt x="122047" y="58377"/>
                  </a:moveTo>
                  <a:lnTo>
                    <a:pt x="122245" y="58402"/>
                  </a:lnTo>
                  <a:lnTo>
                    <a:pt x="122468" y="58476"/>
                  </a:lnTo>
                  <a:lnTo>
                    <a:pt x="122666" y="58575"/>
                  </a:lnTo>
                  <a:lnTo>
                    <a:pt x="122839" y="58724"/>
                  </a:lnTo>
                  <a:lnTo>
                    <a:pt x="122987" y="58897"/>
                  </a:lnTo>
                  <a:lnTo>
                    <a:pt x="123086" y="59095"/>
                  </a:lnTo>
                  <a:lnTo>
                    <a:pt x="123136" y="59293"/>
                  </a:lnTo>
                  <a:lnTo>
                    <a:pt x="123160" y="59515"/>
                  </a:lnTo>
                  <a:lnTo>
                    <a:pt x="123136" y="59713"/>
                  </a:lnTo>
                  <a:lnTo>
                    <a:pt x="123086" y="59936"/>
                  </a:lnTo>
                  <a:lnTo>
                    <a:pt x="122987" y="60134"/>
                  </a:lnTo>
                  <a:lnTo>
                    <a:pt x="122839" y="60307"/>
                  </a:lnTo>
                  <a:lnTo>
                    <a:pt x="122666" y="60455"/>
                  </a:lnTo>
                  <a:lnTo>
                    <a:pt x="122468" y="60554"/>
                  </a:lnTo>
                  <a:lnTo>
                    <a:pt x="122245" y="60604"/>
                  </a:lnTo>
                  <a:lnTo>
                    <a:pt x="122047" y="60628"/>
                  </a:lnTo>
                  <a:lnTo>
                    <a:pt x="121825" y="60604"/>
                  </a:lnTo>
                  <a:lnTo>
                    <a:pt x="121602" y="60554"/>
                  </a:lnTo>
                  <a:lnTo>
                    <a:pt x="121429" y="60455"/>
                  </a:lnTo>
                  <a:lnTo>
                    <a:pt x="121231" y="60307"/>
                  </a:lnTo>
                  <a:lnTo>
                    <a:pt x="121107" y="60134"/>
                  </a:lnTo>
                  <a:lnTo>
                    <a:pt x="120984" y="59936"/>
                  </a:lnTo>
                  <a:lnTo>
                    <a:pt x="120934" y="59713"/>
                  </a:lnTo>
                  <a:lnTo>
                    <a:pt x="120909" y="59515"/>
                  </a:lnTo>
                  <a:lnTo>
                    <a:pt x="120934" y="59293"/>
                  </a:lnTo>
                  <a:lnTo>
                    <a:pt x="120984" y="59095"/>
                  </a:lnTo>
                  <a:lnTo>
                    <a:pt x="121107" y="58897"/>
                  </a:lnTo>
                  <a:lnTo>
                    <a:pt x="121231" y="58724"/>
                  </a:lnTo>
                  <a:lnTo>
                    <a:pt x="121429" y="58575"/>
                  </a:lnTo>
                  <a:lnTo>
                    <a:pt x="121602" y="58476"/>
                  </a:lnTo>
                  <a:lnTo>
                    <a:pt x="121825" y="58402"/>
                  </a:lnTo>
                  <a:lnTo>
                    <a:pt x="122047" y="58377"/>
                  </a:lnTo>
                  <a:close/>
                  <a:moveTo>
                    <a:pt x="111881" y="58872"/>
                  </a:moveTo>
                  <a:lnTo>
                    <a:pt x="112054" y="58897"/>
                  </a:lnTo>
                  <a:lnTo>
                    <a:pt x="112227" y="58946"/>
                  </a:lnTo>
                  <a:lnTo>
                    <a:pt x="112376" y="59021"/>
                  </a:lnTo>
                  <a:lnTo>
                    <a:pt x="112524" y="59120"/>
                  </a:lnTo>
                  <a:lnTo>
                    <a:pt x="112648" y="59268"/>
                  </a:lnTo>
                  <a:lnTo>
                    <a:pt x="112722" y="59441"/>
                  </a:lnTo>
                  <a:lnTo>
                    <a:pt x="112771" y="59590"/>
                  </a:lnTo>
                  <a:lnTo>
                    <a:pt x="112796" y="59763"/>
                  </a:lnTo>
                  <a:lnTo>
                    <a:pt x="112771" y="59936"/>
                  </a:lnTo>
                  <a:lnTo>
                    <a:pt x="112722" y="60109"/>
                  </a:lnTo>
                  <a:lnTo>
                    <a:pt x="112648" y="60257"/>
                  </a:lnTo>
                  <a:lnTo>
                    <a:pt x="112524" y="60406"/>
                  </a:lnTo>
                  <a:lnTo>
                    <a:pt x="112376" y="60529"/>
                  </a:lnTo>
                  <a:lnTo>
                    <a:pt x="112227" y="60604"/>
                  </a:lnTo>
                  <a:lnTo>
                    <a:pt x="112054" y="60653"/>
                  </a:lnTo>
                  <a:lnTo>
                    <a:pt x="111881" y="60678"/>
                  </a:lnTo>
                  <a:lnTo>
                    <a:pt x="111708" y="60653"/>
                  </a:lnTo>
                  <a:lnTo>
                    <a:pt x="111559" y="60604"/>
                  </a:lnTo>
                  <a:lnTo>
                    <a:pt x="111386" y="60529"/>
                  </a:lnTo>
                  <a:lnTo>
                    <a:pt x="111262" y="60406"/>
                  </a:lnTo>
                  <a:lnTo>
                    <a:pt x="111139" y="60257"/>
                  </a:lnTo>
                  <a:lnTo>
                    <a:pt x="111065" y="60109"/>
                  </a:lnTo>
                  <a:lnTo>
                    <a:pt x="111015" y="59936"/>
                  </a:lnTo>
                  <a:lnTo>
                    <a:pt x="110990" y="59763"/>
                  </a:lnTo>
                  <a:lnTo>
                    <a:pt x="111015" y="59590"/>
                  </a:lnTo>
                  <a:lnTo>
                    <a:pt x="111065" y="59441"/>
                  </a:lnTo>
                  <a:lnTo>
                    <a:pt x="111139" y="59268"/>
                  </a:lnTo>
                  <a:lnTo>
                    <a:pt x="111262" y="59120"/>
                  </a:lnTo>
                  <a:lnTo>
                    <a:pt x="111386" y="59021"/>
                  </a:lnTo>
                  <a:lnTo>
                    <a:pt x="111559" y="58946"/>
                  </a:lnTo>
                  <a:lnTo>
                    <a:pt x="111708" y="58897"/>
                  </a:lnTo>
                  <a:lnTo>
                    <a:pt x="111881" y="58872"/>
                  </a:lnTo>
                  <a:close/>
                  <a:moveTo>
                    <a:pt x="81381" y="60109"/>
                  </a:moveTo>
                  <a:lnTo>
                    <a:pt x="81480" y="60183"/>
                  </a:lnTo>
                  <a:lnTo>
                    <a:pt x="81555" y="60282"/>
                  </a:lnTo>
                  <a:lnTo>
                    <a:pt x="81579" y="60406"/>
                  </a:lnTo>
                  <a:lnTo>
                    <a:pt x="81555" y="60505"/>
                  </a:lnTo>
                  <a:lnTo>
                    <a:pt x="81480" y="60604"/>
                  </a:lnTo>
                  <a:lnTo>
                    <a:pt x="81381" y="60678"/>
                  </a:lnTo>
                  <a:lnTo>
                    <a:pt x="81282" y="60703"/>
                  </a:lnTo>
                  <a:lnTo>
                    <a:pt x="81159" y="60678"/>
                  </a:lnTo>
                  <a:lnTo>
                    <a:pt x="81060" y="60604"/>
                  </a:lnTo>
                  <a:lnTo>
                    <a:pt x="80986" y="60505"/>
                  </a:lnTo>
                  <a:lnTo>
                    <a:pt x="80986" y="60406"/>
                  </a:lnTo>
                  <a:lnTo>
                    <a:pt x="80986" y="60282"/>
                  </a:lnTo>
                  <a:lnTo>
                    <a:pt x="81060" y="60183"/>
                  </a:lnTo>
                  <a:lnTo>
                    <a:pt x="81159" y="60109"/>
                  </a:lnTo>
                  <a:close/>
                  <a:moveTo>
                    <a:pt x="115369" y="58823"/>
                  </a:moveTo>
                  <a:lnTo>
                    <a:pt x="115566" y="58847"/>
                  </a:lnTo>
                  <a:lnTo>
                    <a:pt x="115740" y="58897"/>
                  </a:lnTo>
                  <a:lnTo>
                    <a:pt x="115913" y="58996"/>
                  </a:lnTo>
                  <a:lnTo>
                    <a:pt x="116061" y="59120"/>
                  </a:lnTo>
                  <a:lnTo>
                    <a:pt x="116185" y="59268"/>
                  </a:lnTo>
                  <a:lnTo>
                    <a:pt x="116284" y="59441"/>
                  </a:lnTo>
                  <a:lnTo>
                    <a:pt x="116333" y="59614"/>
                  </a:lnTo>
                  <a:lnTo>
                    <a:pt x="116333" y="59812"/>
                  </a:lnTo>
                  <a:lnTo>
                    <a:pt x="116333" y="59985"/>
                  </a:lnTo>
                  <a:lnTo>
                    <a:pt x="116284" y="60183"/>
                  </a:lnTo>
                  <a:lnTo>
                    <a:pt x="116185" y="60332"/>
                  </a:lnTo>
                  <a:lnTo>
                    <a:pt x="116061" y="60505"/>
                  </a:lnTo>
                  <a:lnTo>
                    <a:pt x="115913" y="60628"/>
                  </a:lnTo>
                  <a:lnTo>
                    <a:pt x="115740" y="60703"/>
                  </a:lnTo>
                  <a:lnTo>
                    <a:pt x="115566" y="60752"/>
                  </a:lnTo>
                  <a:lnTo>
                    <a:pt x="115369" y="60777"/>
                  </a:lnTo>
                  <a:lnTo>
                    <a:pt x="115171" y="60752"/>
                  </a:lnTo>
                  <a:lnTo>
                    <a:pt x="114998" y="60703"/>
                  </a:lnTo>
                  <a:lnTo>
                    <a:pt x="114824" y="60628"/>
                  </a:lnTo>
                  <a:lnTo>
                    <a:pt x="114676" y="60505"/>
                  </a:lnTo>
                  <a:lnTo>
                    <a:pt x="114552" y="60332"/>
                  </a:lnTo>
                  <a:lnTo>
                    <a:pt x="114453" y="60183"/>
                  </a:lnTo>
                  <a:lnTo>
                    <a:pt x="114404" y="59985"/>
                  </a:lnTo>
                  <a:lnTo>
                    <a:pt x="114404" y="59812"/>
                  </a:lnTo>
                  <a:lnTo>
                    <a:pt x="114404" y="59614"/>
                  </a:lnTo>
                  <a:lnTo>
                    <a:pt x="114453" y="59441"/>
                  </a:lnTo>
                  <a:lnTo>
                    <a:pt x="114552" y="59268"/>
                  </a:lnTo>
                  <a:lnTo>
                    <a:pt x="114676" y="59120"/>
                  </a:lnTo>
                  <a:lnTo>
                    <a:pt x="114824" y="58996"/>
                  </a:lnTo>
                  <a:lnTo>
                    <a:pt x="114998" y="58897"/>
                  </a:lnTo>
                  <a:lnTo>
                    <a:pt x="115171" y="58847"/>
                  </a:lnTo>
                  <a:lnTo>
                    <a:pt x="115369" y="58823"/>
                  </a:lnTo>
                  <a:close/>
                  <a:moveTo>
                    <a:pt x="90558" y="59812"/>
                  </a:moveTo>
                  <a:lnTo>
                    <a:pt x="90657" y="59837"/>
                  </a:lnTo>
                  <a:lnTo>
                    <a:pt x="90756" y="59862"/>
                  </a:lnTo>
                  <a:lnTo>
                    <a:pt x="90831" y="59911"/>
                  </a:lnTo>
                  <a:lnTo>
                    <a:pt x="90905" y="59961"/>
                  </a:lnTo>
                  <a:lnTo>
                    <a:pt x="90979" y="60035"/>
                  </a:lnTo>
                  <a:lnTo>
                    <a:pt x="91028" y="60134"/>
                  </a:lnTo>
                  <a:lnTo>
                    <a:pt x="91053" y="60208"/>
                  </a:lnTo>
                  <a:lnTo>
                    <a:pt x="91053" y="60307"/>
                  </a:lnTo>
                  <a:lnTo>
                    <a:pt x="91053" y="60406"/>
                  </a:lnTo>
                  <a:lnTo>
                    <a:pt x="91028" y="60480"/>
                  </a:lnTo>
                  <a:lnTo>
                    <a:pt x="90979" y="60579"/>
                  </a:lnTo>
                  <a:lnTo>
                    <a:pt x="90905" y="60653"/>
                  </a:lnTo>
                  <a:lnTo>
                    <a:pt x="90831" y="60703"/>
                  </a:lnTo>
                  <a:lnTo>
                    <a:pt x="90756" y="60752"/>
                  </a:lnTo>
                  <a:lnTo>
                    <a:pt x="90657" y="60777"/>
                  </a:lnTo>
                  <a:lnTo>
                    <a:pt x="90558" y="60802"/>
                  </a:lnTo>
                  <a:lnTo>
                    <a:pt x="90484" y="60777"/>
                  </a:lnTo>
                  <a:lnTo>
                    <a:pt x="90385" y="60752"/>
                  </a:lnTo>
                  <a:lnTo>
                    <a:pt x="90311" y="60703"/>
                  </a:lnTo>
                  <a:lnTo>
                    <a:pt x="90237" y="60653"/>
                  </a:lnTo>
                  <a:lnTo>
                    <a:pt x="90163" y="60579"/>
                  </a:lnTo>
                  <a:lnTo>
                    <a:pt x="90113" y="60480"/>
                  </a:lnTo>
                  <a:lnTo>
                    <a:pt x="90088" y="60406"/>
                  </a:lnTo>
                  <a:lnTo>
                    <a:pt x="90088" y="60307"/>
                  </a:lnTo>
                  <a:lnTo>
                    <a:pt x="90088" y="60208"/>
                  </a:lnTo>
                  <a:lnTo>
                    <a:pt x="90113" y="60134"/>
                  </a:lnTo>
                  <a:lnTo>
                    <a:pt x="90163" y="60035"/>
                  </a:lnTo>
                  <a:lnTo>
                    <a:pt x="90237" y="59961"/>
                  </a:lnTo>
                  <a:lnTo>
                    <a:pt x="90311" y="59911"/>
                  </a:lnTo>
                  <a:lnTo>
                    <a:pt x="90385" y="59862"/>
                  </a:lnTo>
                  <a:lnTo>
                    <a:pt x="90484" y="59837"/>
                  </a:lnTo>
                  <a:lnTo>
                    <a:pt x="90558" y="59812"/>
                  </a:lnTo>
                  <a:close/>
                  <a:moveTo>
                    <a:pt x="93057" y="59763"/>
                  </a:moveTo>
                  <a:lnTo>
                    <a:pt x="93156" y="59787"/>
                  </a:lnTo>
                  <a:lnTo>
                    <a:pt x="93255" y="59812"/>
                  </a:lnTo>
                  <a:lnTo>
                    <a:pt x="93354" y="59862"/>
                  </a:lnTo>
                  <a:lnTo>
                    <a:pt x="93453" y="59936"/>
                  </a:lnTo>
                  <a:lnTo>
                    <a:pt x="93502" y="60010"/>
                  </a:lnTo>
                  <a:lnTo>
                    <a:pt x="93551" y="60109"/>
                  </a:lnTo>
                  <a:lnTo>
                    <a:pt x="93576" y="60208"/>
                  </a:lnTo>
                  <a:lnTo>
                    <a:pt x="93601" y="60307"/>
                  </a:lnTo>
                  <a:lnTo>
                    <a:pt x="93576" y="60406"/>
                  </a:lnTo>
                  <a:lnTo>
                    <a:pt x="93551" y="60505"/>
                  </a:lnTo>
                  <a:lnTo>
                    <a:pt x="93502" y="60604"/>
                  </a:lnTo>
                  <a:lnTo>
                    <a:pt x="93453" y="60678"/>
                  </a:lnTo>
                  <a:lnTo>
                    <a:pt x="93354" y="60752"/>
                  </a:lnTo>
                  <a:lnTo>
                    <a:pt x="93255" y="60802"/>
                  </a:lnTo>
                  <a:lnTo>
                    <a:pt x="93156" y="60826"/>
                  </a:lnTo>
                  <a:lnTo>
                    <a:pt x="93057" y="60851"/>
                  </a:lnTo>
                  <a:lnTo>
                    <a:pt x="92958" y="60826"/>
                  </a:lnTo>
                  <a:lnTo>
                    <a:pt x="92859" y="60802"/>
                  </a:lnTo>
                  <a:lnTo>
                    <a:pt x="92760" y="60752"/>
                  </a:lnTo>
                  <a:lnTo>
                    <a:pt x="92686" y="60678"/>
                  </a:lnTo>
                  <a:lnTo>
                    <a:pt x="92611" y="60604"/>
                  </a:lnTo>
                  <a:lnTo>
                    <a:pt x="92562" y="60505"/>
                  </a:lnTo>
                  <a:lnTo>
                    <a:pt x="92537" y="60406"/>
                  </a:lnTo>
                  <a:lnTo>
                    <a:pt x="92537" y="60307"/>
                  </a:lnTo>
                  <a:lnTo>
                    <a:pt x="92537" y="60208"/>
                  </a:lnTo>
                  <a:lnTo>
                    <a:pt x="92562" y="60109"/>
                  </a:lnTo>
                  <a:lnTo>
                    <a:pt x="92611" y="60010"/>
                  </a:lnTo>
                  <a:lnTo>
                    <a:pt x="92686" y="59936"/>
                  </a:lnTo>
                  <a:lnTo>
                    <a:pt x="92760" y="59862"/>
                  </a:lnTo>
                  <a:lnTo>
                    <a:pt x="92859" y="59812"/>
                  </a:lnTo>
                  <a:lnTo>
                    <a:pt x="92958" y="59787"/>
                  </a:lnTo>
                  <a:lnTo>
                    <a:pt x="93057" y="59763"/>
                  </a:lnTo>
                  <a:close/>
                  <a:moveTo>
                    <a:pt x="102506" y="59688"/>
                  </a:moveTo>
                  <a:lnTo>
                    <a:pt x="102630" y="59738"/>
                  </a:lnTo>
                  <a:lnTo>
                    <a:pt x="102753" y="59812"/>
                  </a:lnTo>
                  <a:lnTo>
                    <a:pt x="102877" y="59886"/>
                  </a:lnTo>
                  <a:lnTo>
                    <a:pt x="102951" y="60010"/>
                  </a:lnTo>
                  <a:lnTo>
                    <a:pt x="103025" y="60134"/>
                  </a:lnTo>
                  <a:lnTo>
                    <a:pt x="103075" y="60257"/>
                  </a:lnTo>
                  <a:lnTo>
                    <a:pt x="103075" y="60406"/>
                  </a:lnTo>
                  <a:lnTo>
                    <a:pt x="103075" y="60529"/>
                  </a:lnTo>
                  <a:lnTo>
                    <a:pt x="103025" y="60653"/>
                  </a:lnTo>
                  <a:lnTo>
                    <a:pt x="102951" y="60777"/>
                  </a:lnTo>
                  <a:lnTo>
                    <a:pt x="102877" y="60901"/>
                  </a:lnTo>
                  <a:lnTo>
                    <a:pt x="102753" y="60999"/>
                  </a:lnTo>
                  <a:lnTo>
                    <a:pt x="102630" y="61049"/>
                  </a:lnTo>
                  <a:lnTo>
                    <a:pt x="102506" y="61098"/>
                  </a:lnTo>
                  <a:lnTo>
                    <a:pt x="102234" y="61098"/>
                  </a:lnTo>
                  <a:lnTo>
                    <a:pt x="102110" y="61049"/>
                  </a:lnTo>
                  <a:lnTo>
                    <a:pt x="101986" y="60999"/>
                  </a:lnTo>
                  <a:lnTo>
                    <a:pt x="101863" y="60901"/>
                  </a:lnTo>
                  <a:lnTo>
                    <a:pt x="101764" y="60777"/>
                  </a:lnTo>
                  <a:lnTo>
                    <a:pt x="101714" y="60653"/>
                  </a:lnTo>
                  <a:lnTo>
                    <a:pt x="101665" y="60529"/>
                  </a:lnTo>
                  <a:lnTo>
                    <a:pt x="101665" y="60406"/>
                  </a:lnTo>
                  <a:lnTo>
                    <a:pt x="101665" y="60257"/>
                  </a:lnTo>
                  <a:lnTo>
                    <a:pt x="101714" y="60134"/>
                  </a:lnTo>
                  <a:lnTo>
                    <a:pt x="101764" y="60010"/>
                  </a:lnTo>
                  <a:lnTo>
                    <a:pt x="101863" y="59886"/>
                  </a:lnTo>
                  <a:lnTo>
                    <a:pt x="101986" y="59812"/>
                  </a:lnTo>
                  <a:lnTo>
                    <a:pt x="102110" y="59738"/>
                  </a:lnTo>
                  <a:lnTo>
                    <a:pt x="102234" y="59688"/>
                  </a:lnTo>
                  <a:close/>
                  <a:moveTo>
                    <a:pt x="107280" y="59540"/>
                  </a:moveTo>
                  <a:lnTo>
                    <a:pt x="107428" y="59565"/>
                  </a:lnTo>
                  <a:lnTo>
                    <a:pt x="107602" y="59614"/>
                  </a:lnTo>
                  <a:lnTo>
                    <a:pt x="107725" y="59688"/>
                  </a:lnTo>
                  <a:lnTo>
                    <a:pt x="107849" y="59787"/>
                  </a:lnTo>
                  <a:lnTo>
                    <a:pt x="107973" y="59911"/>
                  </a:lnTo>
                  <a:lnTo>
                    <a:pt x="108047" y="60059"/>
                  </a:lnTo>
                  <a:lnTo>
                    <a:pt x="108071" y="60208"/>
                  </a:lnTo>
                  <a:lnTo>
                    <a:pt x="108096" y="60356"/>
                  </a:lnTo>
                  <a:lnTo>
                    <a:pt x="108071" y="60505"/>
                  </a:lnTo>
                  <a:lnTo>
                    <a:pt x="108047" y="60653"/>
                  </a:lnTo>
                  <a:lnTo>
                    <a:pt x="107973" y="60802"/>
                  </a:lnTo>
                  <a:lnTo>
                    <a:pt x="107849" y="60925"/>
                  </a:lnTo>
                  <a:lnTo>
                    <a:pt x="107725" y="61024"/>
                  </a:lnTo>
                  <a:lnTo>
                    <a:pt x="107602" y="61098"/>
                  </a:lnTo>
                  <a:lnTo>
                    <a:pt x="107428" y="61148"/>
                  </a:lnTo>
                  <a:lnTo>
                    <a:pt x="107280" y="61173"/>
                  </a:lnTo>
                  <a:lnTo>
                    <a:pt x="107132" y="61148"/>
                  </a:lnTo>
                  <a:lnTo>
                    <a:pt x="106983" y="61098"/>
                  </a:lnTo>
                  <a:lnTo>
                    <a:pt x="106835" y="61024"/>
                  </a:lnTo>
                  <a:lnTo>
                    <a:pt x="106711" y="60925"/>
                  </a:lnTo>
                  <a:lnTo>
                    <a:pt x="106612" y="60802"/>
                  </a:lnTo>
                  <a:lnTo>
                    <a:pt x="106538" y="60653"/>
                  </a:lnTo>
                  <a:lnTo>
                    <a:pt x="106488" y="60505"/>
                  </a:lnTo>
                  <a:lnTo>
                    <a:pt x="106464" y="60356"/>
                  </a:lnTo>
                  <a:lnTo>
                    <a:pt x="106488" y="60208"/>
                  </a:lnTo>
                  <a:lnTo>
                    <a:pt x="106538" y="60059"/>
                  </a:lnTo>
                  <a:lnTo>
                    <a:pt x="106612" y="59911"/>
                  </a:lnTo>
                  <a:lnTo>
                    <a:pt x="106711" y="59787"/>
                  </a:lnTo>
                  <a:lnTo>
                    <a:pt x="106835" y="59688"/>
                  </a:lnTo>
                  <a:lnTo>
                    <a:pt x="106983" y="59614"/>
                  </a:lnTo>
                  <a:lnTo>
                    <a:pt x="107132" y="59565"/>
                  </a:lnTo>
                  <a:lnTo>
                    <a:pt x="107280" y="59540"/>
                  </a:lnTo>
                  <a:close/>
                  <a:moveTo>
                    <a:pt x="77349" y="60851"/>
                  </a:moveTo>
                  <a:lnTo>
                    <a:pt x="77448" y="60876"/>
                  </a:lnTo>
                  <a:lnTo>
                    <a:pt x="77523" y="60925"/>
                  </a:lnTo>
                  <a:lnTo>
                    <a:pt x="77547" y="60999"/>
                  </a:lnTo>
                  <a:lnTo>
                    <a:pt x="77572" y="61074"/>
                  </a:lnTo>
                  <a:lnTo>
                    <a:pt x="77547" y="61148"/>
                  </a:lnTo>
                  <a:lnTo>
                    <a:pt x="77523" y="61222"/>
                  </a:lnTo>
                  <a:lnTo>
                    <a:pt x="77448" y="61272"/>
                  </a:lnTo>
                  <a:lnTo>
                    <a:pt x="77349" y="61296"/>
                  </a:lnTo>
                  <a:lnTo>
                    <a:pt x="77275" y="61272"/>
                  </a:lnTo>
                  <a:lnTo>
                    <a:pt x="77201" y="61222"/>
                  </a:lnTo>
                  <a:lnTo>
                    <a:pt x="77152" y="61148"/>
                  </a:lnTo>
                  <a:lnTo>
                    <a:pt x="77127" y="61074"/>
                  </a:lnTo>
                  <a:lnTo>
                    <a:pt x="77152" y="60999"/>
                  </a:lnTo>
                  <a:lnTo>
                    <a:pt x="77201" y="60925"/>
                  </a:lnTo>
                  <a:lnTo>
                    <a:pt x="77275" y="60876"/>
                  </a:lnTo>
                  <a:lnTo>
                    <a:pt x="77349" y="60851"/>
                  </a:lnTo>
                  <a:close/>
                  <a:moveTo>
                    <a:pt x="73614" y="61321"/>
                  </a:moveTo>
                  <a:lnTo>
                    <a:pt x="73664" y="61346"/>
                  </a:lnTo>
                  <a:lnTo>
                    <a:pt x="73688" y="61395"/>
                  </a:lnTo>
                  <a:lnTo>
                    <a:pt x="73688" y="61445"/>
                  </a:lnTo>
                  <a:lnTo>
                    <a:pt x="73688" y="61494"/>
                  </a:lnTo>
                  <a:lnTo>
                    <a:pt x="73664" y="61519"/>
                  </a:lnTo>
                  <a:lnTo>
                    <a:pt x="73614" y="61544"/>
                  </a:lnTo>
                  <a:lnTo>
                    <a:pt x="73565" y="61568"/>
                  </a:lnTo>
                  <a:lnTo>
                    <a:pt x="73540" y="61544"/>
                  </a:lnTo>
                  <a:lnTo>
                    <a:pt x="73491" y="61519"/>
                  </a:lnTo>
                  <a:lnTo>
                    <a:pt x="73466" y="61494"/>
                  </a:lnTo>
                  <a:lnTo>
                    <a:pt x="73441" y="61445"/>
                  </a:lnTo>
                  <a:lnTo>
                    <a:pt x="73466" y="61395"/>
                  </a:lnTo>
                  <a:lnTo>
                    <a:pt x="73491" y="61346"/>
                  </a:lnTo>
                  <a:lnTo>
                    <a:pt x="73540" y="61321"/>
                  </a:lnTo>
                  <a:close/>
                  <a:moveTo>
                    <a:pt x="117991" y="59614"/>
                  </a:moveTo>
                  <a:lnTo>
                    <a:pt x="118188" y="59639"/>
                  </a:lnTo>
                  <a:lnTo>
                    <a:pt x="118386" y="59713"/>
                  </a:lnTo>
                  <a:lnTo>
                    <a:pt x="118584" y="59812"/>
                  </a:lnTo>
                  <a:lnTo>
                    <a:pt x="118733" y="59936"/>
                  </a:lnTo>
                  <a:lnTo>
                    <a:pt x="118881" y="60109"/>
                  </a:lnTo>
                  <a:lnTo>
                    <a:pt x="118980" y="60282"/>
                  </a:lnTo>
                  <a:lnTo>
                    <a:pt x="119030" y="60480"/>
                  </a:lnTo>
                  <a:lnTo>
                    <a:pt x="119054" y="60678"/>
                  </a:lnTo>
                  <a:lnTo>
                    <a:pt x="119030" y="60876"/>
                  </a:lnTo>
                  <a:lnTo>
                    <a:pt x="118980" y="61074"/>
                  </a:lnTo>
                  <a:lnTo>
                    <a:pt x="118881" y="61272"/>
                  </a:lnTo>
                  <a:lnTo>
                    <a:pt x="118733" y="61420"/>
                  </a:lnTo>
                  <a:lnTo>
                    <a:pt x="118584" y="61568"/>
                  </a:lnTo>
                  <a:lnTo>
                    <a:pt x="118386" y="61667"/>
                  </a:lnTo>
                  <a:lnTo>
                    <a:pt x="118188" y="61717"/>
                  </a:lnTo>
                  <a:lnTo>
                    <a:pt x="117991" y="61742"/>
                  </a:lnTo>
                  <a:lnTo>
                    <a:pt x="117793" y="61717"/>
                  </a:lnTo>
                  <a:lnTo>
                    <a:pt x="117595" y="61667"/>
                  </a:lnTo>
                  <a:lnTo>
                    <a:pt x="117422" y="61568"/>
                  </a:lnTo>
                  <a:lnTo>
                    <a:pt x="117249" y="61420"/>
                  </a:lnTo>
                  <a:lnTo>
                    <a:pt x="117100" y="61272"/>
                  </a:lnTo>
                  <a:lnTo>
                    <a:pt x="117026" y="61074"/>
                  </a:lnTo>
                  <a:lnTo>
                    <a:pt x="116952" y="60876"/>
                  </a:lnTo>
                  <a:lnTo>
                    <a:pt x="116927" y="60678"/>
                  </a:lnTo>
                  <a:lnTo>
                    <a:pt x="116952" y="60480"/>
                  </a:lnTo>
                  <a:lnTo>
                    <a:pt x="117026" y="60282"/>
                  </a:lnTo>
                  <a:lnTo>
                    <a:pt x="117100" y="60109"/>
                  </a:lnTo>
                  <a:lnTo>
                    <a:pt x="117249" y="59936"/>
                  </a:lnTo>
                  <a:lnTo>
                    <a:pt x="117422" y="59812"/>
                  </a:lnTo>
                  <a:lnTo>
                    <a:pt x="117595" y="59713"/>
                  </a:lnTo>
                  <a:lnTo>
                    <a:pt x="117793" y="59639"/>
                  </a:lnTo>
                  <a:lnTo>
                    <a:pt x="117991" y="59614"/>
                  </a:lnTo>
                  <a:close/>
                  <a:moveTo>
                    <a:pt x="83484" y="60999"/>
                  </a:moveTo>
                  <a:lnTo>
                    <a:pt x="83632" y="61024"/>
                  </a:lnTo>
                  <a:lnTo>
                    <a:pt x="83707" y="61074"/>
                  </a:lnTo>
                  <a:lnTo>
                    <a:pt x="83756" y="61123"/>
                  </a:lnTo>
                  <a:lnTo>
                    <a:pt x="83805" y="61173"/>
                  </a:lnTo>
                  <a:lnTo>
                    <a:pt x="83855" y="61247"/>
                  </a:lnTo>
                  <a:lnTo>
                    <a:pt x="83880" y="61395"/>
                  </a:lnTo>
                  <a:lnTo>
                    <a:pt x="83855" y="61519"/>
                  </a:lnTo>
                  <a:lnTo>
                    <a:pt x="83805" y="61593"/>
                  </a:lnTo>
                  <a:lnTo>
                    <a:pt x="83756" y="61643"/>
                  </a:lnTo>
                  <a:lnTo>
                    <a:pt x="83707" y="61692"/>
                  </a:lnTo>
                  <a:lnTo>
                    <a:pt x="83632" y="61742"/>
                  </a:lnTo>
                  <a:lnTo>
                    <a:pt x="83484" y="61766"/>
                  </a:lnTo>
                  <a:lnTo>
                    <a:pt x="83360" y="61742"/>
                  </a:lnTo>
                  <a:lnTo>
                    <a:pt x="83286" y="61692"/>
                  </a:lnTo>
                  <a:lnTo>
                    <a:pt x="83237" y="61643"/>
                  </a:lnTo>
                  <a:lnTo>
                    <a:pt x="83187" y="61593"/>
                  </a:lnTo>
                  <a:lnTo>
                    <a:pt x="83138" y="61519"/>
                  </a:lnTo>
                  <a:lnTo>
                    <a:pt x="83113" y="61395"/>
                  </a:lnTo>
                  <a:lnTo>
                    <a:pt x="83138" y="61247"/>
                  </a:lnTo>
                  <a:lnTo>
                    <a:pt x="83187" y="61173"/>
                  </a:lnTo>
                  <a:lnTo>
                    <a:pt x="83237" y="61123"/>
                  </a:lnTo>
                  <a:lnTo>
                    <a:pt x="83286" y="61074"/>
                  </a:lnTo>
                  <a:lnTo>
                    <a:pt x="83360" y="61024"/>
                  </a:lnTo>
                  <a:lnTo>
                    <a:pt x="83484" y="60999"/>
                  </a:lnTo>
                  <a:close/>
                  <a:moveTo>
                    <a:pt x="100280" y="60703"/>
                  </a:moveTo>
                  <a:lnTo>
                    <a:pt x="100403" y="60752"/>
                  </a:lnTo>
                  <a:lnTo>
                    <a:pt x="100527" y="60802"/>
                  </a:lnTo>
                  <a:lnTo>
                    <a:pt x="100626" y="60901"/>
                  </a:lnTo>
                  <a:lnTo>
                    <a:pt x="100725" y="60999"/>
                  </a:lnTo>
                  <a:lnTo>
                    <a:pt x="100774" y="61123"/>
                  </a:lnTo>
                  <a:lnTo>
                    <a:pt x="100824" y="61247"/>
                  </a:lnTo>
                  <a:lnTo>
                    <a:pt x="100824" y="61395"/>
                  </a:lnTo>
                  <a:lnTo>
                    <a:pt x="100824" y="61519"/>
                  </a:lnTo>
                  <a:lnTo>
                    <a:pt x="100774" y="61643"/>
                  </a:lnTo>
                  <a:lnTo>
                    <a:pt x="100725" y="61766"/>
                  </a:lnTo>
                  <a:lnTo>
                    <a:pt x="100626" y="61865"/>
                  </a:lnTo>
                  <a:lnTo>
                    <a:pt x="100527" y="61964"/>
                  </a:lnTo>
                  <a:lnTo>
                    <a:pt x="100403" y="62014"/>
                  </a:lnTo>
                  <a:lnTo>
                    <a:pt x="100280" y="62063"/>
                  </a:lnTo>
                  <a:lnTo>
                    <a:pt x="100008" y="62063"/>
                  </a:lnTo>
                  <a:lnTo>
                    <a:pt x="99884" y="62014"/>
                  </a:lnTo>
                  <a:lnTo>
                    <a:pt x="99760" y="61964"/>
                  </a:lnTo>
                  <a:lnTo>
                    <a:pt x="99661" y="61865"/>
                  </a:lnTo>
                  <a:lnTo>
                    <a:pt x="99562" y="61766"/>
                  </a:lnTo>
                  <a:lnTo>
                    <a:pt x="99513" y="61643"/>
                  </a:lnTo>
                  <a:lnTo>
                    <a:pt x="99463" y="61519"/>
                  </a:lnTo>
                  <a:lnTo>
                    <a:pt x="99463" y="61395"/>
                  </a:lnTo>
                  <a:lnTo>
                    <a:pt x="99463" y="61247"/>
                  </a:lnTo>
                  <a:lnTo>
                    <a:pt x="99513" y="61123"/>
                  </a:lnTo>
                  <a:lnTo>
                    <a:pt x="99562" y="60999"/>
                  </a:lnTo>
                  <a:lnTo>
                    <a:pt x="99661" y="60901"/>
                  </a:lnTo>
                  <a:lnTo>
                    <a:pt x="99760" y="60802"/>
                  </a:lnTo>
                  <a:lnTo>
                    <a:pt x="99884" y="60752"/>
                  </a:lnTo>
                  <a:lnTo>
                    <a:pt x="100008" y="60703"/>
                  </a:lnTo>
                  <a:close/>
                  <a:moveTo>
                    <a:pt x="110224" y="60554"/>
                  </a:moveTo>
                  <a:lnTo>
                    <a:pt x="110397" y="60604"/>
                  </a:lnTo>
                  <a:lnTo>
                    <a:pt x="110545" y="60703"/>
                  </a:lnTo>
                  <a:lnTo>
                    <a:pt x="110693" y="60802"/>
                  </a:lnTo>
                  <a:lnTo>
                    <a:pt x="110817" y="60950"/>
                  </a:lnTo>
                  <a:lnTo>
                    <a:pt x="110891" y="61098"/>
                  </a:lnTo>
                  <a:lnTo>
                    <a:pt x="110941" y="61272"/>
                  </a:lnTo>
                  <a:lnTo>
                    <a:pt x="110966" y="61445"/>
                  </a:lnTo>
                  <a:lnTo>
                    <a:pt x="110941" y="61618"/>
                  </a:lnTo>
                  <a:lnTo>
                    <a:pt x="110891" y="61766"/>
                  </a:lnTo>
                  <a:lnTo>
                    <a:pt x="110817" y="61939"/>
                  </a:lnTo>
                  <a:lnTo>
                    <a:pt x="110693" y="62063"/>
                  </a:lnTo>
                  <a:lnTo>
                    <a:pt x="110545" y="62187"/>
                  </a:lnTo>
                  <a:lnTo>
                    <a:pt x="110397" y="62261"/>
                  </a:lnTo>
                  <a:lnTo>
                    <a:pt x="110224" y="62310"/>
                  </a:lnTo>
                  <a:lnTo>
                    <a:pt x="110075" y="62335"/>
                  </a:lnTo>
                  <a:lnTo>
                    <a:pt x="109902" y="62310"/>
                  </a:lnTo>
                  <a:lnTo>
                    <a:pt x="109729" y="62261"/>
                  </a:lnTo>
                  <a:lnTo>
                    <a:pt x="109580" y="62187"/>
                  </a:lnTo>
                  <a:lnTo>
                    <a:pt x="109432" y="62063"/>
                  </a:lnTo>
                  <a:lnTo>
                    <a:pt x="109308" y="61939"/>
                  </a:lnTo>
                  <a:lnTo>
                    <a:pt x="109234" y="61766"/>
                  </a:lnTo>
                  <a:lnTo>
                    <a:pt x="109185" y="61618"/>
                  </a:lnTo>
                  <a:lnTo>
                    <a:pt x="109160" y="61445"/>
                  </a:lnTo>
                  <a:lnTo>
                    <a:pt x="109185" y="61272"/>
                  </a:lnTo>
                  <a:lnTo>
                    <a:pt x="109234" y="61098"/>
                  </a:lnTo>
                  <a:lnTo>
                    <a:pt x="109308" y="60950"/>
                  </a:lnTo>
                  <a:lnTo>
                    <a:pt x="109432" y="60802"/>
                  </a:lnTo>
                  <a:lnTo>
                    <a:pt x="109580" y="60703"/>
                  </a:lnTo>
                  <a:lnTo>
                    <a:pt x="109729" y="60604"/>
                  </a:lnTo>
                  <a:lnTo>
                    <a:pt x="109902" y="60554"/>
                  </a:lnTo>
                  <a:close/>
                  <a:moveTo>
                    <a:pt x="105252" y="60925"/>
                  </a:moveTo>
                  <a:lnTo>
                    <a:pt x="105400" y="60950"/>
                  </a:lnTo>
                  <a:lnTo>
                    <a:pt x="105548" y="60999"/>
                  </a:lnTo>
                  <a:lnTo>
                    <a:pt x="105697" y="61074"/>
                  </a:lnTo>
                  <a:lnTo>
                    <a:pt x="105821" y="61173"/>
                  </a:lnTo>
                  <a:lnTo>
                    <a:pt x="105919" y="61296"/>
                  </a:lnTo>
                  <a:lnTo>
                    <a:pt x="105994" y="61445"/>
                  </a:lnTo>
                  <a:lnTo>
                    <a:pt x="106043" y="61593"/>
                  </a:lnTo>
                  <a:lnTo>
                    <a:pt x="106043" y="61742"/>
                  </a:lnTo>
                  <a:lnTo>
                    <a:pt x="106043" y="61890"/>
                  </a:lnTo>
                  <a:lnTo>
                    <a:pt x="105994" y="62038"/>
                  </a:lnTo>
                  <a:lnTo>
                    <a:pt x="105919" y="62187"/>
                  </a:lnTo>
                  <a:lnTo>
                    <a:pt x="105821" y="62310"/>
                  </a:lnTo>
                  <a:lnTo>
                    <a:pt x="105697" y="62409"/>
                  </a:lnTo>
                  <a:lnTo>
                    <a:pt x="105548" y="62484"/>
                  </a:lnTo>
                  <a:lnTo>
                    <a:pt x="105400" y="62533"/>
                  </a:lnTo>
                  <a:lnTo>
                    <a:pt x="105103" y="62533"/>
                  </a:lnTo>
                  <a:lnTo>
                    <a:pt x="104955" y="62484"/>
                  </a:lnTo>
                  <a:lnTo>
                    <a:pt x="104806" y="62409"/>
                  </a:lnTo>
                  <a:lnTo>
                    <a:pt x="104683" y="62310"/>
                  </a:lnTo>
                  <a:lnTo>
                    <a:pt x="104584" y="62187"/>
                  </a:lnTo>
                  <a:lnTo>
                    <a:pt x="104510" y="62038"/>
                  </a:lnTo>
                  <a:lnTo>
                    <a:pt x="104460" y="61890"/>
                  </a:lnTo>
                  <a:lnTo>
                    <a:pt x="104460" y="61742"/>
                  </a:lnTo>
                  <a:lnTo>
                    <a:pt x="104460" y="61593"/>
                  </a:lnTo>
                  <a:lnTo>
                    <a:pt x="104510" y="61445"/>
                  </a:lnTo>
                  <a:lnTo>
                    <a:pt x="104584" y="61296"/>
                  </a:lnTo>
                  <a:lnTo>
                    <a:pt x="104683" y="61173"/>
                  </a:lnTo>
                  <a:lnTo>
                    <a:pt x="104806" y="61074"/>
                  </a:lnTo>
                  <a:lnTo>
                    <a:pt x="104955" y="60999"/>
                  </a:lnTo>
                  <a:lnTo>
                    <a:pt x="105103" y="60950"/>
                  </a:lnTo>
                  <a:lnTo>
                    <a:pt x="105252" y="60925"/>
                  </a:lnTo>
                  <a:close/>
                  <a:moveTo>
                    <a:pt x="113711" y="60604"/>
                  </a:moveTo>
                  <a:lnTo>
                    <a:pt x="113909" y="60628"/>
                  </a:lnTo>
                  <a:lnTo>
                    <a:pt x="114082" y="60678"/>
                  </a:lnTo>
                  <a:lnTo>
                    <a:pt x="114255" y="60777"/>
                  </a:lnTo>
                  <a:lnTo>
                    <a:pt x="114404" y="60901"/>
                  </a:lnTo>
                  <a:lnTo>
                    <a:pt x="114528" y="61049"/>
                  </a:lnTo>
                  <a:lnTo>
                    <a:pt x="114627" y="61222"/>
                  </a:lnTo>
                  <a:lnTo>
                    <a:pt x="114676" y="61395"/>
                  </a:lnTo>
                  <a:lnTo>
                    <a:pt x="114701" y="61593"/>
                  </a:lnTo>
                  <a:lnTo>
                    <a:pt x="114676" y="61766"/>
                  </a:lnTo>
                  <a:lnTo>
                    <a:pt x="114627" y="61964"/>
                  </a:lnTo>
                  <a:lnTo>
                    <a:pt x="114528" y="62137"/>
                  </a:lnTo>
                  <a:lnTo>
                    <a:pt x="114404" y="62286"/>
                  </a:lnTo>
                  <a:lnTo>
                    <a:pt x="114255" y="62409"/>
                  </a:lnTo>
                  <a:lnTo>
                    <a:pt x="114082" y="62508"/>
                  </a:lnTo>
                  <a:lnTo>
                    <a:pt x="113909" y="62558"/>
                  </a:lnTo>
                  <a:lnTo>
                    <a:pt x="113538" y="62558"/>
                  </a:lnTo>
                  <a:lnTo>
                    <a:pt x="113340" y="62508"/>
                  </a:lnTo>
                  <a:lnTo>
                    <a:pt x="113167" y="62409"/>
                  </a:lnTo>
                  <a:lnTo>
                    <a:pt x="113019" y="62286"/>
                  </a:lnTo>
                  <a:lnTo>
                    <a:pt x="112895" y="62137"/>
                  </a:lnTo>
                  <a:lnTo>
                    <a:pt x="112796" y="61964"/>
                  </a:lnTo>
                  <a:lnTo>
                    <a:pt x="112747" y="61766"/>
                  </a:lnTo>
                  <a:lnTo>
                    <a:pt x="112747" y="61593"/>
                  </a:lnTo>
                  <a:lnTo>
                    <a:pt x="112747" y="61395"/>
                  </a:lnTo>
                  <a:lnTo>
                    <a:pt x="112796" y="61222"/>
                  </a:lnTo>
                  <a:lnTo>
                    <a:pt x="112895" y="61049"/>
                  </a:lnTo>
                  <a:lnTo>
                    <a:pt x="113019" y="60901"/>
                  </a:lnTo>
                  <a:lnTo>
                    <a:pt x="113167" y="60777"/>
                  </a:lnTo>
                  <a:lnTo>
                    <a:pt x="113340" y="60678"/>
                  </a:lnTo>
                  <a:lnTo>
                    <a:pt x="113538" y="60628"/>
                  </a:lnTo>
                  <a:lnTo>
                    <a:pt x="113711" y="60604"/>
                  </a:lnTo>
                  <a:close/>
                  <a:moveTo>
                    <a:pt x="85883" y="61692"/>
                  </a:moveTo>
                  <a:lnTo>
                    <a:pt x="85982" y="61717"/>
                  </a:lnTo>
                  <a:lnTo>
                    <a:pt x="86056" y="61766"/>
                  </a:lnTo>
                  <a:lnTo>
                    <a:pt x="86131" y="61816"/>
                  </a:lnTo>
                  <a:lnTo>
                    <a:pt x="86180" y="61890"/>
                  </a:lnTo>
                  <a:lnTo>
                    <a:pt x="86205" y="61964"/>
                  </a:lnTo>
                  <a:lnTo>
                    <a:pt x="86230" y="62063"/>
                  </a:lnTo>
                  <a:lnTo>
                    <a:pt x="86254" y="62137"/>
                  </a:lnTo>
                  <a:lnTo>
                    <a:pt x="86230" y="62212"/>
                  </a:lnTo>
                  <a:lnTo>
                    <a:pt x="86205" y="62310"/>
                  </a:lnTo>
                  <a:lnTo>
                    <a:pt x="86180" y="62385"/>
                  </a:lnTo>
                  <a:lnTo>
                    <a:pt x="86131" y="62459"/>
                  </a:lnTo>
                  <a:lnTo>
                    <a:pt x="86056" y="62508"/>
                  </a:lnTo>
                  <a:lnTo>
                    <a:pt x="85982" y="62533"/>
                  </a:lnTo>
                  <a:lnTo>
                    <a:pt x="85883" y="62558"/>
                  </a:lnTo>
                  <a:lnTo>
                    <a:pt x="85809" y="62583"/>
                  </a:lnTo>
                  <a:lnTo>
                    <a:pt x="85735" y="62558"/>
                  </a:lnTo>
                  <a:lnTo>
                    <a:pt x="85636" y="62533"/>
                  </a:lnTo>
                  <a:lnTo>
                    <a:pt x="85562" y="62508"/>
                  </a:lnTo>
                  <a:lnTo>
                    <a:pt x="85488" y="62459"/>
                  </a:lnTo>
                  <a:lnTo>
                    <a:pt x="85438" y="62385"/>
                  </a:lnTo>
                  <a:lnTo>
                    <a:pt x="85389" y="62310"/>
                  </a:lnTo>
                  <a:lnTo>
                    <a:pt x="85364" y="62212"/>
                  </a:lnTo>
                  <a:lnTo>
                    <a:pt x="85364" y="62137"/>
                  </a:lnTo>
                  <a:lnTo>
                    <a:pt x="85364" y="62063"/>
                  </a:lnTo>
                  <a:lnTo>
                    <a:pt x="85389" y="61964"/>
                  </a:lnTo>
                  <a:lnTo>
                    <a:pt x="85438" y="61890"/>
                  </a:lnTo>
                  <a:lnTo>
                    <a:pt x="85488" y="61816"/>
                  </a:lnTo>
                  <a:lnTo>
                    <a:pt x="85562" y="61766"/>
                  </a:lnTo>
                  <a:lnTo>
                    <a:pt x="85636" y="61717"/>
                  </a:lnTo>
                  <a:lnTo>
                    <a:pt x="85735" y="61692"/>
                  </a:lnTo>
                  <a:close/>
                  <a:moveTo>
                    <a:pt x="79452" y="62038"/>
                  </a:moveTo>
                  <a:lnTo>
                    <a:pt x="79576" y="62063"/>
                  </a:lnTo>
                  <a:lnTo>
                    <a:pt x="79675" y="62137"/>
                  </a:lnTo>
                  <a:lnTo>
                    <a:pt x="79749" y="62236"/>
                  </a:lnTo>
                  <a:lnTo>
                    <a:pt x="79749" y="62360"/>
                  </a:lnTo>
                  <a:lnTo>
                    <a:pt x="79749" y="62459"/>
                  </a:lnTo>
                  <a:lnTo>
                    <a:pt x="79675" y="62558"/>
                  </a:lnTo>
                  <a:lnTo>
                    <a:pt x="79576" y="62632"/>
                  </a:lnTo>
                  <a:lnTo>
                    <a:pt x="79452" y="62657"/>
                  </a:lnTo>
                  <a:lnTo>
                    <a:pt x="79328" y="62632"/>
                  </a:lnTo>
                  <a:lnTo>
                    <a:pt x="79229" y="62558"/>
                  </a:lnTo>
                  <a:lnTo>
                    <a:pt x="79155" y="62459"/>
                  </a:lnTo>
                  <a:lnTo>
                    <a:pt x="79130" y="62360"/>
                  </a:lnTo>
                  <a:lnTo>
                    <a:pt x="79155" y="62236"/>
                  </a:lnTo>
                  <a:lnTo>
                    <a:pt x="79229" y="62137"/>
                  </a:lnTo>
                  <a:lnTo>
                    <a:pt x="79328" y="62063"/>
                  </a:lnTo>
                  <a:lnTo>
                    <a:pt x="79452" y="62038"/>
                  </a:lnTo>
                  <a:close/>
                  <a:moveTo>
                    <a:pt x="120613" y="60381"/>
                  </a:moveTo>
                  <a:lnTo>
                    <a:pt x="120835" y="60406"/>
                  </a:lnTo>
                  <a:lnTo>
                    <a:pt x="121033" y="60480"/>
                  </a:lnTo>
                  <a:lnTo>
                    <a:pt x="121231" y="60579"/>
                  </a:lnTo>
                  <a:lnTo>
                    <a:pt x="121404" y="60727"/>
                  </a:lnTo>
                  <a:lnTo>
                    <a:pt x="121553" y="60901"/>
                  </a:lnTo>
                  <a:lnTo>
                    <a:pt x="121652" y="61098"/>
                  </a:lnTo>
                  <a:lnTo>
                    <a:pt x="121726" y="61296"/>
                  </a:lnTo>
                  <a:lnTo>
                    <a:pt x="121750" y="61519"/>
                  </a:lnTo>
                  <a:lnTo>
                    <a:pt x="121726" y="61742"/>
                  </a:lnTo>
                  <a:lnTo>
                    <a:pt x="121652" y="61939"/>
                  </a:lnTo>
                  <a:lnTo>
                    <a:pt x="121553" y="62137"/>
                  </a:lnTo>
                  <a:lnTo>
                    <a:pt x="121404" y="62335"/>
                  </a:lnTo>
                  <a:lnTo>
                    <a:pt x="121231" y="62459"/>
                  </a:lnTo>
                  <a:lnTo>
                    <a:pt x="121033" y="62583"/>
                  </a:lnTo>
                  <a:lnTo>
                    <a:pt x="120835" y="62632"/>
                  </a:lnTo>
                  <a:lnTo>
                    <a:pt x="120613" y="62657"/>
                  </a:lnTo>
                  <a:lnTo>
                    <a:pt x="120390" y="62632"/>
                  </a:lnTo>
                  <a:lnTo>
                    <a:pt x="120192" y="62583"/>
                  </a:lnTo>
                  <a:lnTo>
                    <a:pt x="119994" y="62459"/>
                  </a:lnTo>
                  <a:lnTo>
                    <a:pt x="119821" y="62335"/>
                  </a:lnTo>
                  <a:lnTo>
                    <a:pt x="119673" y="62137"/>
                  </a:lnTo>
                  <a:lnTo>
                    <a:pt x="119549" y="61939"/>
                  </a:lnTo>
                  <a:lnTo>
                    <a:pt x="119500" y="61742"/>
                  </a:lnTo>
                  <a:lnTo>
                    <a:pt x="119475" y="61519"/>
                  </a:lnTo>
                  <a:lnTo>
                    <a:pt x="119500" y="61296"/>
                  </a:lnTo>
                  <a:lnTo>
                    <a:pt x="119549" y="61098"/>
                  </a:lnTo>
                  <a:lnTo>
                    <a:pt x="119673" y="60901"/>
                  </a:lnTo>
                  <a:lnTo>
                    <a:pt x="119821" y="60727"/>
                  </a:lnTo>
                  <a:lnTo>
                    <a:pt x="119994" y="60579"/>
                  </a:lnTo>
                  <a:lnTo>
                    <a:pt x="120192" y="60480"/>
                  </a:lnTo>
                  <a:lnTo>
                    <a:pt x="120390" y="60406"/>
                  </a:lnTo>
                  <a:lnTo>
                    <a:pt x="120613" y="60381"/>
                  </a:lnTo>
                  <a:close/>
                  <a:moveTo>
                    <a:pt x="123853" y="60233"/>
                  </a:moveTo>
                  <a:lnTo>
                    <a:pt x="124076" y="60257"/>
                  </a:lnTo>
                  <a:lnTo>
                    <a:pt x="124298" y="60332"/>
                  </a:lnTo>
                  <a:lnTo>
                    <a:pt x="124496" y="60431"/>
                  </a:lnTo>
                  <a:lnTo>
                    <a:pt x="124694" y="60604"/>
                  </a:lnTo>
                  <a:lnTo>
                    <a:pt x="124842" y="60777"/>
                  </a:lnTo>
                  <a:lnTo>
                    <a:pt x="124966" y="60999"/>
                  </a:lnTo>
                  <a:lnTo>
                    <a:pt x="125040" y="61222"/>
                  </a:lnTo>
                  <a:lnTo>
                    <a:pt x="125065" y="61445"/>
                  </a:lnTo>
                  <a:lnTo>
                    <a:pt x="125040" y="61692"/>
                  </a:lnTo>
                  <a:lnTo>
                    <a:pt x="124966" y="61915"/>
                  </a:lnTo>
                  <a:lnTo>
                    <a:pt x="124842" y="62113"/>
                  </a:lnTo>
                  <a:lnTo>
                    <a:pt x="124694" y="62310"/>
                  </a:lnTo>
                  <a:lnTo>
                    <a:pt x="124496" y="62459"/>
                  </a:lnTo>
                  <a:lnTo>
                    <a:pt x="124298" y="62583"/>
                  </a:lnTo>
                  <a:lnTo>
                    <a:pt x="124076" y="62632"/>
                  </a:lnTo>
                  <a:lnTo>
                    <a:pt x="123853" y="62657"/>
                  </a:lnTo>
                  <a:lnTo>
                    <a:pt x="123606" y="62632"/>
                  </a:lnTo>
                  <a:lnTo>
                    <a:pt x="123383" y="62583"/>
                  </a:lnTo>
                  <a:lnTo>
                    <a:pt x="123185" y="62459"/>
                  </a:lnTo>
                  <a:lnTo>
                    <a:pt x="122987" y="62310"/>
                  </a:lnTo>
                  <a:lnTo>
                    <a:pt x="122839" y="62113"/>
                  </a:lnTo>
                  <a:lnTo>
                    <a:pt x="122715" y="61915"/>
                  </a:lnTo>
                  <a:lnTo>
                    <a:pt x="122641" y="61692"/>
                  </a:lnTo>
                  <a:lnTo>
                    <a:pt x="122641" y="61445"/>
                  </a:lnTo>
                  <a:lnTo>
                    <a:pt x="122641" y="61222"/>
                  </a:lnTo>
                  <a:lnTo>
                    <a:pt x="122715" y="60999"/>
                  </a:lnTo>
                  <a:lnTo>
                    <a:pt x="122839" y="60777"/>
                  </a:lnTo>
                  <a:lnTo>
                    <a:pt x="122987" y="60604"/>
                  </a:lnTo>
                  <a:lnTo>
                    <a:pt x="123185" y="60431"/>
                  </a:lnTo>
                  <a:lnTo>
                    <a:pt x="123383" y="60332"/>
                  </a:lnTo>
                  <a:lnTo>
                    <a:pt x="123606" y="60257"/>
                  </a:lnTo>
                  <a:lnTo>
                    <a:pt x="123853" y="60233"/>
                  </a:lnTo>
                  <a:close/>
                  <a:moveTo>
                    <a:pt x="97831" y="61469"/>
                  </a:moveTo>
                  <a:lnTo>
                    <a:pt x="97954" y="61494"/>
                  </a:lnTo>
                  <a:lnTo>
                    <a:pt x="98078" y="61519"/>
                  </a:lnTo>
                  <a:lnTo>
                    <a:pt x="98202" y="61593"/>
                  </a:lnTo>
                  <a:lnTo>
                    <a:pt x="98301" y="61667"/>
                  </a:lnTo>
                  <a:lnTo>
                    <a:pt x="98375" y="61766"/>
                  </a:lnTo>
                  <a:lnTo>
                    <a:pt x="98449" y="61890"/>
                  </a:lnTo>
                  <a:lnTo>
                    <a:pt x="98474" y="62014"/>
                  </a:lnTo>
                  <a:lnTo>
                    <a:pt x="98499" y="62137"/>
                  </a:lnTo>
                  <a:lnTo>
                    <a:pt x="98474" y="62261"/>
                  </a:lnTo>
                  <a:lnTo>
                    <a:pt x="98449" y="62385"/>
                  </a:lnTo>
                  <a:lnTo>
                    <a:pt x="98375" y="62508"/>
                  </a:lnTo>
                  <a:lnTo>
                    <a:pt x="98301" y="62607"/>
                  </a:lnTo>
                  <a:lnTo>
                    <a:pt x="98202" y="62681"/>
                  </a:lnTo>
                  <a:lnTo>
                    <a:pt x="98078" y="62756"/>
                  </a:lnTo>
                  <a:lnTo>
                    <a:pt x="97954" y="62780"/>
                  </a:lnTo>
                  <a:lnTo>
                    <a:pt x="97831" y="62805"/>
                  </a:lnTo>
                  <a:lnTo>
                    <a:pt x="97707" y="62780"/>
                  </a:lnTo>
                  <a:lnTo>
                    <a:pt x="97583" y="62756"/>
                  </a:lnTo>
                  <a:lnTo>
                    <a:pt x="97460" y="62681"/>
                  </a:lnTo>
                  <a:lnTo>
                    <a:pt x="97361" y="62607"/>
                  </a:lnTo>
                  <a:lnTo>
                    <a:pt x="97287" y="62508"/>
                  </a:lnTo>
                  <a:lnTo>
                    <a:pt x="97212" y="62385"/>
                  </a:lnTo>
                  <a:lnTo>
                    <a:pt x="97188" y="62261"/>
                  </a:lnTo>
                  <a:lnTo>
                    <a:pt x="97163" y="62137"/>
                  </a:lnTo>
                  <a:lnTo>
                    <a:pt x="97188" y="62014"/>
                  </a:lnTo>
                  <a:lnTo>
                    <a:pt x="97212" y="61890"/>
                  </a:lnTo>
                  <a:lnTo>
                    <a:pt x="97287" y="61766"/>
                  </a:lnTo>
                  <a:lnTo>
                    <a:pt x="97361" y="61667"/>
                  </a:lnTo>
                  <a:lnTo>
                    <a:pt x="97460" y="61593"/>
                  </a:lnTo>
                  <a:lnTo>
                    <a:pt x="97583" y="61519"/>
                  </a:lnTo>
                  <a:lnTo>
                    <a:pt x="97707" y="61494"/>
                  </a:lnTo>
                  <a:lnTo>
                    <a:pt x="97831" y="61469"/>
                  </a:lnTo>
                  <a:close/>
                  <a:moveTo>
                    <a:pt x="88283" y="62137"/>
                  </a:moveTo>
                  <a:lnTo>
                    <a:pt x="88382" y="62162"/>
                  </a:lnTo>
                  <a:lnTo>
                    <a:pt x="88456" y="62212"/>
                  </a:lnTo>
                  <a:lnTo>
                    <a:pt x="88530" y="62286"/>
                  </a:lnTo>
                  <a:lnTo>
                    <a:pt x="88604" y="62360"/>
                  </a:lnTo>
                  <a:lnTo>
                    <a:pt x="88654" y="62459"/>
                  </a:lnTo>
                  <a:lnTo>
                    <a:pt x="88678" y="62533"/>
                  </a:lnTo>
                  <a:lnTo>
                    <a:pt x="88678" y="62632"/>
                  </a:lnTo>
                  <a:lnTo>
                    <a:pt x="88678" y="62731"/>
                  </a:lnTo>
                  <a:lnTo>
                    <a:pt x="88654" y="62830"/>
                  </a:lnTo>
                  <a:lnTo>
                    <a:pt x="88604" y="62904"/>
                  </a:lnTo>
                  <a:lnTo>
                    <a:pt x="88530" y="63003"/>
                  </a:lnTo>
                  <a:lnTo>
                    <a:pt x="88456" y="63053"/>
                  </a:lnTo>
                  <a:lnTo>
                    <a:pt x="88382" y="63102"/>
                  </a:lnTo>
                  <a:lnTo>
                    <a:pt x="88283" y="63127"/>
                  </a:lnTo>
                  <a:lnTo>
                    <a:pt x="88184" y="63151"/>
                  </a:lnTo>
                  <a:lnTo>
                    <a:pt x="88085" y="63127"/>
                  </a:lnTo>
                  <a:lnTo>
                    <a:pt x="87986" y="63102"/>
                  </a:lnTo>
                  <a:lnTo>
                    <a:pt x="87912" y="63053"/>
                  </a:lnTo>
                  <a:lnTo>
                    <a:pt x="87837" y="63003"/>
                  </a:lnTo>
                  <a:lnTo>
                    <a:pt x="87763" y="62904"/>
                  </a:lnTo>
                  <a:lnTo>
                    <a:pt x="87714" y="62830"/>
                  </a:lnTo>
                  <a:lnTo>
                    <a:pt x="87689" y="62731"/>
                  </a:lnTo>
                  <a:lnTo>
                    <a:pt x="87689" y="62632"/>
                  </a:lnTo>
                  <a:lnTo>
                    <a:pt x="87689" y="62533"/>
                  </a:lnTo>
                  <a:lnTo>
                    <a:pt x="87714" y="62459"/>
                  </a:lnTo>
                  <a:lnTo>
                    <a:pt x="87763" y="62360"/>
                  </a:lnTo>
                  <a:lnTo>
                    <a:pt x="87837" y="62286"/>
                  </a:lnTo>
                  <a:lnTo>
                    <a:pt x="87912" y="62212"/>
                  </a:lnTo>
                  <a:lnTo>
                    <a:pt x="87986" y="62162"/>
                  </a:lnTo>
                  <a:lnTo>
                    <a:pt x="88085" y="62137"/>
                  </a:lnTo>
                  <a:close/>
                  <a:moveTo>
                    <a:pt x="75544" y="62731"/>
                  </a:moveTo>
                  <a:lnTo>
                    <a:pt x="75618" y="62756"/>
                  </a:lnTo>
                  <a:lnTo>
                    <a:pt x="75692" y="62805"/>
                  </a:lnTo>
                  <a:lnTo>
                    <a:pt x="75742" y="62879"/>
                  </a:lnTo>
                  <a:lnTo>
                    <a:pt x="75766" y="62954"/>
                  </a:lnTo>
                  <a:lnTo>
                    <a:pt x="75742" y="63028"/>
                  </a:lnTo>
                  <a:lnTo>
                    <a:pt x="75692" y="63102"/>
                  </a:lnTo>
                  <a:lnTo>
                    <a:pt x="75618" y="63151"/>
                  </a:lnTo>
                  <a:lnTo>
                    <a:pt x="75544" y="63176"/>
                  </a:lnTo>
                  <a:lnTo>
                    <a:pt x="75445" y="63151"/>
                  </a:lnTo>
                  <a:lnTo>
                    <a:pt x="75371" y="63102"/>
                  </a:lnTo>
                  <a:lnTo>
                    <a:pt x="75321" y="63028"/>
                  </a:lnTo>
                  <a:lnTo>
                    <a:pt x="75321" y="62954"/>
                  </a:lnTo>
                  <a:lnTo>
                    <a:pt x="75321" y="62879"/>
                  </a:lnTo>
                  <a:lnTo>
                    <a:pt x="75371" y="62805"/>
                  </a:lnTo>
                  <a:lnTo>
                    <a:pt x="75445" y="62756"/>
                  </a:lnTo>
                  <a:lnTo>
                    <a:pt x="75544" y="62731"/>
                  </a:lnTo>
                  <a:close/>
                  <a:moveTo>
                    <a:pt x="95580" y="62014"/>
                  </a:moveTo>
                  <a:lnTo>
                    <a:pt x="95703" y="62063"/>
                  </a:lnTo>
                  <a:lnTo>
                    <a:pt x="95802" y="62113"/>
                  </a:lnTo>
                  <a:lnTo>
                    <a:pt x="95901" y="62187"/>
                  </a:lnTo>
                  <a:lnTo>
                    <a:pt x="95976" y="62286"/>
                  </a:lnTo>
                  <a:lnTo>
                    <a:pt x="96050" y="62409"/>
                  </a:lnTo>
                  <a:lnTo>
                    <a:pt x="96075" y="62508"/>
                  </a:lnTo>
                  <a:lnTo>
                    <a:pt x="96075" y="62632"/>
                  </a:lnTo>
                  <a:lnTo>
                    <a:pt x="96075" y="62756"/>
                  </a:lnTo>
                  <a:lnTo>
                    <a:pt x="96050" y="62879"/>
                  </a:lnTo>
                  <a:lnTo>
                    <a:pt x="95976" y="62978"/>
                  </a:lnTo>
                  <a:lnTo>
                    <a:pt x="95901" y="63077"/>
                  </a:lnTo>
                  <a:lnTo>
                    <a:pt x="95802" y="63176"/>
                  </a:lnTo>
                  <a:lnTo>
                    <a:pt x="95703" y="63226"/>
                  </a:lnTo>
                  <a:lnTo>
                    <a:pt x="95580" y="63250"/>
                  </a:lnTo>
                  <a:lnTo>
                    <a:pt x="95456" y="63275"/>
                  </a:lnTo>
                  <a:lnTo>
                    <a:pt x="95332" y="63250"/>
                  </a:lnTo>
                  <a:lnTo>
                    <a:pt x="95209" y="63226"/>
                  </a:lnTo>
                  <a:lnTo>
                    <a:pt x="95110" y="63176"/>
                  </a:lnTo>
                  <a:lnTo>
                    <a:pt x="95011" y="63077"/>
                  </a:lnTo>
                  <a:lnTo>
                    <a:pt x="94937" y="62978"/>
                  </a:lnTo>
                  <a:lnTo>
                    <a:pt x="94862" y="62879"/>
                  </a:lnTo>
                  <a:lnTo>
                    <a:pt x="94838" y="62756"/>
                  </a:lnTo>
                  <a:lnTo>
                    <a:pt x="94813" y="62632"/>
                  </a:lnTo>
                  <a:lnTo>
                    <a:pt x="94838" y="62508"/>
                  </a:lnTo>
                  <a:lnTo>
                    <a:pt x="94862" y="62409"/>
                  </a:lnTo>
                  <a:lnTo>
                    <a:pt x="94937" y="62286"/>
                  </a:lnTo>
                  <a:lnTo>
                    <a:pt x="95011" y="62187"/>
                  </a:lnTo>
                  <a:lnTo>
                    <a:pt x="95110" y="62113"/>
                  </a:lnTo>
                  <a:lnTo>
                    <a:pt x="95209" y="62063"/>
                  </a:lnTo>
                  <a:lnTo>
                    <a:pt x="95332" y="62014"/>
                  </a:lnTo>
                  <a:close/>
                  <a:moveTo>
                    <a:pt x="71759" y="63127"/>
                  </a:moveTo>
                  <a:lnTo>
                    <a:pt x="71809" y="63151"/>
                  </a:lnTo>
                  <a:lnTo>
                    <a:pt x="71833" y="63201"/>
                  </a:lnTo>
                  <a:lnTo>
                    <a:pt x="71833" y="63250"/>
                  </a:lnTo>
                  <a:lnTo>
                    <a:pt x="71833" y="63300"/>
                  </a:lnTo>
                  <a:lnTo>
                    <a:pt x="71809" y="63325"/>
                  </a:lnTo>
                  <a:lnTo>
                    <a:pt x="71759" y="63349"/>
                  </a:lnTo>
                  <a:lnTo>
                    <a:pt x="71710" y="63374"/>
                  </a:lnTo>
                  <a:lnTo>
                    <a:pt x="71660" y="63349"/>
                  </a:lnTo>
                  <a:lnTo>
                    <a:pt x="71635" y="63325"/>
                  </a:lnTo>
                  <a:lnTo>
                    <a:pt x="71611" y="63300"/>
                  </a:lnTo>
                  <a:lnTo>
                    <a:pt x="71586" y="63250"/>
                  </a:lnTo>
                  <a:lnTo>
                    <a:pt x="71611" y="63201"/>
                  </a:lnTo>
                  <a:lnTo>
                    <a:pt x="71635" y="63151"/>
                  </a:lnTo>
                  <a:lnTo>
                    <a:pt x="71660" y="63127"/>
                  </a:lnTo>
                  <a:close/>
                  <a:moveTo>
                    <a:pt x="90608" y="62335"/>
                  </a:moveTo>
                  <a:lnTo>
                    <a:pt x="90707" y="62360"/>
                  </a:lnTo>
                  <a:lnTo>
                    <a:pt x="90806" y="62385"/>
                  </a:lnTo>
                  <a:lnTo>
                    <a:pt x="90905" y="62434"/>
                  </a:lnTo>
                  <a:lnTo>
                    <a:pt x="91004" y="62508"/>
                  </a:lnTo>
                  <a:lnTo>
                    <a:pt x="91053" y="62583"/>
                  </a:lnTo>
                  <a:lnTo>
                    <a:pt x="91103" y="62681"/>
                  </a:lnTo>
                  <a:lnTo>
                    <a:pt x="91152" y="62780"/>
                  </a:lnTo>
                  <a:lnTo>
                    <a:pt x="91152" y="62904"/>
                  </a:lnTo>
                  <a:lnTo>
                    <a:pt x="91152" y="63003"/>
                  </a:lnTo>
                  <a:lnTo>
                    <a:pt x="91103" y="63102"/>
                  </a:lnTo>
                  <a:lnTo>
                    <a:pt x="91053" y="63201"/>
                  </a:lnTo>
                  <a:lnTo>
                    <a:pt x="91004" y="63275"/>
                  </a:lnTo>
                  <a:lnTo>
                    <a:pt x="90905" y="63349"/>
                  </a:lnTo>
                  <a:lnTo>
                    <a:pt x="90806" y="63399"/>
                  </a:lnTo>
                  <a:lnTo>
                    <a:pt x="90707" y="63424"/>
                  </a:lnTo>
                  <a:lnTo>
                    <a:pt x="90608" y="63448"/>
                  </a:lnTo>
                  <a:lnTo>
                    <a:pt x="90509" y="63424"/>
                  </a:lnTo>
                  <a:lnTo>
                    <a:pt x="90385" y="63399"/>
                  </a:lnTo>
                  <a:lnTo>
                    <a:pt x="90311" y="63349"/>
                  </a:lnTo>
                  <a:lnTo>
                    <a:pt x="90212" y="63275"/>
                  </a:lnTo>
                  <a:lnTo>
                    <a:pt x="90138" y="63201"/>
                  </a:lnTo>
                  <a:lnTo>
                    <a:pt x="90088" y="63102"/>
                  </a:lnTo>
                  <a:lnTo>
                    <a:pt x="90064" y="63003"/>
                  </a:lnTo>
                  <a:lnTo>
                    <a:pt x="90064" y="62904"/>
                  </a:lnTo>
                  <a:lnTo>
                    <a:pt x="90064" y="62780"/>
                  </a:lnTo>
                  <a:lnTo>
                    <a:pt x="90088" y="62681"/>
                  </a:lnTo>
                  <a:lnTo>
                    <a:pt x="90138" y="62583"/>
                  </a:lnTo>
                  <a:lnTo>
                    <a:pt x="90212" y="62508"/>
                  </a:lnTo>
                  <a:lnTo>
                    <a:pt x="90311" y="62434"/>
                  </a:lnTo>
                  <a:lnTo>
                    <a:pt x="90410" y="62385"/>
                  </a:lnTo>
                  <a:lnTo>
                    <a:pt x="90509" y="62360"/>
                  </a:lnTo>
                  <a:lnTo>
                    <a:pt x="90608" y="62335"/>
                  </a:lnTo>
                  <a:close/>
                  <a:moveTo>
                    <a:pt x="93032" y="62286"/>
                  </a:moveTo>
                  <a:lnTo>
                    <a:pt x="93156" y="62310"/>
                  </a:lnTo>
                  <a:lnTo>
                    <a:pt x="93255" y="62335"/>
                  </a:lnTo>
                  <a:lnTo>
                    <a:pt x="93354" y="62385"/>
                  </a:lnTo>
                  <a:lnTo>
                    <a:pt x="93453" y="62484"/>
                  </a:lnTo>
                  <a:lnTo>
                    <a:pt x="93527" y="62558"/>
                  </a:lnTo>
                  <a:lnTo>
                    <a:pt x="93576" y="62657"/>
                  </a:lnTo>
                  <a:lnTo>
                    <a:pt x="93626" y="62780"/>
                  </a:lnTo>
                  <a:lnTo>
                    <a:pt x="93626" y="62904"/>
                  </a:lnTo>
                  <a:lnTo>
                    <a:pt x="93626" y="63003"/>
                  </a:lnTo>
                  <a:lnTo>
                    <a:pt x="93576" y="63127"/>
                  </a:lnTo>
                  <a:lnTo>
                    <a:pt x="93527" y="63226"/>
                  </a:lnTo>
                  <a:lnTo>
                    <a:pt x="93453" y="63325"/>
                  </a:lnTo>
                  <a:lnTo>
                    <a:pt x="93354" y="63399"/>
                  </a:lnTo>
                  <a:lnTo>
                    <a:pt x="93255" y="63448"/>
                  </a:lnTo>
                  <a:lnTo>
                    <a:pt x="93156" y="63473"/>
                  </a:lnTo>
                  <a:lnTo>
                    <a:pt x="93032" y="63498"/>
                  </a:lnTo>
                  <a:lnTo>
                    <a:pt x="92933" y="63473"/>
                  </a:lnTo>
                  <a:lnTo>
                    <a:pt x="92809" y="63448"/>
                  </a:lnTo>
                  <a:lnTo>
                    <a:pt x="92710" y="63399"/>
                  </a:lnTo>
                  <a:lnTo>
                    <a:pt x="92611" y="63325"/>
                  </a:lnTo>
                  <a:lnTo>
                    <a:pt x="92537" y="63226"/>
                  </a:lnTo>
                  <a:lnTo>
                    <a:pt x="92488" y="63127"/>
                  </a:lnTo>
                  <a:lnTo>
                    <a:pt x="92463" y="63003"/>
                  </a:lnTo>
                  <a:lnTo>
                    <a:pt x="92438" y="62904"/>
                  </a:lnTo>
                  <a:lnTo>
                    <a:pt x="92463" y="62780"/>
                  </a:lnTo>
                  <a:lnTo>
                    <a:pt x="92488" y="62657"/>
                  </a:lnTo>
                  <a:lnTo>
                    <a:pt x="92537" y="62558"/>
                  </a:lnTo>
                  <a:lnTo>
                    <a:pt x="92611" y="62484"/>
                  </a:lnTo>
                  <a:lnTo>
                    <a:pt x="92710" y="62385"/>
                  </a:lnTo>
                  <a:lnTo>
                    <a:pt x="92809" y="62335"/>
                  </a:lnTo>
                  <a:lnTo>
                    <a:pt x="92933" y="62310"/>
                  </a:lnTo>
                  <a:lnTo>
                    <a:pt x="93032" y="62286"/>
                  </a:lnTo>
                  <a:close/>
                  <a:moveTo>
                    <a:pt x="116383" y="61469"/>
                  </a:moveTo>
                  <a:lnTo>
                    <a:pt x="116581" y="61494"/>
                  </a:lnTo>
                  <a:lnTo>
                    <a:pt x="116779" y="61544"/>
                  </a:lnTo>
                  <a:lnTo>
                    <a:pt x="116976" y="61643"/>
                  </a:lnTo>
                  <a:lnTo>
                    <a:pt x="117150" y="61791"/>
                  </a:lnTo>
                  <a:lnTo>
                    <a:pt x="117273" y="61964"/>
                  </a:lnTo>
                  <a:lnTo>
                    <a:pt x="117372" y="62137"/>
                  </a:lnTo>
                  <a:lnTo>
                    <a:pt x="117422" y="62335"/>
                  </a:lnTo>
                  <a:lnTo>
                    <a:pt x="117446" y="62533"/>
                  </a:lnTo>
                  <a:lnTo>
                    <a:pt x="117422" y="62731"/>
                  </a:lnTo>
                  <a:lnTo>
                    <a:pt x="117372" y="62929"/>
                  </a:lnTo>
                  <a:lnTo>
                    <a:pt x="117273" y="63127"/>
                  </a:lnTo>
                  <a:lnTo>
                    <a:pt x="117150" y="63275"/>
                  </a:lnTo>
                  <a:lnTo>
                    <a:pt x="116976" y="63424"/>
                  </a:lnTo>
                  <a:lnTo>
                    <a:pt x="116779" y="63523"/>
                  </a:lnTo>
                  <a:lnTo>
                    <a:pt x="116581" y="63572"/>
                  </a:lnTo>
                  <a:lnTo>
                    <a:pt x="116383" y="63597"/>
                  </a:lnTo>
                  <a:lnTo>
                    <a:pt x="116185" y="63572"/>
                  </a:lnTo>
                  <a:lnTo>
                    <a:pt x="115987" y="63523"/>
                  </a:lnTo>
                  <a:lnTo>
                    <a:pt x="115814" y="63424"/>
                  </a:lnTo>
                  <a:lnTo>
                    <a:pt x="115641" y="63275"/>
                  </a:lnTo>
                  <a:lnTo>
                    <a:pt x="115492" y="63127"/>
                  </a:lnTo>
                  <a:lnTo>
                    <a:pt x="115393" y="62929"/>
                  </a:lnTo>
                  <a:lnTo>
                    <a:pt x="115344" y="62731"/>
                  </a:lnTo>
                  <a:lnTo>
                    <a:pt x="115319" y="62533"/>
                  </a:lnTo>
                  <a:lnTo>
                    <a:pt x="115344" y="62335"/>
                  </a:lnTo>
                  <a:lnTo>
                    <a:pt x="115393" y="62137"/>
                  </a:lnTo>
                  <a:lnTo>
                    <a:pt x="115492" y="61964"/>
                  </a:lnTo>
                  <a:lnTo>
                    <a:pt x="115641" y="61791"/>
                  </a:lnTo>
                  <a:lnTo>
                    <a:pt x="115814" y="61643"/>
                  </a:lnTo>
                  <a:lnTo>
                    <a:pt x="115987" y="61544"/>
                  </a:lnTo>
                  <a:lnTo>
                    <a:pt x="116185" y="61494"/>
                  </a:lnTo>
                  <a:lnTo>
                    <a:pt x="116383" y="61469"/>
                  </a:lnTo>
                  <a:close/>
                  <a:moveTo>
                    <a:pt x="103248" y="62137"/>
                  </a:moveTo>
                  <a:lnTo>
                    <a:pt x="103396" y="62187"/>
                  </a:lnTo>
                  <a:lnTo>
                    <a:pt x="103520" y="62261"/>
                  </a:lnTo>
                  <a:lnTo>
                    <a:pt x="103644" y="62360"/>
                  </a:lnTo>
                  <a:lnTo>
                    <a:pt x="103743" y="62484"/>
                  </a:lnTo>
                  <a:lnTo>
                    <a:pt x="103817" y="62607"/>
                  </a:lnTo>
                  <a:lnTo>
                    <a:pt x="103866" y="62756"/>
                  </a:lnTo>
                  <a:lnTo>
                    <a:pt x="103891" y="62904"/>
                  </a:lnTo>
                  <a:lnTo>
                    <a:pt x="103866" y="63077"/>
                  </a:lnTo>
                  <a:lnTo>
                    <a:pt x="103817" y="63201"/>
                  </a:lnTo>
                  <a:lnTo>
                    <a:pt x="103743" y="63349"/>
                  </a:lnTo>
                  <a:lnTo>
                    <a:pt x="103644" y="63473"/>
                  </a:lnTo>
                  <a:lnTo>
                    <a:pt x="103520" y="63572"/>
                  </a:lnTo>
                  <a:lnTo>
                    <a:pt x="103396" y="63646"/>
                  </a:lnTo>
                  <a:lnTo>
                    <a:pt x="103248" y="63696"/>
                  </a:lnTo>
                  <a:lnTo>
                    <a:pt x="102951" y="63696"/>
                  </a:lnTo>
                  <a:lnTo>
                    <a:pt x="102803" y="63646"/>
                  </a:lnTo>
                  <a:lnTo>
                    <a:pt x="102654" y="63572"/>
                  </a:lnTo>
                  <a:lnTo>
                    <a:pt x="102531" y="63473"/>
                  </a:lnTo>
                  <a:lnTo>
                    <a:pt x="102432" y="63349"/>
                  </a:lnTo>
                  <a:lnTo>
                    <a:pt x="102357" y="63201"/>
                  </a:lnTo>
                  <a:lnTo>
                    <a:pt x="102333" y="63077"/>
                  </a:lnTo>
                  <a:lnTo>
                    <a:pt x="102308" y="62904"/>
                  </a:lnTo>
                  <a:lnTo>
                    <a:pt x="102333" y="62756"/>
                  </a:lnTo>
                  <a:lnTo>
                    <a:pt x="102357" y="62607"/>
                  </a:lnTo>
                  <a:lnTo>
                    <a:pt x="102432" y="62484"/>
                  </a:lnTo>
                  <a:lnTo>
                    <a:pt x="102531" y="62360"/>
                  </a:lnTo>
                  <a:lnTo>
                    <a:pt x="102654" y="62261"/>
                  </a:lnTo>
                  <a:lnTo>
                    <a:pt x="102803" y="62187"/>
                  </a:lnTo>
                  <a:lnTo>
                    <a:pt x="102951" y="62137"/>
                  </a:lnTo>
                  <a:close/>
                  <a:moveTo>
                    <a:pt x="81653" y="63028"/>
                  </a:moveTo>
                  <a:lnTo>
                    <a:pt x="81802" y="63053"/>
                  </a:lnTo>
                  <a:lnTo>
                    <a:pt x="81876" y="63102"/>
                  </a:lnTo>
                  <a:lnTo>
                    <a:pt x="81926" y="63151"/>
                  </a:lnTo>
                  <a:lnTo>
                    <a:pt x="81975" y="63201"/>
                  </a:lnTo>
                  <a:lnTo>
                    <a:pt x="82025" y="63275"/>
                  </a:lnTo>
                  <a:lnTo>
                    <a:pt x="82049" y="63424"/>
                  </a:lnTo>
                  <a:lnTo>
                    <a:pt x="82025" y="63572"/>
                  </a:lnTo>
                  <a:lnTo>
                    <a:pt x="81975" y="63646"/>
                  </a:lnTo>
                  <a:lnTo>
                    <a:pt x="81926" y="63696"/>
                  </a:lnTo>
                  <a:lnTo>
                    <a:pt x="81876" y="63745"/>
                  </a:lnTo>
                  <a:lnTo>
                    <a:pt x="81802" y="63795"/>
                  </a:lnTo>
                  <a:lnTo>
                    <a:pt x="81653" y="63819"/>
                  </a:lnTo>
                  <a:lnTo>
                    <a:pt x="81505" y="63795"/>
                  </a:lnTo>
                  <a:lnTo>
                    <a:pt x="81456" y="63745"/>
                  </a:lnTo>
                  <a:lnTo>
                    <a:pt x="81381" y="63696"/>
                  </a:lnTo>
                  <a:lnTo>
                    <a:pt x="81332" y="63646"/>
                  </a:lnTo>
                  <a:lnTo>
                    <a:pt x="81307" y="63572"/>
                  </a:lnTo>
                  <a:lnTo>
                    <a:pt x="81258" y="63424"/>
                  </a:lnTo>
                  <a:lnTo>
                    <a:pt x="81307" y="63275"/>
                  </a:lnTo>
                  <a:lnTo>
                    <a:pt x="81332" y="63201"/>
                  </a:lnTo>
                  <a:lnTo>
                    <a:pt x="81381" y="63151"/>
                  </a:lnTo>
                  <a:lnTo>
                    <a:pt x="81456" y="63102"/>
                  </a:lnTo>
                  <a:lnTo>
                    <a:pt x="81505" y="63053"/>
                  </a:lnTo>
                  <a:lnTo>
                    <a:pt x="81653" y="63028"/>
                  </a:lnTo>
                  <a:close/>
                  <a:moveTo>
                    <a:pt x="108096" y="62063"/>
                  </a:moveTo>
                  <a:lnTo>
                    <a:pt x="108269" y="62088"/>
                  </a:lnTo>
                  <a:lnTo>
                    <a:pt x="108443" y="62137"/>
                  </a:lnTo>
                  <a:lnTo>
                    <a:pt x="108591" y="62212"/>
                  </a:lnTo>
                  <a:lnTo>
                    <a:pt x="108739" y="62335"/>
                  </a:lnTo>
                  <a:lnTo>
                    <a:pt x="108838" y="62459"/>
                  </a:lnTo>
                  <a:lnTo>
                    <a:pt x="108937" y="62607"/>
                  </a:lnTo>
                  <a:lnTo>
                    <a:pt x="108987" y="62780"/>
                  </a:lnTo>
                  <a:lnTo>
                    <a:pt x="108987" y="62954"/>
                  </a:lnTo>
                  <a:lnTo>
                    <a:pt x="108987" y="63127"/>
                  </a:lnTo>
                  <a:lnTo>
                    <a:pt x="108937" y="63275"/>
                  </a:lnTo>
                  <a:lnTo>
                    <a:pt x="108838" y="63448"/>
                  </a:lnTo>
                  <a:lnTo>
                    <a:pt x="108739" y="63572"/>
                  </a:lnTo>
                  <a:lnTo>
                    <a:pt x="108591" y="63696"/>
                  </a:lnTo>
                  <a:lnTo>
                    <a:pt x="108443" y="63770"/>
                  </a:lnTo>
                  <a:lnTo>
                    <a:pt x="108269" y="63819"/>
                  </a:lnTo>
                  <a:lnTo>
                    <a:pt x="108096" y="63844"/>
                  </a:lnTo>
                  <a:lnTo>
                    <a:pt x="107923" y="63819"/>
                  </a:lnTo>
                  <a:lnTo>
                    <a:pt x="107775" y="63770"/>
                  </a:lnTo>
                  <a:lnTo>
                    <a:pt x="107602" y="63696"/>
                  </a:lnTo>
                  <a:lnTo>
                    <a:pt x="107478" y="63572"/>
                  </a:lnTo>
                  <a:lnTo>
                    <a:pt x="107354" y="63448"/>
                  </a:lnTo>
                  <a:lnTo>
                    <a:pt x="107280" y="63275"/>
                  </a:lnTo>
                  <a:lnTo>
                    <a:pt x="107230" y="63127"/>
                  </a:lnTo>
                  <a:lnTo>
                    <a:pt x="107206" y="62954"/>
                  </a:lnTo>
                  <a:lnTo>
                    <a:pt x="107230" y="62780"/>
                  </a:lnTo>
                  <a:lnTo>
                    <a:pt x="107280" y="62607"/>
                  </a:lnTo>
                  <a:lnTo>
                    <a:pt x="107354" y="62459"/>
                  </a:lnTo>
                  <a:lnTo>
                    <a:pt x="107478" y="62335"/>
                  </a:lnTo>
                  <a:lnTo>
                    <a:pt x="107602" y="62212"/>
                  </a:lnTo>
                  <a:lnTo>
                    <a:pt x="107775" y="62137"/>
                  </a:lnTo>
                  <a:lnTo>
                    <a:pt x="107923" y="62088"/>
                  </a:lnTo>
                  <a:lnTo>
                    <a:pt x="108096" y="62063"/>
                  </a:lnTo>
                  <a:close/>
                  <a:moveTo>
                    <a:pt x="111930" y="62261"/>
                  </a:moveTo>
                  <a:lnTo>
                    <a:pt x="112128" y="62286"/>
                  </a:lnTo>
                  <a:lnTo>
                    <a:pt x="112301" y="62335"/>
                  </a:lnTo>
                  <a:lnTo>
                    <a:pt x="112474" y="62434"/>
                  </a:lnTo>
                  <a:lnTo>
                    <a:pt x="112623" y="62558"/>
                  </a:lnTo>
                  <a:lnTo>
                    <a:pt x="112747" y="62706"/>
                  </a:lnTo>
                  <a:lnTo>
                    <a:pt x="112846" y="62879"/>
                  </a:lnTo>
                  <a:lnTo>
                    <a:pt x="112895" y="63053"/>
                  </a:lnTo>
                  <a:lnTo>
                    <a:pt x="112920" y="63250"/>
                  </a:lnTo>
                  <a:lnTo>
                    <a:pt x="112895" y="63424"/>
                  </a:lnTo>
                  <a:lnTo>
                    <a:pt x="112846" y="63597"/>
                  </a:lnTo>
                  <a:lnTo>
                    <a:pt x="112747" y="63770"/>
                  </a:lnTo>
                  <a:lnTo>
                    <a:pt x="112623" y="63943"/>
                  </a:lnTo>
                  <a:lnTo>
                    <a:pt x="112474" y="64067"/>
                  </a:lnTo>
                  <a:lnTo>
                    <a:pt x="112301" y="64141"/>
                  </a:lnTo>
                  <a:lnTo>
                    <a:pt x="112128" y="64190"/>
                  </a:lnTo>
                  <a:lnTo>
                    <a:pt x="111930" y="64215"/>
                  </a:lnTo>
                  <a:lnTo>
                    <a:pt x="111757" y="64190"/>
                  </a:lnTo>
                  <a:lnTo>
                    <a:pt x="111559" y="64141"/>
                  </a:lnTo>
                  <a:lnTo>
                    <a:pt x="111386" y="64067"/>
                  </a:lnTo>
                  <a:lnTo>
                    <a:pt x="111238" y="63943"/>
                  </a:lnTo>
                  <a:lnTo>
                    <a:pt x="111114" y="63770"/>
                  </a:lnTo>
                  <a:lnTo>
                    <a:pt x="111015" y="63597"/>
                  </a:lnTo>
                  <a:lnTo>
                    <a:pt x="110966" y="63424"/>
                  </a:lnTo>
                  <a:lnTo>
                    <a:pt x="110966" y="63250"/>
                  </a:lnTo>
                  <a:lnTo>
                    <a:pt x="110966" y="63053"/>
                  </a:lnTo>
                  <a:lnTo>
                    <a:pt x="111015" y="62879"/>
                  </a:lnTo>
                  <a:lnTo>
                    <a:pt x="111114" y="62706"/>
                  </a:lnTo>
                  <a:lnTo>
                    <a:pt x="111238" y="62558"/>
                  </a:lnTo>
                  <a:lnTo>
                    <a:pt x="111386" y="62434"/>
                  </a:lnTo>
                  <a:lnTo>
                    <a:pt x="111559" y="62335"/>
                  </a:lnTo>
                  <a:lnTo>
                    <a:pt x="111757" y="62286"/>
                  </a:lnTo>
                  <a:lnTo>
                    <a:pt x="111930" y="62261"/>
                  </a:lnTo>
                  <a:close/>
                  <a:moveTo>
                    <a:pt x="119054" y="62286"/>
                  </a:moveTo>
                  <a:lnTo>
                    <a:pt x="119277" y="62310"/>
                  </a:lnTo>
                  <a:lnTo>
                    <a:pt x="119475" y="62385"/>
                  </a:lnTo>
                  <a:lnTo>
                    <a:pt x="119673" y="62484"/>
                  </a:lnTo>
                  <a:lnTo>
                    <a:pt x="119846" y="62632"/>
                  </a:lnTo>
                  <a:lnTo>
                    <a:pt x="119994" y="62805"/>
                  </a:lnTo>
                  <a:lnTo>
                    <a:pt x="120118" y="63003"/>
                  </a:lnTo>
                  <a:lnTo>
                    <a:pt x="120167" y="63226"/>
                  </a:lnTo>
                  <a:lnTo>
                    <a:pt x="120192" y="63424"/>
                  </a:lnTo>
                  <a:lnTo>
                    <a:pt x="120167" y="63646"/>
                  </a:lnTo>
                  <a:lnTo>
                    <a:pt x="120118" y="63869"/>
                  </a:lnTo>
                  <a:lnTo>
                    <a:pt x="119994" y="64067"/>
                  </a:lnTo>
                  <a:lnTo>
                    <a:pt x="119846" y="64240"/>
                  </a:lnTo>
                  <a:lnTo>
                    <a:pt x="119673" y="64388"/>
                  </a:lnTo>
                  <a:lnTo>
                    <a:pt x="119475" y="64487"/>
                  </a:lnTo>
                  <a:lnTo>
                    <a:pt x="119277" y="64561"/>
                  </a:lnTo>
                  <a:lnTo>
                    <a:pt x="118832" y="64561"/>
                  </a:lnTo>
                  <a:lnTo>
                    <a:pt x="118634" y="64487"/>
                  </a:lnTo>
                  <a:lnTo>
                    <a:pt x="118436" y="64388"/>
                  </a:lnTo>
                  <a:lnTo>
                    <a:pt x="118238" y="64240"/>
                  </a:lnTo>
                  <a:lnTo>
                    <a:pt x="118090" y="64067"/>
                  </a:lnTo>
                  <a:lnTo>
                    <a:pt x="117991" y="63869"/>
                  </a:lnTo>
                  <a:lnTo>
                    <a:pt x="117941" y="63646"/>
                  </a:lnTo>
                  <a:lnTo>
                    <a:pt x="117916" y="63424"/>
                  </a:lnTo>
                  <a:lnTo>
                    <a:pt x="117941" y="63226"/>
                  </a:lnTo>
                  <a:lnTo>
                    <a:pt x="117991" y="63003"/>
                  </a:lnTo>
                  <a:lnTo>
                    <a:pt x="118090" y="62805"/>
                  </a:lnTo>
                  <a:lnTo>
                    <a:pt x="118238" y="62632"/>
                  </a:lnTo>
                  <a:lnTo>
                    <a:pt x="118436" y="62484"/>
                  </a:lnTo>
                  <a:lnTo>
                    <a:pt x="118634" y="62385"/>
                  </a:lnTo>
                  <a:lnTo>
                    <a:pt x="118832" y="62310"/>
                  </a:lnTo>
                  <a:lnTo>
                    <a:pt x="119054" y="62286"/>
                  </a:lnTo>
                  <a:close/>
                  <a:moveTo>
                    <a:pt x="77621" y="63968"/>
                  </a:moveTo>
                  <a:lnTo>
                    <a:pt x="77745" y="63992"/>
                  </a:lnTo>
                  <a:lnTo>
                    <a:pt x="77844" y="64067"/>
                  </a:lnTo>
                  <a:lnTo>
                    <a:pt x="77918" y="64166"/>
                  </a:lnTo>
                  <a:lnTo>
                    <a:pt x="77943" y="64289"/>
                  </a:lnTo>
                  <a:lnTo>
                    <a:pt x="77918" y="64413"/>
                  </a:lnTo>
                  <a:lnTo>
                    <a:pt x="77844" y="64512"/>
                  </a:lnTo>
                  <a:lnTo>
                    <a:pt x="77745" y="64586"/>
                  </a:lnTo>
                  <a:lnTo>
                    <a:pt x="77621" y="64611"/>
                  </a:lnTo>
                  <a:lnTo>
                    <a:pt x="77498" y="64586"/>
                  </a:lnTo>
                  <a:lnTo>
                    <a:pt x="77399" y="64512"/>
                  </a:lnTo>
                  <a:lnTo>
                    <a:pt x="77325" y="64413"/>
                  </a:lnTo>
                  <a:lnTo>
                    <a:pt x="77300" y="64289"/>
                  </a:lnTo>
                  <a:lnTo>
                    <a:pt x="77325" y="64166"/>
                  </a:lnTo>
                  <a:lnTo>
                    <a:pt x="77399" y="64067"/>
                  </a:lnTo>
                  <a:lnTo>
                    <a:pt x="77498" y="63992"/>
                  </a:lnTo>
                  <a:lnTo>
                    <a:pt x="77621" y="63968"/>
                  </a:lnTo>
                  <a:close/>
                  <a:moveTo>
                    <a:pt x="100997" y="63127"/>
                  </a:moveTo>
                  <a:lnTo>
                    <a:pt x="101121" y="63176"/>
                  </a:lnTo>
                  <a:lnTo>
                    <a:pt x="101269" y="63250"/>
                  </a:lnTo>
                  <a:lnTo>
                    <a:pt x="101368" y="63349"/>
                  </a:lnTo>
                  <a:lnTo>
                    <a:pt x="101467" y="63473"/>
                  </a:lnTo>
                  <a:lnTo>
                    <a:pt x="101541" y="63597"/>
                  </a:lnTo>
                  <a:lnTo>
                    <a:pt x="101591" y="63745"/>
                  </a:lnTo>
                  <a:lnTo>
                    <a:pt x="101615" y="63894"/>
                  </a:lnTo>
                  <a:lnTo>
                    <a:pt x="101591" y="64017"/>
                  </a:lnTo>
                  <a:lnTo>
                    <a:pt x="101541" y="64166"/>
                  </a:lnTo>
                  <a:lnTo>
                    <a:pt x="101467" y="64314"/>
                  </a:lnTo>
                  <a:lnTo>
                    <a:pt x="101368" y="64413"/>
                  </a:lnTo>
                  <a:lnTo>
                    <a:pt x="101269" y="64512"/>
                  </a:lnTo>
                  <a:lnTo>
                    <a:pt x="101121" y="64586"/>
                  </a:lnTo>
                  <a:lnTo>
                    <a:pt x="100997" y="64636"/>
                  </a:lnTo>
                  <a:lnTo>
                    <a:pt x="100700" y="64636"/>
                  </a:lnTo>
                  <a:lnTo>
                    <a:pt x="100552" y="64586"/>
                  </a:lnTo>
                  <a:lnTo>
                    <a:pt x="100428" y="64512"/>
                  </a:lnTo>
                  <a:lnTo>
                    <a:pt x="100304" y="64413"/>
                  </a:lnTo>
                  <a:lnTo>
                    <a:pt x="100205" y="64314"/>
                  </a:lnTo>
                  <a:lnTo>
                    <a:pt x="100131" y="64166"/>
                  </a:lnTo>
                  <a:lnTo>
                    <a:pt x="100082" y="64017"/>
                  </a:lnTo>
                  <a:lnTo>
                    <a:pt x="100082" y="63894"/>
                  </a:lnTo>
                  <a:lnTo>
                    <a:pt x="100082" y="63745"/>
                  </a:lnTo>
                  <a:lnTo>
                    <a:pt x="100131" y="63597"/>
                  </a:lnTo>
                  <a:lnTo>
                    <a:pt x="100205" y="63473"/>
                  </a:lnTo>
                  <a:lnTo>
                    <a:pt x="100304" y="63349"/>
                  </a:lnTo>
                  <a:lnTo>
                    <a:pt x="100428" y="63250"/>
                  </a:lnTo>
                  <a:lnTo>
                    <a:pt x="100552" y="63176"/>
                  </a:lnTo>
                  <a:lnTo>
                    <a:pt x="100700" y="63127"/>
                  </a:lnTo>
                  <a:close/>
                  <a:moveTo>
                    <a:pt x="83954" y="63819"/>
                  </a:moveTo>
                  <a:lnTo>
                    <a:pt x="84053" y="63844"/>
                  </a:lnTo>
                  <a:lnTo>
                    <a:pt x="84127" y="63869"/>
                  </a:lnTo>
                  <a:lnTo>
                    <a:pt x="84201" y="63894"/>
                  </a:lnTo>
                  <a:lnTo>
                    <a:pt x="84275" y="63968"/>
                  </a:lnTo>
                  <a:lnTo>
                    <a:pt x="84350" y="64042"/>
                  </a:lnTo>
                  <a:lnTo>
                    <a:pt x="84374" y="64116"/>
                  </a:lnTo>
                  <a:lnTo>
                    <a:pt x="84424" y="64190"/>
                  </a:lnTo>
                  <a:lnTo>
                    <a:pt x="84424" y="64289"/>
                  </a:lnTo>
                  <a:lnTo>
                    <a:pt x="84424" y="64364"/>
                  </a:lnTo>
                  <a:lnTo>
                    <a:pt x="84374" y="64462"/>
                  </a:lnTo>
                  <a:lnTo>
                    <a:pt x="84350" y="64537"/>
                  </a:lnTo>
                  <a:lnTo>
                    <a:pt x="84275" y="64611"/>
                  </a:lnTo>
                  <a:lnTo>
                    <a:pt x="84201" y="64660"/>
                  </a:lnTo>
                  <a:lnTo>
                    <a:pt x="84127" y="64710"/>
                  </a:lnTo>
                  <a:lnTo>
                    <a:pt x="84053" y="64735"/>
                  </a:lnTo>
                  <a:lnTo>
                    <a:pt x="83880" y="64735"/>
                  </a:lnTo>
                  <a:lnTo>
                    <a:pt x="83781" y="64710"/>
                  </a:lnTo>
                  <a:lnTo>
                    <a:pt x="83707" y="64660"/>
                  </a:lnTo>
                  <a:lnTo>
                    <a:pt x="83632" y="64611"/>
                  </a:lnTo>
                  <a:lnTo>
                    <a:pt x="83583" y="64537"/>
                  </a:lnTo>
                  <a:lnTo>
                    <a:pt x="83533" y="64462"/>
                  </a:lnTo>
                  <a:lnTo>
                    <a:pt x="83509" y="64364"/>
                  </a:lnTo>
                  <a:lnTo>
                    <a:pt x="83509" y="64289"/>
                  </a:lnTo>
                  <a:lnTo>
                    <a:pt x="83509" y="64190"/>
                  </a:lnTo>
                  <a:lnTo>
                    <a:pt x="83533" y="64116"/>
                  </a:lnTo>
                  <a:lnTo>
                    <a:pt x="83583" y="64042"/>
                  </a:lnTo>
                  <a:lnTo>
                    <a:pt x="83632" y="63968"/>
                  </a:lnTo>
                  <a:lnTo>
                    <a:pt x="83707" y="63894"/>
                  </a:lnTo>
                  <a:lnTo>
                    <a:pt x="83781" y="63869"/>
                  </a:lnTo>
                  <a:lnTo>
                    <a:pt x="83880" y="63844"/>
                  </a:lnTo>
                  <a:lnTo>
                    <a:pt x="83954" y="63819"/>
                  </a:lnTo>
                  <a:close/>
                  <a:moveTo>
                    <a:pt x="73713" y="64537"/>
                  </a:moveTo>
                  <a:lnTo>
                    <a:pt x="73787" y="64586"/>
                  </a:lnTo>
                  <a:lnTo>
                    <a:pt x="73837" y="64660"/>
                  </a:lnTo>
                  <a:lnTo>
                    <a:pt x="73837" y="64759"/>
                  </a:lnTo>
                  <a:lnTo>
                    <a:pt x="73837" y="64834"/>
                  </a:lnTo>
                  <a:lnTo>
                    <a:pt x="73787" y="64908"/>
                  </a:lnTo>
                  <a:lnTo>
                    <a:pt x="73713" y="64957"/>
                  </a:lnTo>
                  <a:lnTo>
                    <a:pt x="73614" y="64982"/>
                  </a:lnTo>
                  <a:lnTo>
                    <a:pt x="73540" y="64957"/>
                  </a:lnTo>
                  <a:lnTo>
                    <a:pt x="73466" y="64908"/>
                  </a:lnTo>
                  <a:lnTo>
                    <a:pt x="73416" y="64834"/>
                  </a:lnTo>
                  <a:lnTo>
                    <a:pt x="73392" y="64759"/>
                  </a:lnTo>
                  <a:lnTo>
                    <a:pt x="73416" y="64660"/>
                  </a:lnTo>
                  <a:lnTo>
                    <a:pt x="73466" y="64586"/>
                  </a:lnTo>
                  <a:lnTo>
                    <a:pt x="73540" y="64537"/>
                  </a:lnTo>
                  <a:close/>
                  <a:moveTo>
                    <a:pt x="106018" y="63399"/>
                  </a:moveTo>
                  <a:lnTo>
                    <a:pt x="106192" y="63424"/>
                  </a:lnTo>
                  <a:lnTo>
                    <a:pt x="106340" y="63473"/>
                  </a:lnTo>
                  <a:lnTo>
                    <a:pt x="106488" y="63547"/>
                  </a:lnTo>
                  <a:lnTo>
                    <a:pt x="106637" y="63671"/>
                  </a:lnTo>
                  <a:lnTo>
                    <a:pt x="106736" y="63795"/>
                  </a:lnTo>
                  <a:lnTo>
                    <a:pt x="106835" y="63968"/>
                  </a:lnTo>
                  <a:lnTo>
                    <a:pt x="106884" y="64116"/>
                  </a:lnTo>
                  <a:lnTo>
                    <a:pt x="106884" y="64289"/>
                  </a:lnTo>
                  <a:lnTo>
                    <a:pt x="106884" y="64462"/>
                  </a:lnTo>
                  <a:lnTo>
                    <a:pt x="106835" y="64611"/>
                  </a:lnTo>
                  <a:lnTo>
                    <a:pt x="106736" y="64759"/>
                  </a:lnTo>
                  <a:lnTo>
                    <a:pt x="106637" y="64908"/>
                  </a:lnTo>
                  <a:lnTo>
                    <a:pt x="106488" y="65007"/>
                  </a:lnTo>
                  <a:lnTo>
                    <a:pt x="106340" y="65106"/>
                  </a:lnTo>
                  <a:lnTo>
                    <a:pt x="106192" y="65155"/>
                  </a:lnTo>
                  <a:lnTo>
                    <a:pt x="105845" y="65155"/>
                  </a:lnTo>
                  <a:lnTo>
                    <a:pt x="105697" y="65106"/>
                  </a:lnTo>
                  <a:lnTo>
                    <a:pt x="105524" y="65007"/>
                  </a:lnTo>
                  <a:lnTo>
                    <a:pt x="105400" y="64908"/>
                  </a:lnTo>
                  <a:lnTo>
                    <a:pt x="105276" y="64759"/>
                  </a:lnTo>
                  <a:lnTo>
                    <a:pt x="105202" y="64611"/>
                  </a:lnTo>
                  <a:lnTo>
                    <a:pt x="105153" y="64462"/>
                  </a:lnTo>
                  <a:lnTo>
                    <a:pt x="105128" y="64289"/>
                  </a:lnTo>
                  <a:lnTo>
                    <a:pt x="105153" y="64116"/>
                  </a:lnTo>
                  <a:lnTo>
                    <a:pt x="105202" y="63968"/>
                  </a:lnTo>
                  <a:lnTo>
                    <a:pt x="105276" y="63795"/>
                  </a:lnTo>
                  <a:lnTo>
                    <a:pt x="105400" y="63671"/>
                  </a:lnTo>
                  <a:lnTo>
                    <a:pt x="105524" y="63547"/>
                  </a:lnTo>
                  <a:lnTo>
                    <a:pt x="105697" y="63473"/>
                  </a:lnTo>
                  <a:lnTo>
                    <a:pt x="105845" y="63424"/>
                  </a:lnTo>
                  <a:lnTo>
                    <a:pt x="106018" y="63399"/>
                  </a:lnTo>
                  <a:close/>
                  <a:moveTo>
                    <a:pt x="69904" y="64957"/>
                  </a:moveTo>
                  <a:lnTo>
                    <a:pt x="69929" y="64982"/>
                  </a:lnTo>
                  <a:lnTo>
                    <a:pt x="69978" y="65007"/>
                  </a:lnTo>
                  <a:lnTo>
                    <a:pt x="70003" y="65031"/>
                  </a:lnTo>
                  <a:lnTo>
                    <a:pt x="70003" y="65081"/>
                  </a:lnTo>
                  <a:lnTo>
                    <a:pt x="70003" y="65130"/>
                  </a:lnTo>
                  <a:lnTo>
                    <a:pt x="69978" y="65180"/>
                  </a:lnTo>
                  <a:lnTo>
                    <a:pt x="69929" y="65205"/>
                  </a:lnTo>
                  <a:lnTo>
                    <a:pt x="69854" y="65205"/>
                  </a:lnTo>
                  <a:lnTo>
                    <a:pt x="69805" y="65180"/>
                  </a:lnTo>
                  <a:lnTo>
                    <a:pt x="69780" y="65130"/>
                  </a:lnTo>
                  <a:lnTo>
                    <a:pt x="69780" y="65081"/>
                  </a:lnTo>
                  <a:lnTo>
                    <a:pt x="69780" y="65031"/>
                  </a:lnTo>
                  <a:lnTo>
                    <a:pt x="69805" y="65007"/>
                  </a:lnTo>
                  <a:lnTo>
                    <a:pt x="69854" y="64982"/>
                  </a:lnTo>
                  <a:lnTo>
                    <a:pt x="69904" y="64957"/>
                  </a:lnTo>
                  <a:close/>
                  <a:moveTo>
                    <a:pt x="114651" y="63201"/>
                  </a:moveTo>
                  <a:lnTo>
                    <a:pt x="114849" y="63226"/>
                  </a:lnTo>
                  <a:lnTo>
                    <a:pt x="115047" y="63275"/>
                  </a:lnTo>
                  <a:lnTo>
                    <a:pt x="115245" y="63374"/>
                  </a:lnTo>
                  <a:lnTo>
                    <a:pt x="115393" y="63523"/>
                  </a:lnTo>
                  <a:lnTo>
                    <a:pt x="115542" y="63696"/>
                  </a:lnTo>
                  <a:lnTo>
                    <a:pt x="115641" y="63869"/>
                  </a:lnTo>
                  <a:lnTo>
                    <a:pt x="115690" y="64067"/>
                  </a:lnTo>
                  <a:lnTo>
                    <a:pt x="115715" y="64265"/>
                  </a:lnTo>
                  <a:lnTo>
                    <a:pt x="115690" y="64462"/>
                  </a:lnTo>
                  <a:lnTo>
                    <a:pt x="115641" y="64660"/>
                  </a:lnTo>
                  <a:lnTo>
                    <a:pt x="115542" y="64858"/>
                  </a:lnTo>
                  <a:lnTo>
                    <a:pt x="115393" y="65007"/>
                  </a:lnTo>
                  <a:lnTo>
                    <a:pt x="115245" y="65155"/>
                  </a:lnTo>
                  <a:lnTo>
                    <a:pt x="115047" y="65254"/>
                  </a:lnTo>
                  <a:lnTo>
                    <a:pt x="114849" y="65304"/>
                  </a:lnTo>
                  <a:lnTo>
                    <a:pt x="114651" y="65328"/>
                  </a:lnTo>
                  <a:lnTo>
                    <a:pt x="114453" y="65304"/>
                  </a:lnTo>
                  <a:lnTo>
                    <a:pt x="114255" y="65254"/>
                  </a:lnTo>
                  <a:lnTo>
                    <a:pt x="114082" y="65155"/>
                  </a:lnTo>
                  <a:lnTo>
                    <a:pt x="113909" y="65007"/>
                  </a:lnTo>
                  <a:lnTo>
                    <a:pt x="113761" y="64858"/>
                  </a:lnTo>
                  <a:lnTo>
                    <a:pt x="113662" y="64660"/>
                  </a:lnTo>
                  <a:lnTo>
                    <a:pt x="113612" y="64462"/>
                  </a:lnTo>
                  <a:lnTo>
                    <a:pt x="113588" y="64265"/>
                  </a:lnTo>
                  <a:lnTo>
                    <a:pt x="113612" y="64067"/>
                  </a:lnTo>
                  <a:lnTo>
                    <a:pt x="113662" y="63869"/>
                  </a:lnTo>
                  <a:lnTo>
                    <a:pt x="113761" y="63696"/>
                  </a:lnTo>
                  <a:lnTo>
                    <a:pt x="113909" y="63523"/>
                  </a:lnTo>
                  <a:lnTo>
                    <a:pt x="114082" y="63374"/>
                  </a:lnTo>
                  <a:lnTo>
                    <a:pt x="114255" y="63275"/>
                  </a:lnTo>
                  <a:lnTo>
                    <a:pt x="114453" y="63226"/>
                  </a:lnTo>
                  <a:lnTo>
                    <a:pt x="114651" y="63201"/>
                  </a:lnTo>
                  <a:close/>
                  <a:moveTo>
                    <a:pt x="98499" y="63894"/>
                  </a:moveTo>
                  <a:lnTo>
                    <a:pt x="98647" y="63918"/>
                  </a:lnTo>
                  <a:lnTo>
                    <a:pt x="98771" y="63943"/>
                  </a:lnTo>
                  <a:lnTo>
                    <a:pt x="98894" y="64017"/>
                  </a:lnTo>
                  <a:lnTo>
                    <a:pt x="99018" y="64116"/>
                  </a:lnTo>
                  <a:lnTo>
                    <a:pt x="99117" y="64215"/>
                  </a:lnTo>
                  <a:lnTo>
                    <a:pt x="99191" y="64364"/>
                  </a:lnTo>
                  <a:lnTo>
                    <a:pt x="99216" y="64487"/>
                  </a:lnTo>
                  <a:lnTo>
                    <a:pt x="99241" y="64636"/>
                  </a:lnTo>
                  <a:lnTo>
                    <a:pt x="99216" y="64759"/>
                  </a:lnTo>
                  <a:lnTo>
                    <a:pt x="99191" y="64908"/>
                  </a:lnTo>
                  <a:lnTo>
                    <a:pt x="99117" y="65031"/>
                  </a:lnTo>
                  <a:lnTo>
                    <a:pt x="99018" y="65155"/>
                  </a:lnTo>
                  <a:lnTo>
                    <a:pt x="98894" y="65254"/>
                  </a:lnTo>
                  <a:lnTo>
                    <a:pt x="98771" y="65304"/>
                  </a:lnTo>
                  <a:lnTo>
                    <a:pt x="98647" y="65353"/>
                  </a:lnTo>
                  <a:lnTo>
                    <a:pt x="98350" y="65353"/>
                  </a:lnTo>
                  <a:lnTo>
                    <a:pt x="98227" y="65304"/>
                  </a:lnTo>
                  <a:lnTo>
                    <a:pt x="98103" y="65254"/>
                  </a:lnTo>
                  <a:lnTo>
                    <a:pt x="97979" y="65155"/>
                  </a:lnTo>
                  <a:lnTo>
                    <a:pt x="97880" y="65031"/>
                  </a:lnTo>
                  <a:lnTo>
                    <a:pt x="97831" y="64908"/>
                  </a:lnTo>
                  <a:lnTo>
                    <a:pt x="97781" y="64759"/>
                  </a:lnTo>
                  <a:lnTo>
                    <a:pt x="97757" y="64636"/>
                  </a:lnTo>
                  <a:lnTo>
                    <a:pt x="97781" y="64487"/>
                  </a:lnTo>
                  <a:lnTo>
                    <a:pt x="97831" y="64364"/>
                  </a:lnTo>
                  <a:lnTo>
                    <a:pt x="97880" y="64215"/>
                  </a:lnTo>
                  <a:lnTo>
                    <a:pt x="97979" y="64116"/>
                  </a:lnTo>
                  <a:lnTo>
                    <a:pt x="98103" y="64017"/>
                  </a:lnTo>
                  <a:lnTo>
                    <a:pt x="98227" y="63943"/>
                  </a:lnTo>
                  <a:lnTo>
                    <a:pt x="98350" y="63918"/>
                  </a:lnTo>
                  <a:lnTo>
                    <a:pt x="98499" y="63894"/>
                  </a:lnTo>
                  <a:close/>
                  <a:moveTo>
                    <a:pt x="86329" y="64388"/>
                  </a:moveTo>
                  <a:lnTo>
                    <a:pt x="86428" y="64413"/>
                  </a:lnTo>
                  <a:lnTo>
                    <a:pt x="86526" y="64438"/>
                  </a:lnTo>
                  <a:lnTo>
                    <a:pt x="86625" y="64487"/>
                  </a:lnTo>
                  <a:lnTo>
                    <a:pt x="86700" y="64537"/>
                  </a:lnTo>
                  <a:lnTo>
                    <a:pt x="86774" y="64636"/>
                  </a:lnTo>
                  <a:lnTo>
                    <a:pt x="86823" y="64710"/>
                  </a:lnTo>
                  <a:lnTo>
                    <a:pt x="86848" y="64809"/>
                  </a:lnTo>
                  <a:lnTo>
                    <a:pt x="86848" y="64908"/>
                  </a:lnTo>
                  <a:lnTo>
                    <a:pt x="86848" y="65007"/>
                  </a:lnTo>
                  <a:lnTo>
                    <a:pt x="86823" y="65106"/>
                  </a:lnTo>
                  <a:lnTo>
                    <a:pt x="86774" y="65205"/>
                  </a:lnTo>
                  <a:lnTo>
                    <a:pt x="86700" y="65279"/>
                  </a:lnTo>
                  <a:lnTo>
                    <a:pt x="86625" y="65353"/>
                  </a:lnTo>
                  <a:lnTo>
                    <a:pt x="86526" y="65402"/>
                  </a:lnTo>
                  <a:lnTo>
                    <a:pt x="86428" y="65427"/>
                  </a:lnTo>
                  <a:lnTo>
                    <a:pt x="86329" y="65452"/>
                  </a:lnTo>
                  <a:lnTo>
                    <a:pt x="86230" y="65427"/>
                  </a:lnTo>
                  <a:lnTo>
                    <a:pt x="86131" y="65402"/>
                  </a:lnTo>
                  <a:lnTo>
                    <a:pt x="86056" y="65353"/>
                  </a:lnTo>
                  <a:lnTo>
                    <a:pt x="85958" y="65279"/>
                  </a:lnTo>
                  <a:lnTo>
                    <a:pt x="85908" y="65205"/>
                  </a:lnTo>
                  <a:lnTo>
                    <a:pt x="85859" y="65106"/>
                  </a:lnTo>
                  <a:lnTo>
                    <a:pt x="85809" y="65007"/>
                  </a:lnTo>
                  <a:lnTo>
                    <a:pt x="85809" y="64908"/>
                  </a:lnTo>
                  <a:lnTo>
                    <a:pt x="85809" y="64809"/>
                  </a:lnTo>
                  <a:lnTo>
                    <a:pt x="85859" y="64710"/>
                  </a:lnTo>
                  <a:lnTo>
                    <a:pt x="85908" y="64636"/>
                  </a:lnTo>
                  <a:lnTo>
                    <a:pt x="85958" y="64537"/>
                  </a:lnTo>
                  <a:lnTo>
                    <a:pt x="86056" y="64487"/>
                  </a:lnTo>
                  <a:lnTo>
                    <a:pt x="86131" y="64438"/>
                  </a:lnTo>
                  <a:lnTo>
                    <a:pt x="86230" y="64413"/>
                  </a:lnTo>
                  <a:lnTo>
                    <a:pt x="86329" y="64388"/>
                  </a:lnTo>
                  <a:close/>
                  <a:moveTo>
                    <a:pt x="110026" y="63770"/>
                  </a:moveTo>
                  <a:lnTo>
                    <a:pt x="110199" y="63795"/>
                  </a:lnTo>
                  <a:lnTo>
                    <a:pt x="110397" y="63844"/>
                  </a:lnTo>
                  <a:lnTo>
                    <a:pt x="110570" y="63943"/>
                  </a:lnTo>
                  <a:lnTo>
                    <a:pt x="110718" y="64067"/>
                  </a:lnTo>
                  <a:lnTo>
                    <a:pt x="110842" y="64215"/>
                  </a:lnTo>
                  <a:lnTo>
                    <a:pt x="110916" y="64388"/>
                  </a:lnTo>
                  <a:lnTo>
                    <a:pt x="110990" y="64561"/>
                  </a:lnTo>
                  <a:lnTo>
                    <a:pt x="110990" y="64759"/>
                  </a:lnTo>
                  <a:lnTo>
                    <a:pt x="110990" y="64932"/>
                  </a:lnTo>
                  <a:lnTo>
                    <a:pt x="110916" y="65106"/>
                  </a:lnTo>
                  <a:lnTo>
                    <a:pt x="110842" y="65279"/>
                  </a:lnTo>
                  <a:lnTo>
                    <a:pt x="110718" y="65427"/>
                  </a:lnTo>
                  <a:lnTo>
                    <a:pt x="110570" y="65551"/>
                  </a:lnTo>
                  <a:lnTo>
                    <a:pt x="110397" y="65650"/>
                  </a:lnTo>
                  <a:lnTo>
                    <a:pt x="110199" y="65699"/>
                  </a:lnTo>
                  <a:lnTo>
                    <a:pt x="110026" y="65724"/>
                  </a:lnTo>
                  <a:lnTo>
                    <a:pt x="109828" y="65699"/>
                  </a:lnTo>
                  <a:lnTo>
                    <a:pt x="109655" y="65650"/>
                  </a:lnTo>
                  <a:lnTo>
                    <a:pt x="109481" y="65551"/>
                  </a:lnTo>
                  <a:lnTo>
                    <a:pt x="109333" y="65427"/>
                  </a:lnTo>
                  <a:lnTo>
                    <a:pt x="109209" y="65279"/>
                  </a:lnTo>
                  <a:lnTo>
                    <a:pt x="109135" y="65106"/>
                  </a:lnTo>
                  <a:lnTo>
                    <a:pt x="109061" y="64932"/>
                  </a:lnTo>
                  <a:lnTo>
                    <a:pt x="109061" y="64759"/>
                  </a:lnTo>
                  <a:lnTo>
                    <a:pt x="109061" y="64561"/>
                  </a:lnTo>
                  <a:lnTo>
                    <a:pt x="109135" y="64388"/>
                  </a:lnTo>
                  <a:lnTo>
                    <a:pt x="109209" y="64215"/>
                  </a:lnTo>
                  <a:lnTo>
                    <a:pt x="109333" y="64067"/>
                  </a:lnTo>
                  <a:lnTo>
                    <a:pt x="109481" y="63943"/>
                  </a:lnTo>
                  <a:lnTo>
                    <a:pt x="109655" y="63844"/>
                  </a:lnTo>
                  <a:lnTo>
                    <a:pt x="109828" y="63795"/>
                  </a:lnTo>
                  <a:lnTo>
                    <a:pt x="110026" y="63770"/>
                  </a:lnTo>
                  <a:close/>
                  <a:moveTo>
                    <a:pt x="79897" y="65031"/>
                  </a:moveTo>
                  <a:lnTo>
                    <a:pt x="79971" y="65056"/>
                  </a:lnTo>
                  <a:lnTo>
                    <a:pt x="80046" y="65106"/>
                  </a:lnTo>
                  <a:lnTo>
                    <a:pt x="80095" y="65155"/>
                  </a:lnTo>
                  <a:lnTo>
                    <a:pt x="80145" y="65205"/>
                  </a:lnTo>
                  <a:lnTo>
                    <a:pt x="80194" y="65279"/>
                  </a:lnTo>
                  <a:lnTo>
                    <a:pt x="80219" y="65353"/>
                  </a:lnTo>
                  <a:lnTo>
                    <a:pt x="80219" y="65427"/>
                  </a:lnTo>
                  <a:lnTo>
                    <a:pt x="80219" y="65501"/>
                  </a:lnTo>
                  <a:lnTo>
                    <a:pt x="80194" y="65576"/>
                  </a:lnTo>
                  <a:lnTo>
                    <a:pt x="80145" y="65650"/>
                  </a:lnTo>
                  <a:lnTo>
                    <a:pt x="80095" y="65724"/>
                  </a:lnTo>
                  <a:lnTo>
                    <a:pt x="80046" y="65773"/>
                  </a:lnTo>
                  <a:lnTo>
                    <a:pt x="79971" y="65798"/>
                  </a:lnTo>
                  <a:lnTo>
                    <a:pt x="79897" y="65823"/>
                  </a:lnTo>
                  <a:lnTo>
                    <a:pt x="79749" y="65823"/>
                  </a:lnTo>
                  <a:lnTo>
                    <a:pt x="79675" y="65798"/>
                  </a:lnTo>
                  <a:lnTo>
                    <a:pt x="79600" y="65773"/>
                  </a:lnTo>
                  <a:lnTo>
                    <a:pt x="79551" y="65724"/>
                  </a:lnTo>
                  <a:lnTo>
                    <a:pt x="79477" y="65650"/>
                  </a:lnTo>
                  <a:lnTo>
                    <a:pt x="79452" y="65576"/>
                  </a:lnTo>
                  <a:lnTo>
                    <a:pt x="79427" y="65501"/>
                  </a:lnTo>
                  <a:lnTo>
                    <a:pt x="79427" y="65427"/>
                  </a:lnTo>
                  <a:lnTo>
                    <a:pt x="79427" y="65353"/>
                  </a:lnTo>
                  <a:lnTo>
                    <a:pt x="79452" y="65279"/>
                  </a:lnTo>
                  <a:lnTo>
                    <a:pt x="79477" y="65205"/>
                  </a:lnTo>
                  <a:lnTo>
                    <a:pt x="79551" y="65155"/>
                  </a:lnTo>
                  <a:lnTo>
                    <a:pt x="79600" y="65106"/>
                  </a:lnTo>
                  <a:lnTo>
                    <a:pt x="79675" y="65056"/>
                  </a:lnTo>
                  <a:lnTo>
                    <a:pt x="79749" y="65031"/>
                  </a:lnTo>
                  <a:close/>
                  <a:moveTo>
                    <a:pt x="96099" y="64438"/>
                  </a:moveTo>
                  <a:lnTo>
                    <a:pt x="96248" y="64462"/>
                  </a:lnTo>
                  <a:lnTo>
                    <a:pt x="96371" y="64487"/>
                  </a:lnTo>
                  <a:lnTo>
                    <a:pt x="96495" y="64561"/>
                  </a:lnTo>
                  <a:lnTo>
                    <a:pt x="96594" y="64660"/>
                  </a:lnTo>
                  <a:lnTo>
                    <a:pt x="96693" y="64759"/>
                  </a:lnTo>
                  <a:lnTo>
                    <a:pt x="96767" y="64883"/>
                  </a:lnTo>
                  <a:lnTo>
                    <a:pt x="96792" y="65007"/>
                  </a:lnTo>
                  <a:lnTo>
                    <a:pt x="96817" y="65155"/>
                  </a:lnTo>
                  <a:lnTo>
                    <a:pt x="96792" y="65279"/>
                  </a:lnTo>
                  <a:lnTo>
                    <a:pt x="96767" y="65427"/>
                  </a:lnTo>
                  <a:lnTo>
                    <a:pt x="96693" y="65526"/>
                  </a:lnTo>
                  <a:lnTo>
                    <a:pt x="96594" y="65650"/>
                  </a:lnTo>
                  <a:lnTo>
                    <a:pt x="96495" y="65749"/>
                  </a:lnTo>
                  <a:lnTo>
                    <a:pt x="96371" y="65798"/>
                  </a:lnTo>
                  <a:lnTo>
                    <a:pt x="96248" y="65848"/>
                  </a:lnTo>
                  <a:lnTo>
                    <a:pt x="95976" y="65848"/>
                  </a:lnTo>
                  <a:lnTo>
                    <a:pt x="95827" y="65798"/>
                  </a:lnTo>
                  <a:lnTo>
                    <a:pt x="95703" y="65749"/>
                  </a:lnTo>
                  <a:lnTo>
                    <a:pt x="95605" y="65650"/>
                  </a:lnTo>
                  <a:lnTo>
                    <a:pt x="95506" y="65526"/>
                  </a:lnTo>
                  <a:lnTo>
                    <a:pt x="95456" y="65427"/>
                  </a:lnTo>
                  <a:lnTo>
                    <a:pt x="95407" y="65279"/>
                  </a:lnTo>
                  <a:lnTo>
                    <a:pt x="95382" y="65155"/>
                  </a:lnTo>
                  <a:lnTo>
                    <a:pt x="95407" y="65007"/>
                  </a:lnTo>
                  <a:lnTo>
                    <a:pt x="95456" y="64883"/>
                  </a:lnTo>
                  <a:lnTo>
                    <a:pt x="95506" y="64759"/>
                  </a:lnTo>
                  <a:lnTo>
                    <a:pt x="95605" y="64660"/>
                  </a:lnTo>
                  <a:lnTo>
                    <a:pt x="95703" y="64561"/>
                  </a:lnTo>
                  <a:lnTo>
                    <a:pt x="95827" y="64487"/>
                  </a:lnTo>
                  <a:lnTo>
                    <a:pt x="95976" y="64462"/>
                  </a:lnTo>
                  <a:lnTo>
                    <a:pt x="96099" y="64438"/>
                  </a:lnTo>
                  <a:close/>
                  <a:moveTo>
                    <a:pt x="88753" y="64735"/>
                  </a:moveTo>
                  <a:lnTo>
                    <a:pt x="88876" y="64759"/>
                  </a:lnTo>
                  <a:lnTo>
                    <a:pt x="88975" y="64784"/>
                  </a:lnTo>
                  <a:lnTo>
                    <a:pt x="89074" y="64834"/>
                  </a:lnTo>
                  <a:lnTo>
                    <a:pt x="89173" y="64908"/>
                  </a:lnTo>
                  <a:lnTo>
                    <a:pt x="89247" y="65007"/>
                  </a:lnTo>
                  <a:lnTo>
                    <a:pt x="89297" y="65106"/>
                  </a:lnTo>
                  <a:lnTo>
                    <a:pt x="89322" y="65205"/>
                  </a:lnTo>
                  <a:lnTo>
                    <a:pt x="89346" y="65328"/>
                  </a:lnTo>
                  <a:lnTo>
                    <a:pt x="89322" y="65427"/>
                  </a:lnTo>
                  <a:lnTo>
                    <a:pt x="89297" y="65551"/>
                  </a:lnTo>
                  <a:lnTo>
                    <a:pt x="89247" y="65650"/>
                  </a:lnTo>
                  <a:lnTo>
                    <a:pt x="89173" y="65724"/>
                  </a:lnTo>
                  <a:lnTo>
                    <a:pt x="89074" y="65798"/>
                  </a:lnTo>
                  <a:lnTo>
                    <a:pt x="88975" y="65872"/>
                  </a:lnTo>
                  <a:lnTo>
                    <a:pt x="88876" y="65897"/>
                  </a:lnTo>
                  <a:lnTo>
                    <a:pt x="88654" y="65897"/>
                  </a:lnTo>
                  <a:lnTo>
                    <a:pt x="88530" y="65872"/>
                  </a:lnTo>
                  <a:lnTo>
                    <a:pt x="88431" y="65798"/>
                  </a:lnTo>
                  <a:lnTo>
                    <a:pt x="88357" y="65724"/>
                  </a:lnTo>
                  <a:lnTo>
                    <a:pt x="88283" y="65650"/>
                  </a:lnTo>
                  <a:lnTo>
                    <a:pt x="88208" y="65551"/>
                  </a:lnTo>
                  <a:lnTo>
                    <a:pt x="88184" y="65427"/>
                  </a:lnTo>
                  <a:lnTo>
                    <a:pt x="88184" y="65328"/>
                  </a:lnTo>
                  <a:lnTo>
                    <a:pt x="88184" y="65205"/>
                  </a:lnTo>
                  <a:lnTo>
                    <a:pt x="88208" y="65106"/>
                  </a:lnTo>
                  <a:lnTo>
                    <a:pt x="88283" y="65007"/>
                  </a:lnTo>
                  <a:lnTo>
                    <a:pt x="88357" y="64908"/>
                  </a:lnTo>
                  <a:lnTo>
                    <a:pt x="88431" y="64834"/>
                  </a:lnTo>
                  <a:lnTo>
                    <a:pt x="88530" y="64784"/>
                  </a:lnTo>
                  <a:lnTo>
                    <a:pt x="88654" y="64759"/>
                  </a:lnTo>
                  <a:lnTo>
                    <a:pt x="88753" y="64735"/>
                  </a:lnTo>
                  <a:close/>
                  <a:moveTo>
                    <a:pt x="91325" y="64883"/>
                  </a:moveTo>
                  <a:lnTo>
                    <a:pt x="91449" y="64908"/>
                  </a:lnTo>
                  <a:lnTo>
                    <a:pt x="91548" y="64982"/>
                  </a:lnTo>
                  <a:lnTo>
                    <a:pt x="91647" y="65056"/>
                  </a:lnTo>
                  <a:lnTo>
                    <a:pt x="91721" y="65155"/>
                  </a:lnTo>
                  <a:lnTo>
                    <a:pt x="91795" y="65254"/>
                  </a:lnTo>
                  <a:lnTo>
                    <a:pt x="91820" y="65378"/>
                  </a:lnTo>
                  <a:lnTo>
                    <a:pt x="91820" y="65501"/>
                  </a:lnTo>
                  <a:lnTo>
                    <a:pt x="91820" y="65625"/>
                  </a:lnTo>
                  <a:lnTo>
                    <a:pt x="91795" y="65724"/>
                  </a:lnTo>
                  <a:lnTo>
                    <a:pt x="91721" y="65848"/>
                  </a:lnTo>
                  <a:lnTo>
                    <a:pt x="91647" y="65947"/>
                  </a:lnTo>
                  <a:lnTo>
                    <a:pt x="91548" y="66021"/>
                  </a:lnTo>
                  <a:lnTo>
                    <a:pt x="91449" y="66070"/>
                  </a:lnTo>
                  <a:lnTo>
                    <a:pt x="91325" y="66120"/>
                  </a:lnTo>
                  <a:lnTo>
                    <a:pt x="91078" y="66120"/>
                  </a:lnTo>
                  <a:lnTo>
                    <a:pt x="90979" y="66070"/>
                  </a:lnTo>
                  <a:lnTo>
                    <a:pt x="90855" y="66021"/>
                  </a:lnTo>
                  <a:lnTo>
                    <a:pt x="90756" y="65947"/>
                  </a:lnTo>
                  <a:lnTo>
                    <a:pt x="90682" y="65848"/>
                  </a:lnTo>
                  <a:lnTo>
                    <a:pt x="90633" y="65724"/>
                  </a:lnTo>
                  <a:lnTo>
                    <a:pt x="90583" y="65625"/>
                  </a:lnTo>
                  <a:lnTo>
                    <a:pt x="90583" y="65501"/>
                  </a:lnTo>
                  <a:lnTo>
                    <a:pt x="90583" y="65378"/>
                  </a:lnTo>
                  <a:lnTo>
                    <a:pt x="90633" y="65254"/>
                  </a:lnTo>
                  <a:lnTo>
                    <a:pt x="90682" y="65155"/>
                  </a:lnTo>
                  <a:lnTo>
                    <a:pt x="90756" y="65056"/>
                  </a:lnTo>
                  <a:lnTo>
                    <a:pt x="90855" y="64982"/>
                  </a:lnTo>
                  <a:lnTo>
                    <a:pt x="90979" y="64908"/>
                  </a:lnTo>
                  <a:lnTo>
                    <a:pt x="91078" y="64883"/>
                  </a:lnTo>
                  <a:close/>
                  <a:moveTo>
                    <a:pt x="93650" y="64759"/>
                  </a:moveTo>
                  <a:lnTo>
                    <a:pt x="93799" y="64784"/>
                  </a:lnTo>
                  <a:lnTo>
                    <a:pt x="93923" y="64809"/>
                  </a:lnTo>
                  <a:lnTo>
                    <a:pt x="94021" y="64883"/>
                  </a:lnTo>
                  <a:lnTo>
                    <a:pt x="94145" y="64957"/>
                  </a:lnTo>
                  <a:lnTo>
                    <a:pt x="94219" y="65081"/>
                  </a:lnTo>
                  <a:lnTo>
                    <a:pt x="94294" y="65180"/>
                  </a:lnTo>
                  <a:lnTo>
                    <a:pt x="94318" y="65304"/>
                  </a:lnTo>
                  <a:lnTo>
                    <a:pt x="94343" y="65452"/>
                  </a:lnTo>
                  <a:lnTo>
                    <a:pt x="94318" y="65576"/>
                  </a:lnTo>
                  <a:lnTo>
                    <a:pt x="94294" y="65699"/>
                  </a:lnTo>
                  <a:lnTo>
                    <a:pt x="94219" y="65798"/>
                  </a:lnTo>
                  <a:lnTo>
                    <a:pt x="94145" y="65922"/>
                  </a:lnTo>
                  <a:lnTo>
                    <a:pt x="94021" y="65996"/>
                  </a:lnTo>
                  <a:lnTo>
                    <a:pt x="93923" y="66070"/>
                  </a:lnTo>
                  <a:lnTo>
                    <a:pt x="93799" y="66095"/>
                  </a:lnTo>
                  <a:lnTo>
                    <a:pt x="93650" y="66120"/>
                  </a:lnTo>
                  <a:lnTo>
                    <a:pt x="93527" y="66095"/>
                  </a:lnTo>
                  <a:lnTo>
                    <a:pt x="93403" y="66070"/>
                  </a:lnTo>
                  <a:lnTo>
                    <a:pt x="93279" y="65996"/>
                  </a:lnTo>
                  <a:lnTo>
                    <a:pt x="93180" y="65922"/>
                  </a:lnTo>
                  <a:lnTo>
                    <a:pt x="93106" y="65798"/>
                  </a:lnTo>
                  <a:lnTo>
                    <a:pt x="93032" y="65699"/>
                  </a:lnTo>
                  <a:lnTo>
                    <a:pt x="93007" y="65576"/>
                  </a:lnTo>
                  <a:lnTo>
                    <a:pt x="92983" y="65452"/>
                  </a:lnTo>
                  <a:lnTo>
                    <a:pt x="93007" y="65304"/>
                  </a:lnTo>
                  <a:lnTo>
                    <a:pt x="93032" y="65180"/>
                  </a:lnTo>
                  <a:lnTo>
                    <a:pt x="93106" y="65081"/>
                  </a:lnTo>
                  <a:lnTo>
                    <a:pt x="93180" y="64957"/>
                  </a:lnTo>
                  <a:lnTo>
                    <a:pt x="93279" y="64883"/>
                  </a:lnTo>
                  <a:lnTo>
                    <a:pt x="93403" y="64809"/>
                  </a:lnTo>
                  <a:lnTo>
                    <a:pt x="93527" y="64784"/>
                  </a:lnTo>
                  <a:lnTo>
                    <a:pt x="93650" y="64759"/>
                  </a:lnTo>
                  <a:close/>
                  <a:moveTo>
                    <a:pt x="103817" y="64561"/>
                  </a:moveTo>
                  <a:lnTo>
                    <a:pt x="103990" y="64586"/>
                  </a:lnTo>
                  <a:lnTo>
                    <a:pt x="104138" y="64636"/>
                  </a:lnTo>
                  <a:lnTo>
                    <a:pt x="104287" y="64710"/>
                  </a:lnTo>
                  <a:lnTo>
                    <a:pt x="104435" y="64834"/>
                  </a:lnTo>
                  <a:lnTo>
                    <a:pt x="104534" y="64957"/>
                  </a:lnTo>
                  <a:lnTo>
                    <a:pt x="104608" y="65106"/>
                  </a:lnTo>
                  <a:lnTo>
                    <a:pt x="104658" y="65254"/>
                  </a:lnTo>
                  <a:lnTo>
                    <a:pt x="104683" y="65427"/>
                  </a:lnTo>
                  <a:lnTo>
                    <a:pt x="104658" y="65600"/>
                  </a:lnTo>
                  <a:lnTo>
                    <a:pt x="104608" y="65749"/>
                  </a:lnTo>
                  <a:lnTo>
                    <a:pt x="104534" y="65897"/>
                  </a:lnTo>
                  <a:lnTo>
                    <a:pt x="104435" y="66046"/>
                  </a:lnTo>
                  <a:lnTo>
                    <a:pt x="104287" y="66145"/>
                  </a:lnTo>
                  <a:lnTo>
                    <a:pt x="104138" y="66219"/>
                  </a:lnTo>
                  <a:lnTo>
                    <a:pt x="103990" y="66268"/>
                  </a:lnTo>
                  <a:lnTo>
                    <a:pt x="103817" y="66293"/>
                  </a:lnTo>
                  <a:lnTo>
                    <a:pt x="103644" y="66268"/>
                  </a:lnTo>
                  <a:lnTo>
                    <a:pt x="103495" y="66219"/>
                  </a:lnTo>
                  <a:lnTo>
                    <a:pt x="103347" y="66145"/>
                  </a:lnTo>
                  <a:lnTo>
                    <a:pt x="103198" y="66046"/>
                  </a:lnTo>
                  <a:lnTo>
                    <a:pt x="103100" y="65897"/>
                  </a:lnTo>
                  <a:lnTo>
                    <a:pt x="103025" y="65749"/>
                  </a:lnTo>
                  <a:lnTo>
                    <a:pt x="102976" y="65600"/>
                  </a:lnTo>
                  <a:lnTo>
                    <a:pt x="102951" y="65427"/>
                  </a:lnTo>
                  <a:lnTo>
                    <a:pt x="102976" y="65254"/>
                  </a:lnTo>
                  <a:lnTo>
                    <a:pt x="103025" y="65106"/>
                  </a:lnTo>
                  <a:lnTo>
                    <a:pt x="103100" y="64957"/>
                  </a:lnTo>
                  <a:lnTo>
                    <a:pt x="103198" y="64834"/>
                  </a:lnTo>
                  <a:lnTo>
                    <a:pt x="103347" y="64710"/>
                  </a:lnTo>
                  <a:lnTo>
                    <a:pt x="103495" y="64636"/>
                  </a:lnTo>
                  <a:lnTo>
                    <a:pt x="103644" y="64586"/>
                  </a:lnTo>
                  <a:lnTo>
                    <a:pt x="103817" y="64561"/>
                  </a:lnTo>
                  <a:close/>
                  <a:moveTo>
                    <a:pt x="117372" y="64091"/>
                  </a:moveTo>
                  <a:lnTo>
                    <a:pt x="117595" y="64116"/>
                  </a:lnTo>
                  <a:lnTo>
                    <a:pt x="117793" y="64166"/>
                  </a:lnTo>
                  <a:lnTo>
                    <a:pt x="117991" y="64289"/>
                  </a:lnTo>
                  <a:lnTo>
                    <a:pt x="118164" y="64438"/>
                  </a:lnTo>
                  <a:lnTo>
                    <a:pt x="118312" y="64611"/>
                  </a:lnTo>
                  <a:lnTo>
                    <a:pt x="118436" y="64809"/>
                  </a:lnTo>
                  <a:lnTo>
                    <a:pt x="118485" y="65007"/>
                  </a:lnTo>
                  <a:lnTo>
                    <a:pt x="118510" y="65229"/>
                  </a:lnTo>
                  <a:lnTo>
                    <a:pt x="118485" y="65452"/>
                  </a:lnTo>
                  <a:lnTo>
                    <a:pt x="118436" y="65675"/>
                  </a:lnTo>
                  <a:lnTo>
                    <a:pt x="118312" y="65872"/>
                  </a:lnTo>
                  <a:lnTo>
                    <a:pt x="118164" y="66046"/>
                  </a:lnTo>
                  <a:lnTo>
                    <a:pt x="117991" y="66194"/>
                  </a:lnTo>
                  <a:lnTo>
                    <a:pt x="117793" y="66293"/>
                  </a:lnTo>
                  <a:lnTo>
                    <a:pt x="117595" y="66367"/>
                  </a:lnTo>
                  <a:lnTo>
                    <a:pt x="117372" y="66392"/>
                  </a:lnTo>
                  <a:lnTo>
                    <a:pt x="117150" y="66367"/>
                  </a:lnTo>
                  <a:lnTo>
                    <a:pt x="116927" y="66293"/>
                  </a:lnTo>
                  <a:lnTo>
                    <a:pt x="116729" y="66194"/>
                  </a:lnTo>
                  <a:lnTo>
                    <a:pt x="116556" y="66046"/>
                  </a:lnTo>
                  <a:lnTo>
                    <a:pt x="116408" y="65872"/>
                  </a:lnTo>
                  <a:lnTo>
                    <a:pt x="116309" y="65675"/>
                  </a:lnTo>
                  <a:lnTo>
                    <a:pt x="116234" y="65452"/>
                  </a:lnTo>
                  <a:lnTo>
                    <a:pt x="116234" y="65229"/>
                  </a:lnTo>
                  <a:lnTo>
                    <a:pt x="116234" y="65007"/>
                  </a:lnTo>
                  <a:lnTo>
                    <a:pt x="116309" y="64809"/>
                  </a:lnTo>
                  <a:lnTo>
                    <a:pt x="116408" y="64611"/>
                  </a:lnTo>
                  <a:lnTo>
                    <a:pt x="116556" y="64438"/>
                  </a:lnTo>
                  <a:lnTo>
                    <a:pt x="116729" y="64289"/>
                  </a:lnTo>
                  <a:lnTo>
                    <a:pt x="116927" y="64166"/>
                  </a:lnTo>
                  <a:lnTo>
                    <a:pt x="117150" y="64116"/>
                  </a:lnTo>
                  <a:lnTo>
                    <a:pt x="117372" y="64091"/>
                  </a:lnTo>
                  <a:close/>
                  <a:moveTo>
                    <a:pt x="75643" y="65798"/>
                  </a:moveTo>
                  <a:lnTo>
                    <a:pt x="75766" y="65823"/>
                  </a:lnTo>
                  <a:lnTo>
                    <a:pt x="75865" y="65872"/>
                  </a:lnTo>
                  <a:lnTo>
                    <a:pt x="75939" y="65996"/>
                  </a:lnTo>
                  <a:lnTo>
                    <a:pt x="75964" y="66095"/>
                  </a:lnTo>
                  <a:lnTo>
                    <a:pt x="75939" y="66219"/>
                  </a:lnTo>
                  <a:lnTo>
                    <a:pt x="75865" y="66342"/>
                  </a:lnTo>
                  <a:lnTo>
                    <a:pt x="75766" y="66392"/>
                  </a:lnTo>
                  <a:lnTo>
                    <a:pt x="75643" y="66417"/>
                  </a:lnTo>
                  <a:lnTo>
                    <a:pt x="75519" y="66392"/>
                  </a:lnTo>
                  <a:lnTo>
                    <a:pt x="75420" y="66342"/>
                  </a:lnTo>
                  <a:lnTo>
                    <a:pt x="75346" y="66219"/>
                  </a:lnTo>
                  <a:lnTo>
                    <a:pt x="75321" y="66095"/>
                  </a:lnTo>
                  <a:lnTo>
                    <a:pt x="75346" y="65996"/>
                  </a:lnTo>
                  <a:lnTo>
                    <a:pt x="75420" y="65872"/>
                  </a:lnTo>
                  <a:lnTo>
                    <a:pt x="75519" y="65823"/>
                  </a:lnTo>
                  <a:lnTo>
                    <a:pt x="75643" y="65798"/>
                  </a:lnTo>
                  <a:close/>
                  <a:moveTo>
                    <a:pt x="71809" y="66392"/>
                  </a:moveTo>
                  <a:lnTo>
                    <a:pt x="71883" y="66417"/>
                  </a:lnTo>
                  <a:lnTo>
                    <a:pt x="71957" y="66466"/>
                  </a:lnTo>
                  <a:lnTo>
                    <a:pt x="72006" y="66540"/>
                  </a:lnTo>
                  <a:lnTo>
                    <a:pt x="72031" y="66615"/>
                  </a:lnTo>
                  <a:lnTo>
                    <a:pt x="72006" y="66713"/>
                  </a:lnTo>
                  <a:lnTo>
                    <a:pt x="71957" y="66788"/>
                  </a:lnTo>
                  <a:lnTo>
                    <a:pt x="71883" y="66837"/>
                  </a:lnTo>
                  <a:lnTo>
                    <a:pt x="71710" y="66837"/>
                  </a:lnTo>
                  <a:lnTo>
                    <a:pt x="71635" y="66788"/>
                  </a:lnTo>
                  <a:lnTo>
                    <a:pt x="71586" y="66713"/>
                  </a:lnTo>
                  <a:lnTo>
                    <a:pt x="71586" y="66615"/>
                  </a:lnTo>
                  <a:lnTo>
                    <a:pt x="71586" y="66540"/>
                  </a:lnTo>
                  <a:lnTo>
                    <a:pt x="71635" y="66466"/>
                  </a:lnTo>
                  <a:lnTo>
                    <a:pt x="71710" y="66417"/>
                  </a:lnTo>
                  <a:lnTo>
                    <a:pt x="71809" y="66392"/>
                  </a:lnTo>
                  <a:close/>
                  <a:moveTo>
                    <a:pt x="82099" y="65897"/>
                  </a:moveTo>
                  <a:lnTo>
                    <a:pt x="82198" y="65922"/>
                  </a:lnTo>
                  <a:lnTo>
                    <a:pt x="82297" y="65947"/>
                  </a:lnTo>
                  <a:lnTo>
                    <a:pt x="82371" y="65971"/>
                  </a:lnTo>
                  <a:lnTo>
                    <a:pt x="82445" y="66046"/>
                  </a:lnTo>
                  <a:lnTo>
                    <a:pt x="82494" y="66120"/>
                  </a:lnTo>
                  <a:lnTo>
                    <a:pt x="82544" y="66194"/>
                  </a:lnTo>
                  <a:lnTo>
                    <a:pt x="82569" y="66293"/>
                  </a:lnTo>
                  <a:lnTo>
                    <a:pt x="82593" y="66367"/>
                  </a:lnTo>
                  <a:lnTo>
                    <a:pt x="82569" y="66466"/>
                  </a:lnTo>
                  <a:lnTo>
                    <a:pt x="82544" y="66565"/>
                  </a:lnTo>
                  <a:lnTo>
                    <a:pt x="82494" y="66639"/>
                  </a:lnTo>
                  <a:lnTo>
                    <a:pt x="82445" y="66713"/>
                  </a:lnTo>
                  <a:lnTo>
                    <a:pt x="82371" y="66763"/>
                  </a:lnTo>
                  <a:lnTo>
                    <a:pt x="82297" y="66812"/>
                  </a:lnTo>
                  <a:lnTo>
                    <a:pt x="82198" y="66837"/>
                  </a:lnTo>
                  <a:lnTo>
                    <a:pt x="82099" y="66862"/>
                  </a:lnTo>
                  <a:lnTo>
                    <a:pt x="82025" y="66837"/>
                  </a:lnTo>
                  <a:lnTo>
                    <a:pt x="81926" y="66812"/>
                  </a:lnTo>
                  <a:lnTo>
                    <a:pt x="81851" y="66763"/>
                  </a:lnTo>
                  <a:lnTo>
                    <a:pt x="81777" y="66713"/>
                  </a:lnTo>
                  <a:lnTo>
                    <a:pt x="81703" y="66639"/>
                  </a:lnTo>
                  <a:lnTo>
                    <a:pt x="81678" y="66565"/>
                  </a:lnTo>
                  <a:lnTo>
                    <a:pt x="81653" y="66466"/>
                  </a:lnTo>
                  <a:lnTo>
                    <a:pt x="81629" y="66367"/>
                  </a:lnTo>
                  <a:lnTo>
                    <a:pt x="81653" y="66293"/>
                  </a:lnTo>
                  <a:lnTo>
                    <a:pt x="81678" y="66194"/>
                  </a:lnTo>
                  <a:lnTo>
                    <a:pt x="81703" y="66120"/>
                  </a:lnTo>
                  <a:lnTo>
                    <a:pt x="81777" y="66046"/>
                  </a:lnTo>
                  <a:lnTo>
                    <a:pt x="81851" y="65971"/>
                  </a:lnTo>
                  <a:lnTo>
                    <a:pt x="81926" y="65947"/>
                  </a:lnTo>
                  <a:lnTo>
                    <a:pt x="82025" y="65922"/>
                  </a:lnTo>
                  <a:lnTo>
                    <a:pt x="82099" y="65897"/>
                  </a:lnTo>
                  <a:close/>
                  <a:moveTo>
                    <a:pt x="112796" y="64809"/>
                  </a:moveTo>
                  <a:lnTo>
                    <a:pt x="112994" y="64834"/>
                  </a:lnTo>
                  <a:lnTo>
                    <a:pt x="113192" y="64883"/>
                  </a:lnTo>
                  <a:lnTo>
                    <a:pt x="113390" y="64982"/>
                  </a:lnTo>
                  <a:lnTo>
                    <a:pt x="113538" y="65130"/>
                  </a:lnTo>
                  <a:lnTo>
                    <a:pt x="113687" y="65304"/>
                  </a:lnTo>
                  <a:lnTo>
                    <a:pt x="113785" y="65477"/>
                  </a:lnTo>
                  <a:lnTo>
                    <a:pt x="113835" y="65675"/>
                  </a:lnTo>
                  <a:lnTo>
                    <a:pt x="113860" y="65872"/>
                  </a:lnTo>
                  <a:lnTo>
                    <a:pt x="113835" y="66070"/>
                  </a:lnTo>
                  <a:lnTo>
                    <a:pt x="113785" y="66268"/>
                  </a:lnTo>
                  <a:lnTo>
                    <a:pt x="113687" y="66441"/>
                  </a:lnTo>
                  <a:lnTo>
                    <a:pt x="113538" y="66615"/>
                  </a:lnTo>
                  <a:lnTo>
                    <a:pt x="113390" y="66763"/>
                  </a:lnTo>
                  <a:lnTo>
                    <a:pt x="113192" y="66862"/>
                  </a:lnTo>
                  <a:lnTo>
                    <a:pt x="112994" y="66911"/>
                  </a:lnTo>
                  <a:lnTo>
                    <a:pt x="112796" y="66936"/>
                  </a:lnTo>
                  <a:lnTo>
                    <a:pt x="112598" y="66911"/>
                  </a:lnTo>
                  <a:lnTo>
                    <a:pt x="112400" y="66862"/>
                  </a:lnTo>
                  <a:lnTo>
                    <a:pt x="112227" y="66763"/>
                  </a:lnTo>
                  <a:lnTo>
                    <a:pt x="112054" y="66615"/>
                  </a:lnTo>
                  <a:lnTo>
                    <a:pt x="111930" y="66441"/>
                  </a:lnTo>
                  <a:lnTo>
                    <a:pt x="111831" y="66268"/>
                  </a:lnTo>
                  <a:lnTo>
                    <a:pt x="111757" y="66070"/>
                  </a:lnTo>
                  <a:lnTo>
                    <a:pt x="111757" y="65872"/>
                  </a:lnTo>
                  <a:lnTo>
                    <a:pt x="111757" y="65675"/>
                  </a:lnTo>
                  <a:lnTo>
                    <a:pt x="111831" y="65477"/>
                  </a:lnTo>
                  <a:lnTo>
                    <a:pt x="111930" y="65304"/>
                  </a:lnTo>
                  <a:lnTo>
                    <a:pt x="112054" y="65130"/>
                  </a:lnTo>
                  <a:lnTo>
                    <a:pt x="112227" y="64982"/>
                  </a:lnTo>
                  <a:lnTo>
                    <a:pt x="112400" y="64883"/>
                  </a:lnTo>
                  <a:lnTo>
                    <a:pt x="112598" y="64834"/>
                  </a:lnTo>
                  <a:lnTo>
                    <a:pt x="112796" y="64809"/>
                  </a:lnTo>
                  <a:close/>
                  <a:moveTo>
                    <a:pt x="68123" y="66812"/>
                  </a:moveTo>
                  <a:lnTo>
                    <a:pt x="68172" y="66837"/>
                  </a:lnTo>
                  <a:lnTo>
                    <a:pt x="68197" y="66887"/>
                  </a:lnTo>
                  <a:lnTo>
                    <a:pt x="68197" y="66936"/>
                  </a:lnTo>
                  <a:lnTo>
                    <a:pt x="68197" y="66986"/>
                  </a:lnTo>
                  <a:lnTo>
                    <a:pt x="68172" y="67010"/>
                  </a:lnTo>
                  <a:lnTo>
                    <a:pt x="68123" y="67035"/>
                  </a:lnTo>
                  <a:lnTo>
                    <a:pt x="68073" y="67060"/>
                  </a:lnTo>
                  <a:lnTo>
                    <a:pt x="68049" y="67035"/>
                  </a:lnTo>
                  <a:lnTo>
                    <a:pt x="67999" y="67010"/>
                  </a:lnTo>
                  <a:lnTo>
                    <a:pt x="67974" y="66986"/>
                  </a:lnTo>
                  <a:lnTo>
                    <a:pt x="67974" y="66936"/>
                  </a:lnTo>
                  <a:lnTo>
                    <a:pt x="67974" y="66887"/>
                  </a:lnTo>
                  <a:lnTo>
                    <a:pt x="67999" y="66837"/>
                  </a:lnTo>
                  <a:lnTo>
                    <a:pt x="68049" y="66812"/>
                  </a:lnTo>
                  <a:close/>
                  <a:moveTo>
                    <a:pt x="107997" y="65130"/>
                  </a:moveTo>
                  <a:lnTo>
                    <a:pt x="108195" y="65155"/>
                  </a:lnTo>
                  <a:lnTo>
                    <a:pt x="108368" y="65205"/>
                  </a:lnTo>
                  <a:lnTo>
                    <a:pt x="108541" y="65304"/>
                  </a:lnTo>
                  <a:lnTo>
                    <a:pt x="108690" y="65427"/>
                  </a:lnTo>
                  <a:lnTo>
                    <a:pt x="108814" y="65576"/>
                  </a:lnTo>
                  <a:lnTo>
                    <a:pt x="108888" y="65749"/>
                  </a:lnTo>
                  <a:lnTo>
                    <a:pt x="108937" y="65922"/>
                  </a:lnTo>
                  <a:lnTo>
                    <a:pt x="108962" y="66095"/>
                  </a:lnTo>
                  <a:lnTo>
                    <a:pt x="108937" y="66293"/>
                  </a:lnTo>
                  <a:lnTo>
                    <a:pt x="108888" y="66466"/>
                  </a:lnTo>
                  <a:lnTo>
                    <a:pt x="108814" y="66639"/>
                  </a:lnTo>
                  <a:lnTo>
                    <a:pt x="108690" y="66788"/>
                  </a:lnTo>
                  <a:lnTo>
                    <a:pt x="108541" y="66911"/>
                  </a:lnTo>
                  <a:lnTo>
                    <a:pt x="108368" y="66986"/>
                  </a:lnTo>
                  <a:lnTo>
                    <a:pt x="108195" y="67060"/>
                  </a:lnTo>
                  <a:lnTo>
                    <a:pt x="107824" y="67060"/>
                  </a:lnTo>
                  <a:lnTo>
                    <a:pt x="107651" y="66986"/>
                  </a:lnTo>
                  <a:lnTo>
                    <a:pt x="107478" y="66911"/>
                  </a:lnTo>
                  <a:lnTo>
                    <a:pt x="107329" y="66788"/>
                  </a:lnTo>
                  <a:lnTo>
                    <a:pt x="107206" y="66639"/>
                  </a:lnTo>
                  <a:lnTo>
                    <a:pt x="107107" y="66466"/>
                  </a:lnTo>
                  <a:lnTo>
                    <a:pt x="107057" y="66293"/>
                  </a:lnTo>
                  <a:lnTo>
                    <a:pt x="107033" y="66095"/>
                  </a:lnTo>
                  <a:lnTo>
                    <a:pt x="107057" y="65922"/>
                  </a:lnTo>
                  <a:lnTo>
                    <a:pt x="107107" y="65749"/>
                  </a:lnTo>
                  <a:lnTo>
                    <a:pt x="107206" y="65576"/>
                  </a:lnTo>
                  <a:lnTo>
                    <a:pt x="107329" y="65427"/>
                  </a:lnTo>
                  <a:lnTo>
                    <a:pt x="107478" y="65304"/>
                  </a:lnTo>
                  <a:lnTo>
                    <a:pt x="107651" y="65205"/>
                  </a:lnTo>
                  <a:lnTo>
                    <a:pt x="107824" y="65155"/>
                  </a:lnTo>
                  <a:lnTo>
                    <a:pt x="107997" y="65130"/>
                  </a:lnTo>
                  <a:close/>
                  <a:moveTo>
                    <a:pt x="101690" y="65551"/>
                  </a:moveTo>
                  <a:lnTo>
                    <a:pt x="101838" y="65600"/>
                  </a:lnTo>
                  <a:lnTo>
                    <a:pt x="101986" y="65675"/>
                  </a:lnTo>
                  <a:lnTo>
                    <a:pt x="102135" y="65773"/>
                  </a:lnTo>
                  <a:lnTo>
                    <a:pt x="102234" y="65922"/>
                  </a:lnTo>
                  <a:lnTo>
                    <a:pt x="102308" y="66070"/>
                  </a:lnTo>
                  <a:lnTo>
                    <a:pt x="102357" y="66219"/>
                  </a:lnTo>
                  <a:lnTo>
                    <a:pt x="102357" y="66367"/>
                  </a:lnTo>
                  <a:lnTo>
                    <a:pt x="102357" y="66540"/>
                  </a:lnTo>
                  <a:lnTo>
                    <a:pt x="102308" y="66689"/>
                  </a:lnTo>
                  <a:lnTo>
                    <a:pt x="102234" y="66837"/>
                  </a:lnTo>
                  <a:lnTo>
                    <a:pt x="102135" y="66961"/>
                  </a:lnTo>
                  <a:lnTo>
                    <a:pt x="101986" y="67084"/>
                  </a:lnTo>
                  <a:lnTo>
                    <a:pt x="101838" y="67159"/>
                  </a:lnTo>
                  <a:lnTo>
                    <a:pt x="101690" y="67208"/>
                  </a:lnTo>
                  <a:lnTo>
                    <a:pt x="101368" y="67208"/>
                  </a:lnTo>
                  <a:lnTo>
                    <a:pt x="101220" y="67159"/>
                  </a:lnTo>
                  <a:lnTo>
                    <a:pt x="101071" y="67084"/>
                  </a:lnTo>
                  <a:lnTo>
                    <a:pt x="100948" y="66961"/>
                  </a:lnTo>
                  <a:lnTo>
                    <a:pt x="100824" y="66837"/>
                  </a:lnTo>
                  <a:lnTo>
                    <a:pt x="100750" y="66689"/>
                  </a:lnTo>
                  <a:lnTo>
                    <a:pt x="100700" y="66540"/>
                  </a:lnTo>
                  <a:lnTo>
                    <a:pt x="100700" y="66367"/>
                  </a:lnTo>
                  <a:lnTo>
                    <a:pt x="100700" y="66219"/>
                  </a:lnTo>
                  <a:lnTo>
                    <a:pt x="100750" y="66070"/>
                  </a:lnTo>
                  <a:lnTo>
                    <a:pt x="100824" y="65922"/>
                  </a:lnTo>
                  <a:lnTo>
                    <a:pt x="100948" y="65773"/>
                  </a:lnTo>
                  <a:lnTo>
                    <a:pt x="101071" y="65675"/>
                  </a:lnTo>
                  <a:lnTo>
                    <a:pt x="101220" y="65600"/>
                  </a:lnTo>
                  <a:lnTo>
                    <a:pt x="101368" y="65551"/>
                  </a:lnTo>
                  <a:close/>
                  <a:moveTo>
                    <a:pt x="84572" y="66590"/>
                  </a:moveTo>
                  <a:lnTo>
                    <a:pt x="84671" y="66615"/>
                  </a:lnTo>
                  <a:lnTo>
                    <a:pt x="84770" y="66664"/>
                  </a:lnTo>
                  <a:lnTo>
                    <a:pt x="84844" y="66738"/>
                  </a:lnTo>
                  <a:lnTo>
                    <a:pt x="84919" y="66837"/>
                  </a:lnTo>
                  <a:lnTo>
                    <a:pt x="84968" y="66911"/>
                  </a:lnTo>
                  <a:lnTo>
                    <a:pt x="84993" y="67010"/>
                  </a:lnTo>
                  <a:lnTo>
                    <a:pt x="85018" y="67134"/>
                  </a:lnTo>
                  <a:lnTo>
                    <a:pt x="84993" y="67233"/>
                  </a:lnTo>
                  <a:lnTo>
                    <a:pt x="84968" y="67332"/>
                  </a:lnTo>
                  <a:lnTo>
                    <a:pt x="84919" y="67406"/>
                  </a:lnTo>
                  <a:lnTo>
                    <a:pt x="84844" y="67505"/>
                  </a:lnTo>
                  <a:lnTo>
                    <a:pt x="84770" y="67579"/>
                  </a:lnTo>
                  <a:lnTo>
                    <a:pt x="84671" y="67629"/>
                  </a:lnTo>
                  <a:lnTo>
                    <a:pt x="84572" y="67653"/>
                  </a:lnTo>
                  <a:lnTo>
                    <a:pt x="84374" y="67653"/>
                  </a:lnTo>
                  <a:lnTo>
                    <a:pt x="84275" y="67629"/>
                  </a:lnTo>
                  <a:lnTo>
                    <a:pt x="84177" y="67579"/>
                  </a:lnTo>
                  <a:lnTo>
                    <a:pt x="84102" y="67505"/>
                  </a:lnTo>
                  <a:lnTo>
                    <a:pt x="84028" y="67406"/>
                  </a:lnTo>
                  <a:lnTo>
                    <a:pt x="83979" y="67332"/>
                  </a:lnTo>
                  <a:lnTo>
                    <a:pt x="83954" y="67233"/>
                  </a:lnTo>
                  <a:lnTo>
                    <a:pt x="83929" y="67134"/>
                  </a:lnTo>
                  <a:lnTo>
                    <a:pt x="83954" y="67010"/>
                  </a:lnTo>
                  <a:lnTo>
                    <a:pt x="83979" y="66911"/>
                  </a:lnTo>
                  <a:lnTo>
                    <a:pt x="84028" y="66837"/>
                  </a:lnTo>
                  <a:lnTo>
                    <a:pt x="84102" y="66738"/>
                  </a:lnTo>
                  <a:lnTo>
                    <a:pt x="84177" y="66664"/>
                  </a:lnTo>
                  <a:lnTo>
                    <a:pt x="84275" y="66615"/>
                  </a:lnTo>
                  <a:lnTo>
                    <a:pt x="84374" y="66590"/>
                  </a:lnTo>
                  <a:close/>
                  <a:moveTo>
                    <a:pt x="77770" y="66887"/>
                  </a:moveTo>
                  <a:lnTo>
                    <a:pt x="77844" y="66911"/>
                  </a:lnTo>
                  <a:lnTo>
                    <a:pt x="77918" y="66936"/>
                  </a:lnTo>
                  <a:lnTo>
                    <a:pt x="77993" y="66961"/>
                  </a:lnTo>
                  <a:lnTo>
                    <a:pt x="78042" y="67010"/>
                  </a:lnTo>
                  <a:lnTo>
                    <a:pt x="78091" y="67084"/>
                  </a:lnTo>
                  <a:lnTo>
                    <a:pt x="78141" y="67159"/>
                  </a:lnTo>
                  <a:lnTo>
                    <a:pt x="78166" y="67233"/>
                  </a:lnTo>
                  <a:lnTo>
                    <a:pt x="78166" y="67307"/>
                  </a:lnTo>
                  <a:lnTo>
                    <a:pt x="78166" y="67381"/>
                  </a:lnTo>
                  <a:lnTo>
                    <a:pt x="78141" y="67456"/>
                  </a:lnTo>
                  <a:lnTo>
                    <a:pt x="78091" y="67530"/>
                  </a:lnTo>
                  <a:lnTo>
                    <a:pt x="78042" y="67579"/>
                  </a:lnTo>
                  <a:lnTo>
                    <a:pt x="77993" y="67629"/>
                  </a:lnTo>
                  <a:lnTo>
                    <a:pt x="77918" y="67678"/>
                  </a:lnTo>
                  <a:lnTo>
                    <a:pt x="77844" y="67678"/>
                  </a:lnTo>
                  <a:lnTo>
                    <a:pt x="77770" y="67703"/>
                  </a:lnTo>
                  <a:lnTo>
                    <a:pt x="77696" y="67678"/>
                  </a:lnTo>
                  <a:lnTo>
                    <a:pt x="77621" y="67678"/>
                  </a:lnTo>
                  <a:lnTo>
                    <a:pt x="77547" y="67629"/>
                  </a:lnTo>
                  <a:lnTo>
                    <a:pt x="77473" y="67579"/>
                  </a:lnTo>
                  <a:lnTo>
                    <a:pt x="77424" y="67530"/>
                  </a:lnTo>
                  <a:lnTo>
                    <a:pt x="77399" y="67456"/>
                  </a:lnTo>
                  <a:lnTo>
                    <a:pt x="77374" y="67381"/>
                  </a:lnTo>
                  <a:lnTo>
                    <a:pt x="77349" y="67307"/>
                  </a:lnTo>
                  <a:lnTo>
                    <a:pt x="77374" y="67233"/>
                  </a:lnTo>
                  <a:lnTo>
                    <a:pt x="77399" y="67159"/>
                  </a:lnTo>
                  <a:lnTo>
                    <a:pt x="77424" y="67084"/>
                  </a:lnTo>
                  <a:lnTo>
                    <a:pt x="77473" y="67010"/>
                  </a:lnTo>
                  <a:lnTo>
                    <a:pt x="77547" y="66961"/>
                  </a:lnTo>
                  <a:lnTo>
                    <a:pt x="77621" y="66936"/>
                  </a:lnTo>
                  <a:lnTo>
                    <a:pt x="77696" y="66911"/>
                  </a:lnTo>
                  <a:lnTo>
                    <a:pt x="77770" y="66887"/>
                  </a:lnTo>
                  <a:close/>
                  <a:moveTo>
                    <a:pt x="99315" y="66318"/>
                  </a:moveTo>
                  <a:lnTo>
                    <a:pt x="99463" y="66367"/>
                  </a:lnTo>
                  <a:lnTo>
                    <a:pt x="99612" y="66441"/>
                  </a:lnTo>
                  <a:lnTo>
                    <a:pt x="99735" y="66540"/>
                  </a:lnTo>
                  <a:lnTo>
                    <a:pt x="99859" y="66664"/>
                  </a:lnTo>
                  <a:lnTo>
                    <a:pt x="99933" y="66812"/>
                  </a:lnTo>
                  <a:lnTo>
                    <a:pt x="99958" y="66961"/>
                  </a:lnTo>
                  <a:lnTo>
                    <a:pt x="99983" y="67134"/>
                  </a:lnTo>
                  <a:lnTo>
                    <a:pt x="99958" y="67282"/>
                  </a:lnTo>
                  <a:lnTo>
                    <a:pt x="99933" y="67431"/>
                  </a:lnTo>
                  <a:lnTo>
                    <a:pt x="99859" y="67579"/>
                  </a:lnTo>
                  <a:lnTo>
                    <a:pt x="99735" y="67703"/>
                  </a:lnTo>
                  <a:lnTo>
                    <a:pt x="99612" y="67802"/>
                  </a:lnTo>
                  <a:lnTo>
                    <a:pt x="99463" y="67876"/>
                  </a:lnTo>
                  <a:lnTo>
                    <a:pt x="99315" y="67926"/>
                  </a:lnTo>
                  <a:lnTo>
                    <a:pt x="99018" y="67926"/>
                  </a:lnTo>
                  <a:lnTo>
                    <a:pt x="98870" y="67876"/>
                  </a:lnTo>
                  <a:lnTo>
                    <a:pt x="98721" y="67802"/>
                  </a:lnTo>
                  <a:lnTo>
                    <a:pt x="98598" y="67703"/>
                  </a:lnTo>
                  <a:lnTo>
                    <a:pt x="98499" y="67579"/>
                  </a:lnTo>
                  <a:lnTo>
                    <a:pt x="98424" y="67431"/>
                  </a:lnTo>
                  <a:lnTo>
                    <a:pt x="98375" y="67282"/>
                  </a:lnTo>
                  <a:lnTo>
                    <a:pt x="98350" y="67134"/>
                  </a:lnTo>
                  <a:lnTo>
                    <a:pt x="98375" y="66961"/>
                  </a:lnTo>
                  <a:lnTo>
                    <a:pt x="98424" y="66812"/>
                  </a:lnTo>
                  <a:lnTo>
                    <a:pt x="98499" y="66664"/>
                  </a:lnTo>
                  <a:lnTo>
                    <a:pt x="98598" y="66540"/>
                  </a:lnTo>
                  <a:lnTo>
                    <a:pt x="98721" y="66441"/>
                  </a:lnTo>
                  <a:lnTo>
                    <a:pt x="98870" y="66367"/>
                  </a:lnTo>
                  <a:lnTo>
                    <a:pt x="99018" y="66318"/>
                  </a:lnTo>
                  <a:close/>
                  <a:moveTo>
                    <a:pt x="115566" y="65773"/>
                  </a:moveTo>
                  <a:lnTo>
                    <a:pt x="115789" y="65798"/>
                  </a:lnTo>
                  <a:lnTo>
                    <a:pt x="115987" y="65872"/>
                  </a:lnTo>
                  <a:lnTo>
                    <a:pt x="116185" y="65971"/>
                  </a:lnTo>
                  <a:lnTo>
                    <a:pt x="116383" y="66120"/>
                  </a:lnTo>
                  <a:lnTo>
                    <a:pt x="116506" y="66293"/>
                  </a:lnTo>
                  <a:lnTo>
                    <a:pt x="116630" y="66491"/>
                  </a:lnTo>
                  <a:lnTo>
                    <a:pt x="116680" y="66713"/>
                  </a:lnTo>
                  <a:lnTo>
                    <a:pt x="116704" y="66911"/>
                  </a:lnTo>
                  <a:lnTo>
                    <a:pt x="116680" y="67134"/>
                  </a:lnTo>
                  <a:lnTo>
                    <a:pt x="116630" y="67357"/>
                  </a:lnTo>
                  <a:lnTo>
                    <a:pt x="116506" y="67554"/>
                  </a:lnTo>
                  <a:lnTo>
                    <a:pt x="116383" y="67728"/>
                  </a:lnTo>
                  <a:lnTo>
                    <a:pt x="116185" y="67876"/>
                  </a:lnTo>
                  <a:lnTo>
                    <a:pt x="115987" y="67975"/>
                  </a:lnTo>
                  <a:lnTo>
                    <a:pt x="115789" y="68049"/>
                  </a:lnTo>
                  <a:lnTo>
                    <a:pt x="115566" y="68074"/>
                  </a:lnTo>
                  <a:lnTo>
                    <a:pt x="115344" y="68049"/>
                  </a:lnTo>
                  <a:lnTo>
                    <a:pt x="115146" y="67975"/>
                  </a:lnTo>
                  <a:lnTo>
                    <a:pt x="114948" y="67876"/>
                  </a:lnTo>
                  <a:lnTo>
                    <a:pt x="114750" y="67728"/>
                  </a:lnTo>
                  <a:lnTo>
                    <a:pt x="114602" y="67554"/>
                  </a:lnTo>
                  <a:lnTo>
                    <a:pt x="114503" y="67357"/>
                  </a:lnTo>
                  <a:lnTo>
                    <a:pt x="114453" y="67134"/>
                  </a:lnTo>
                  <a:lnTo>
                    <a:pt x="114429" y="66911"/>
                  </a:lnTo>
                  <a:lnTo>
                    <a:pt x="114453" y="66713"/>
                  </a:lnTo>
                  <a:lnTo>
                    <a:pt x="114503" y="66491"/>
                  </a:lnTo>
                  <a:lnTo>
                    <a:pt x="114602" y="66293"/>
                  </a:lnTo>
                  <a:lnTo>
                    <a:pt x="114750" y="66120"/>
                  </a:lnTo>
                  <a:lnTo>
                    <a:pt x="114948" y="65971"/>
                  </a:lnTo>
                  <a:lnTo>
                    <a:pt x="115146" y="65872"/>
                  </a:lnTo>
                  <a:lnTo>
                    <a:pt x="115344" y="65798"/>
                  </a:lnTo>
                  <a:lnTo>
                    <a:pt x="115566" y="65773"/>
                  </a:lnTo>
                  <a:close/>
                  <a:moveTo>
                    <a:pt x="86996" y="67060"/>
                  </a:moveTo>
                  <a:lnTo>
                    <a:pt x="87120" y="67109"/>
                  </a:lnTo>
                  <a:lnTo>
                    <a:pt x="87219" y="67159"/>
                  </a:lnTo>
                  <a:lnTo>
                    <a:pt x="87318" y="67233"/>
                  </a:lnTo>
                  <a:lnTo>
                    <a:pt x="87392" y="67332"/>
                  </a:lnTo>
                  <a:lnTo>
                    <a:pt x="87442" y="67431"/>
                  </a:lnTo>
                  <a:lnTo>
                    <a:pt x="87491" y="67530"/>
                  </a:lnTo>
                  <a:lnTo>
                    <a:pt x="87491" y="67653"/>
                  </a:lnTo>
                  <a:lnTo>
                    <a:pt x="87491" y="67777"/>
                  </a:lnTo>
                  <a:lnTo>
                    <a:pt x="87442" y="67876"/>
                  </a:lnTo>
                  <a:lnTo>
                    <a:pt x="87392" y="68000"/>
                  </a:lnTo>
                  <a:lnTo>
                    <a:pt x="87318" y="68074"/>
                  </a:lnTo>
                  <a:lnTo>
                    <a:pt x="87219" y="68148"/>
                  </a:lnTo>
                  <a:lnTo>
                    <a:pt x="87120" y="68222"/>
                  </a:lnTo>
                  <a:lnTo>
                    <a:pt x="86996" y="68247"/>
                  </a:lnTo>
                  <a:lnTo>
                    <a:pt x="86774" y="68247"/>
                  </a:lnTo>
                  <a:lnTo>
                    <a:pt x="86675" y="68222"/>
                  </a:lnTo>
                  <a:lnTo>
                    <a:pt x="86551" y="68148"/>
                  </a:lnTo>
                  <a:lnTo>
                    <a:pt x="86452" y="68074"/>
                  </a:lnTo>
                  <a:lnTo>
                    <a:pt x="86378" y="68000"/>
                  </a:lnTo>
                  <a:lnTo>
                    <a:pt x="86329" y="67876"/>
                  </a:lnTo>
                  <a:lnTo>
                    <a:pt x="86304" y="67777"/>
                  </a:lnTo>
                  <a:lnTo>
                    <a:pt x="86279" y="67653"/>
                  </a:lnTo>
                  <a:lnTo>
                    <a:pt x="86304" y="67530"/>
                  </a:lnTo>
                  <a:lnTo>
                    <a:pt x="86329" y="67431"/>
                  </a:lnTo>
                  <a:lnTo>
                    <a:pt x="86378" y="67332"/>
                  </a:lnTo>
                  <a:lnTo>
                    <a:pt x="86452" y="67233"/>
                  </a:lnTo>
                  <a:lnTo>
                    <a:pt x="86551" y="67159"/>
                  </a:lnTo>
                  <a:lnTo>
                    <a:pt x="86650" y="67109"/>
                  </a:lnTo>
                  <a:lnTo>
                    <a:pt x="86774" y="67060"/>
                  </a:lnTo>
                  <a:close/>
                  <a:moveTo>
                    <a:pt x="105895" y="66342"/>
                  </a:moveTo>
                  <a:lnTo>
                    <a:pt x="106068" y="66367"/>
                  </a:lnTo>
                  <a:lnTo>
                    <a:pt x="106241" y="66417"/>
                  </a:lnTo>
                  <a:lnTo>
                    <a:pt x="106414" y="66491"/>
                  </a:lnTo>
                  <a:lnTo>
                    <a:pt x="106563" y="66615"/>
                  </a:lnTo>
                  <a:lnTo>
                    <a:pt x="106686" y="66763"/>
                  </a:lnTo>
                  <a:lnTo>
                    <a:pt x="106760" y="66936"/>
                  </a:lnTo>
                  <a:lnTo>
                    <a:pt x="106810" y="67109"/>
                  </a:lnTo>
                  <a:lnTo>
                    <a:pt x="106835" y="67282"/>
                  </a:lnTo>
                  <a:lnTo>
                    <a:pt x="106810" y="67480"/>
                  </a:lnTo>
                  <a:lnTo>
                    <a:pt x="106760" y="67653"/>
                  </a:lnTo>
                  <a:lnTo>
                    <a:pt x="106686" y="67827"/>
                  </a:lnTo>
                  <a:lnTo>
                    <a:pt x="106563" y="67975"/>
                  </a:lnTo>
                  <a:lnTo>
                    <a:pt x="106414" y="68074"/>
                  </a:lnTo>
                  <a:lnTo>
                    <a:pt x="106241" y="68173"/>
                  </a:lnTo>
                  <a:lnTo>
                    <a:pt x="106068" y="68222"/>
                  </a:lnTo>
                  <a:lnTo>
                    <a:pt x="105895" y="68247"/>
                  </a:lnTo>
                  <a:lnTo>
                    <a:pt x="105697" y="68222"/>
                  </a:lnTo>
                  <a:lnTo>
                    <a:pt x="105524" y="68173"/>
                  </a:lnTo>
                  <a:lnTo>
                    <a:pt x="105351" y="68074"/>
                  </a:lnTo>
                  <a:lnTo>
                    <a:pt x="105202" y="67975"/>
                  </a:lnTo>
                  <a:lnTo>
                    <a:pt x="105103" y="67827"/>
                  </a:lnTo>
                  <a:lnTo>
                    <a:pt x="105004" y="67653"/>
                  </a:lnTo>
                  <a:lnTo>
                    <a:pt x="104955" y="67480"/>
                  </a:lnTo>
                  <a:lnTo>
                    <a:pt x="104930" y="67282"/>
                  </a:lnTo>
                  <a:lnTo>
                    <a:pt x="104955" y="67109"/>
                  </a:lnTo>
                  <a:lnTo>
                    <a:pt x="105004" y="66936"/>
                  </a:lnTo>
                  <a:lnTo>
                    <a:pt x="105103" y="66763"/>
                  </a:lnTo>
                  <a:lnTo>
                    <a:pt x="105202" y="66615"/>
                  </a:lnTo>
                  <a:lnTo>
                    <a:pt x="105351" y="66491"/>
                  </a:lnTo>
                  <a:lnTo>
                    <a:pt x="105524" y="66417"/>
                  </a:lnTo>
                  <a:lnTo>
                    <a:pt x="105697" y="66367"/>
                  </a:lnTo>
                  <a:lnTo>
                    <a:pt x="105895" y="66342"/>
                  </a:lnTo>
                  <a:close/>
                  <a:moveTo>
                    <a:pt x="73812" y="67678"/>
                  </a:moveTo>
                  <a:lnTo>
                    <a:pt x="73936" y="67703"/>
                  </a:lnTo>
                  <a:lnTo>
                    <a:pt x="74060" y="67777"/>
                  </a:lnTo>
                  <a:lnTo>
                    <a:pt x="74134" y="67901"/>
                  </a:lnTo>
                  <a:lnTo>
                    <a:pt x="74134" y="68024"/>
                  </a:lnTo>
                  <a:lnTo>
                    <a:pt x="74134" y="68123"/>
                  </a:lnTo>
                  <a:lnTo>
                    <a:pt x="74060" y="68247"/>
                  </a:lnTo>
                  <a:lnTo>
                    <a:pt x="73936" y="68321"/>
                  </a:lnTo>
                  <a:lnTo>
                    <a:pt x="73812" y="68346"/>
                  </a:lnTo>
                  <a:lnTo>
                    <a:pt x="73688" y="68321"/>
                  </a:lnTo>
                  <a:lnTo>
                    <a:pt x="73590" y="68247"/>
                  </a:lnTo>
                  <a:lnTo>
                    <a:pt x="73515" y="68123"/>
                  </a:lnTo>
                  <a:lnTo>
                    <a:pt x="73491" y="68024"/>
                  </a:lnTo>
                  <a:lnTo>
                    <a:pt x="73515" y="67901"/>
                  </a:lnTo>
                  <a:lnTo>
                    <a:pt x="73590" y="67777"/>
                  </a:lnTo>
                  <a:lnTo>
                    <a:pt x="73688" y="67703"/>
                  </a:lnTo>
                  <a:lnTo>
                    <a:pt x="73812" y="67678"/>
                  </a:lnTo>
                  <a:close/>
                  <a:moveTo>
                    <a:pt x="110842" y="66293"/>
                  </a:moveTo>
                  <a:lnTo>
                    <a:pt x="111040" y="66318"/>
                  </a:lnTo>
                  <a:lnTo>
                    <a:pt x="111238" y="66367"/>
                  </a:lnTo>
                  <a:lnTo>
                    <a:pt x="111411" y="66466"/>
                  </a:lnTo>
                  <a:lnTo>
                    <a:pt x="111584" y="66590"/>
                  </a:lnTo>
                  <a:lnTo>
                    <a:pt x="111708" y="66763"/>
                  </a:lnTo>
                  <a:lnTo>
                    <a:pt x="111807" y="66936"/>
                  </a:lnTo>
                  <a:lnTo>
                    <a:pt x="111856" y="67134"/>
                  </a:lnTo>
                  <a:lnTo>
                    <a:pt x="111881" y="67332"/>
                  </a:lnTo>
                  <a:lnTo>
                    <a:pt x="111856" y="67530"/>
                  </a:lnTo>
                  <a:lnTo>
                    <a:pt x="111807" y="67728"/>
                  </a:lnTo>
                  <a:lnTo>
                    <a:pt x="111708" y="67926"/>
                  </a:lnTo>
                  <a:lnTo>
                    <a:pt x="111584" y="68074"/>
                  </a:lnTo>
                  <a:lnTo>
                    <a:pt x="111411" y="68222"/>
                  </a:lnTo>
                  <a:lnTo>
                    <a:pt x="111238" y="68321"/>
                  </a:lnTo>
                  <a:lnTo>
                    <a:pt x="111040" y="68371"/>
                  </a:lnTo>
                  <a:lnTo>
                    <a:pt x="110842" y="68395"/>
                  </a:lnTo>
                  <a:lnTo>
                    <a:pt x="110644" y="68371"/>
                  </a:lnTo>
                  <a:lnTo>
                    <a:pt x="110446" y="68321"/>
                  </a:lnTo>
                  <a:lnTo>
                    <a:pt x="110248" y="68222"/>
                  </a:lnTo>
                  <a:lnTo>
                    <a:pt x="110100" y="68074"/>
                  </a:lnTo>
                  <a:lnTo>
                    <a:pt x="109951" y="67926"/>
                  </a:lnTo>
                  <a:lnTo>
                    <a:pt x="109852" y="67728"/>
                  </a:lnTo>
                  <a:lnTo>
                    <a:pt x="109803" y="67530"/>
                  </a:lnTo>
                  <a:lnTo>
                    <a:pt x="109778" y="67332"/>
                  </a:lnTo>
                  <a:lnTo>
                    <a:pt x="109803" y="67134"/>
                  </a:lnTo>
                  <a:lnTo>
                    <a:pt x="109852" y="66936"/>
                  </a:lnTo>
                  <a:lnTo>
                    <a:pt x="109951" y="66763"/>
                  </a:lnTo>
                  <a:lnTo>
                    <a:pt x="110100" y="66590"/>
                  </a:lnTo>
                  <a:lnTo>
                    <a:pt x="110248" y="66466"/>
                  </a:lnTo>
                  <a:lnTo>
                    <a:pt x="110446" y="66367"/>
                  </a:lnTo>
                  <a:lnTo>
                    <a:pt x="110644" y="66318"/>
                  </a:lnTo>
                  <a:lnTo>
                    <a:pt x="110842" y="66293"/>
                  </a:lnTo>
                  <a:close/>
                  <a:moveTo>
                    <a:pt x="96891" y="66887"/>
                  </a:moveTo>
                  <a:lnTo>
                    <a:pt x="97039" y="66936"/>
                  </a:lnTo>
                  <a:lnTo>
                    <a:pt x="97188" y="67010"/>
                  </a:lnTo>
                  <a:lnTo>
                    <a:pt x="97311" y="67109"/>
                  </a:lnTo>
                  <a:lnTo>
                    <a:pt x="97410" y="67233"/>
                  </a:lnTo>
                  <a:lnTo>
                    <a:pt x="97484" y="67357"/>
                  </a:lnTo>
                  <a:lnTo>
                    <a:pt x="97509" y="67505"/>
                  </a:lnTo>
                  <a:lnTo>
                    <a:pt x="97534" y="67653"/>
                  </a:lnTo>
                  <a:lnTo>
                    <a:pt x="97509" y="67802"/>
                  </a:lnTo>
                  <a:lnTo>
                    <a:pt x="97484" y="67950"/>
                  </a:lnTo>
                  <a:lnTo>
                    <a:pt x="97410" y="68099"/>
                  </a:lnTo>
                  <a:lnTo>
                    <a:pt x="97311" y="68198"/>
                  </a:lnTo>
                  <a:lnTo>
                    <a:pt x="97188" y="68321"/>
                  </a:lnTo>
                  <a:lnTo>
                    <a:pt x="97039" y="68371"/>
                  </a:lnTo>
                  <a:lnTo>
                    <a:pt x="96891" y="68420"/>
                  </a:lnTo>
                  <a:lnTo>
                    <a:pt x="96742" y="68445"/>
                  </a:lnTo>
                  <a:lnTo>
                    <a:pt x="96594" y="68420"/>
                  </a:lnTo>
                  <a:lnTo>
                    <a:pt x="96446" y="68371"/>
                  </a:lnTo>
                  <a:lnTo>
                    <a:pt x="96322" y="68321"/>
                  </a:lnTo>
                  <a:lnTo>
                    <a:pt x="96198" y="68198"/>
                  </a:lnTo>
                  <a:lnTo>
                    <a:pt x="96099" y="68099"/>
                  </a:lnTo>
                  <a:lnTo>
                    <a:pt x="96025" y="67950"/>
                  </a:lnTo>
                  <a:lnTo>
                    <a:pt x="95976" y="67802"/>
                  </a:lnTo>
                  <a:lnTo>
                    <a:pt x="95976" y="67653"/>
                  </a:lnTo>
                  <a:lnTo>
                    <a:pt x="95976" y="67505"/>
                  </a:lnTo>
                  <a:lnTo>
                    <a:pt x="96025" y="67357"/>
                  </a:lnTo>
                  <a:lnTo>
                    <a:pt x="96099" y="67233"/>
                  </a:lnTo>
                  <a:lnTo>
                    <a:pt x="96198" y="67109"/>
                  </a:lnTo>
                  <a:lnTo>
                    <a:pt x="96322" y="67010"/>
                  </a:lnTo>
                  <a:lnTo>
                    <a:pt x="96446" y="66936"/>
                  </a:lnTo>
                  <a:lnTo>
                    <a:pt x="96594" y="66887"/>
                  </a:lnTo>
                  <a:close/>
                  <a:moveTo>
                    <a:pt x="89470" y="67332"/>
                  </a:moveTo>
                  <a:lnTo>
                    <a:pt x="89594" y="67381"/>
                  </a:lnTo>
                  <a:lnTo>
                    <a:pt x="89693" y="67431"/>
                  </a:lnTo>
                  <a:lnTo>
                    <a:pt x="89816" y="67505"/>
                  </a:lnTo>
                  <a:lnTo>
                    <a:pt x="89891" y="67629"/>
                  </a:lnTo>
                  <a:lnTo>
                    <a:pt x="89940" y="67728"/>
                  </a:lnTo>
                  <a:lnTo>
                    <a:pt x="89989" y="67851"/>
                  </a:lnTo>
                  <a:lnTo>
                    <a:pt x="89989" y="67975"/>
                  </a:lnTo>
                  <a:lnTo>
                    <a:pt x="89989" y="68099"/>
                  </a:lnTo>
                  <a:lnTo>
                    <a:pt x="89940" y="68222"/>
                  </a:lnTo>
                  <a:lnTo>
                    <a:pt x="89891" y="68346"/>
                  </a:lnTo>
                  <a:lnTo>
                    <a:pt x="89816" y="68445"/>
                  </a:lnTo>
                  <a:lnTo>
                    <a:pt x="89693" y="68519"/>
                  </a:lnTo>
                  <a:lnTo>
                    <a:pt x="89594" y="68593"/>
                  </a:lnTo>
                  <a:lnTo>
                    <a:pt x="89470" y="68618"/>
                  </a:lnTo>
                  <a:lnTo>
                    <a:pt x="89346" y="68643"/>
                  </a:lnTo>
                  <a:lnTo>
                    <a:pt x="89223" y="68618"/>
                  </a:lnTo>
                  <a:lnTo>
                    <a:pt x="89099" y="68593"/>
                  </a:lnTo>
                  <a:lnTo>
                    <a:pt x="88975" y="68519"/>
                  </a:lnTo>
                  <a:lnTo>
                    <a:pt x="88876" y="68445"/>
                  </a:lnTo>
                  <a:lnTo>
                    <a:pt x="88802" y="68346"/>
                  </a:lnTo>
                  <a:lnTo>
                    <a:pt x="88753" y="68222"/>
                  </a:lnTo>
                  <a:lnTo>
                    <a:pt x="88703" y="68099"/>
                  </a:lnTo>
                  <a:lnTo>
                    <a:pt x="88703" y="67975"/>
                  </a:lnTo>
                  <a:lnTo>
                    <a:pt x="88703" y="67851"/>
                  </a:lnTo>
                  <a:lnTo>
                    <a:pt x="88753" y="67728"/>
                  </a:lnTo>
                  <a:lnTo>
                    <a:pt x="88802" y="67629"/>
                  </a:lnTo>
                  <a:lnTo>
                    <a:pt x="88876" y="67505"/>
                  </a:lnTo>
                  <a:lnTo>
                    <a:pt x="88975" y="67431"/>
                  </a:lnTo>
                  <a:lnTo>
                    <a:pt x="89099" y="67381"/>
                  </a:lnTo>
                  <a:lnTo>
                    <a:pt x="89223" y="67332"/>
                  </a:lnTo>
                  <a:close/>
                  <a:moveTo>
                    <a:pt x="70077" y="68272"/>
                  </a:moveTo>
                  <a:lnTo>
                    <a:pt x="70151" y="68321"/>
                  </a:lnTo>
                  <a:lnTo>
                    <a:pt x="70201" y="68395"/>
                  </a:lnTo>
                  <a:lnTo>
                    <a:pt x="70225" y="68494"/>
                  </a:lnTo>
                  <a:lnTo>
                    <a:pt x="70201" y="68569"/>
                  </a:lnTo>
                  <a:lnTo>
                    <a:pt x="70151" y="68643"/>
                  </a:lnTo>
                  <a:lnTo>
                    <a:pt x="70077" y="68692"/>
                  </a:lnTo>
                  <a:lnTo>
                    <a:pt x="70003" y="68717"/>
                  </a:lnTo>
                  <a:lnTo>
                    <a:pt x="69904" y="68692"/>
                  </a:lnTo>
                  <a:lnTo>
                    <a:pt x="69830" y="68643"/>
                  </a:lnTo>
                  <a:lnTo>
                    <a:pt x="69780" y="68569"/>
                  </a:lnTo>
                  <a:lnTo>
                    <a:pt x="69755" y="68494"/>
                  </a:lnTo>
                  <a:lnTo>
                    <a:pt x="69780" y="68395"/>
                  </a:lnTo>
                  <a:lnTo>
                    <a:pt x="69830" y="68321"/>
                  </a:lnTo>
                  <a:lnTo>
                    <a:pt x="69904" y="68272"/>
                  </a:lnTo>
                  <a:close/>
                  <a:moveTo>
                    <a:pt x="94294" y="67233"/>
                  </a:moveTo>
                  <a:lnTo>
                    <a:pt x="94442" y="67258"/>
                  </a:lnTo>
                  <a:lnTo>
                    <a:pt x="94566" y="67282"/>
                  </a:lnTo>
                  <a:lnTo>
                    <a:pt x="94714" y="67357"/>
                  </a:lnTo>
                  <a:lnTo>
                    <a:pt x="94813" y="67456"/>
                  </a:lnTo>
                  <a:lnTo>
                    <a:pt x="94912" y="67579"/>
                  </a:lnTo>
                  <a:lnTo>
                    <a:pt x="94986" y="67703"/>
                  </a:lnTo>
                  <a:lnTo>
                    <a:pt x="95036" y="67827"/>
                  </a:lnTo>
                  <a:lnTo>
                    <a:pt x="95036" y="67975"/>
                  </a:lnTo>
                  <a:lnTo>
                    <a:pt x="95036" y="68123"/>
                  </a:lnTo>
                  <a:lnTo>
                    <a:pt x="94986" y="68247"/>
                  </a:lnTo>
                  <a:lnTo>
                    <a:pt x="94912" y="68395"/>
                  </a:lnTo>
                  <a:lnTo>
                    <a:pt x="94813" y="68494"/>
                  </a:lnTo>
                  <a:lnTo>
                    <a:pt x="94714" y="68593"/>
                  </a:lnTo>
                  <a:lnTo>
                    <a:pt x="94566" y="68668"/>
                  </a:lnTo>
                  <a:lnTo>
                    <a:pt x="94442" y="68717"/>
                  </a:lnTo>
                  <a:lnTo>
                    <a:pt x="94145" y="68717"/>
                  </a:lnTo>
                  <a:lnTo>
                    <a:pt x="94021" y="68668"/>
                  </a:lnTo>
                  <a:lnTo>
                    <a:pt x="93873" y="68593"/>
                  </a:lnTo>
                  <a:lnTo>
                    <a:pt x="93774" y="68494"/>
                  </a:lnTo>
                  <a:lnTo>
                    <a:pt x="93675" y="68395"/>
                  </a:lnTo>
                  <a:lnTo>
                    <a:pt x="93601" y="68247"/>
                  </a:lnTo>
                  <a:lnTo>
                    <a:pt x="93551" y="68123"/>
                  </a:lnTo>
                  <a:lnTo>
                    <a:pt x="93551" y="67975"/>
                  </a:lnTo>
                  <a:lnTo>
                    <a:pt x="93551" y="67827"/>
                  </a:lnTo>
                  <a:lnTo>
                    <a:pt x="93601" y="67703"/>
                  </a:lnTo>
                  <a:lnTo>
                    <a:pt x="93675" y="67579"/>
                  </a:lnTo>
                  <a:lnTo>
                    <a:pt x="93774" y="67456"/>
                  </a:lnTo>
                  <a:lnTo>
                    <a:pt x="93873" y="67357"/>
                  </a:lnTo>
                  <a:lnTo>
                    <a:pt x="94021" y="67282"/>
                  </a:lnTo>
                  <a:lnTo>
                    <a:pt x="94145" y="67258"/>
                  </a:lnTo>
                  <a:lnTo>
                    <a:pt x="94294" y="67233"/>
                  </a:lnTo>
                  <a:close/>
                  <a:moveTo>
                    <a:pt x="79971" y="67827"/>
                  </a:moveTo>
                  <a:lnTo>
                    <a:pt x="80070" y="67851"/>
                  </a:lnTo>
                  <a:lnTo>
                    <a:pt x="80145" y="67876"/>
                  </a:lnTo>
                  <a:lnTo>
                    <a:pt x="80244" y="67926"/>
                  </a:lnTo>
                  <a:lnTo>
                    <a:pt x="80318" y="67975"/>
                  </a:lnTo>
                  <a:lnTo>
                    <a:pt x="80367" y="68049"/>
                  </a:lnTo>
                  <a:lnTo>
                    <a:pt x="80417" y="68123"/>
                  </a:lnTo>
                  <a:lnTo>
                    <a:pt x="80441" y="68222"/>
                  </a:lnTo>
                  <a:lnTo>
                    <a:pt x="80441" y="68321"/>
                  </a:lnTo>
                  <a:lnTo>
                    <a:pt x="80441" y="68395"/>
                  </a:lnTo>
                  <a:lnTo>
                    <a:pt x="80417" y="68494"/>
                  </a:lnTo>
                  <a:lnTo>
                    <a:pt x="80367" y="68569"/>
                  </a:lnTo>
                  <a:lnTo>
                    <a:pt x="80318" y="68668"/>
                  </a:lnTo>
                  <a:lnTo>
                    <a:pt x="80244" y="68717"/>
                  </a:lnTo>
                  <a:lnTo>
                    <a:pt x="80145" y="68767"/>
                  </a:lnTo>
                  <a:lnTo>
                    <a:pt x="80070" y="68791"/>
                  </a:lnTo>
                  <a:lnTo>
                    <a:pt x="79872" y="68791"/>
                  </a:lnTo>
                  <a:lnTo>
                    <a:pt x="79798" y="68767"/>
                  </a:lnTo>
                  <a:lnTo>
                    <a:pt x="79699" y="68717"/>
                  </a:lnTo>
                  <a:lnTo>
                    <a:pt x="79625" y="68668"/>
                  </a:lnTo>
                  <a:lnTo>
                    <a:pt x="79576" y="68569"/>
                  </a:lnTo>
                  <a:lnTo>
                    <a:pt x="79526" y="68494"/>
                  </a:lnTo>
                  <a:lnTo>
                    <a:pt x="79501" y="68395"/>
                  </a:lnTo>
                  <a:lnTo>
                    <a:pt x="79477" y="68321"/>
                  </a:lnTo>
                  <a:lnTo>
                    <a:pt x="79501" y="68222"/>
                  </a:lnTo>
                  <a:lnTo>
                    <a:pt x="79526" y="68123"/>
                  </a:lnTo>
                  <a:lnTo>
                    <a:pt x="79576" y="68049"/>
                  </a:lnTo>
                  <a:lnTo>
                    <a:pt x="79625" y="67975"/>
                  </a:lnTo>
                  <a:lnTo>
                    <a:pt x="79699" y="67926"/>
                  </a:lnTo>
                  <a:lnTo>
                    <a:pt x="79798" y="67876"/>
                  </a:lnTo>
                  <a:lnTo>
                    <a:pt x="79872" y="67851"/>
                  </a:lnTo>
                  <a:lnTo>
                    <a:pt x="79971" y="67827"/>
                  </a:lnTo>
                  <a:close/>
                  <a:moveTo>
                    <a:pt x="91820" y="67381"/>
                  </a:moveTo>
                  <a:lnTo>
                    <a:pt x="91944" y="67406"/>
                  </a:lnTo>
                  <a:lnTo>
                    <a:pt x="92092" y="67431"/>
                  </a:lnTo>
                  <a:lnTo>
                    <a:pt x="92216" y="67505"/>
                  </a:lnTo>
                  <a:lnTo>
                    <a:pt x="92315" y="67604"/>
                  </a:lnTo>
                  <a:lnTo>
                    <a:pt x="92414" y="67703"/>
                  </a:lnTo>
                  <a:lnTo>
                    <a:pt x="92463" y="67827"/>
                  </a:lnTo>
                  <a:lnTo>
                    <a:pt x="92513" y="67950"/>
                  </a:lnTo>
                  <a:lnTo>
                    <a:pt x="92513" y="68074"/>
                  </a:lnTo>
                  <a:lnTo>
                    <a:pt x="92513" y="68222"/>
                  </a:lnTo>
                  <a:lnTo>
                    <a:pt x="92463" y="68346"/>
                  </a:lnTo>
                  <a:lnTo>
                    <a:pt x="92414" y="68470"/>
                  </a:lnTo>
                  <a:lnTo>
                    <a:pt x="92315" y="68569"/>
                  </a:lnTo>
                  <a:lnTo>
                    <a:pt x="92216" y="68668"/>
                  </a:lnTo>
                  <a:lnTo>
                    <a:pt x="92092" y="68742"/>
                  </a:lnTo>
                  <a:lnTo>
                    <a:pt x="91944" y="68767"/>
                  </a:lnTo>
                  <a:lnTo>
                    <a:pt x="91820" y="68791"/>
                  </a:lnTo>
                  <a:lnTo>
                    <a:pt x="91696" y="68767"/>
                  </a:lnTo>
                  <a:lnTo>
                    <a:pt x="91548" y="68742"/>
                  </a:lnTo>
                  <a:lnTo>
                    <a:pt x="91424" y="68668"/>
                  </a:lnTo>
                  <a:lnTo>
                    <a:pt x="91325" y="68569"/>
                  </a:lnTo>
                  <a:lnTo>
                    <a:pt x="91226" y="68470"/>
                  </a:lnTo>
                  <a:lnTo>
                    <a:pt x="91177" y="68346"/>
                  </a:lnTo>
                  <a:lnTo>
                    <a:pt x="91127" y="68222"/>
                  </a:lnTo>
                  <a:lnTo>
                    <a:pt x="91127" y="68074"/>
                  </a:lnTo>
                  <a:lnTo>
                    <a:pt x="91127" y="67950"/>
                  </a:lnTo>
                  <a:lnTo>
                    <a:pt x="91177" y="67827"/>
                  </a:lnTo>
                  <a:lnTo>
                    <a:pt x="91226" y="67703"/>
                  </a:lnTo>
                  <a:lnTo>
                    <a:pt x="91325" y="67604"/>
                  </a:lnTo>
                  <a:lnTo>
                    <a:pt x="91424" y="67505"/>
                  </a:lnTo>
                  <a:lnTo>
                    <a:pt x="91548" y="67431"/>
                  </a:lnTo>
                  <a:lnTo>
                    <a:pt x="91696" y="67406"/>
                  </a:lnTo>
                  <a:lnTo>
                    <a:pt x="91820" y="67381"/>
                  </a:lnTo>
                  <a:close/>
                  <a:moveTo>
                    <a:pt x="66268" y="68618"/>
                  </a:moveTo>
                  <a:lnTo>
                    <a:pt x="66317" y="68643"/>
                  </a:lnTo>
                  <a:lnTo>
                    <a:pt x="66342" y="68692"/>
                  </a:lnTo>
                  <a:lnTo>
                    <a:pt x="66342" y="68742"/>
                  </a:lnTo>
                  <a:lnTo>
                    <a:pt x="66342" y="68767"/>
                  </a:lnTo>
                  <a:lnTo>
                    <a:pt x="66317" y="68816"/>
                  </a:lnTo>
                  <a:lnTo>
                    <a:pt x="66268" y="68841"/>
                  </a:lnTo>
                  <a:lnTo>
                    <a:pt x="66169" y="68841"/>
                  </a:lnTo>
                  <a:lnTo>
                    <a:pt x="66144" y="68816"/>
                  </a:lnTo>
                  <a:lnTo>
                    <a:pt x="66119" y="68767"/>
                  </a:lnTo>
                  <a:lnTo>
                    <a:pt x="66095" y="68742"/>
                  </a:lnTo>
                  <a:lnTo>
                    <a:pt x="66119" y="68692"/>
                  </a:lnTo>
                  <a:lnTo>
                    <a:pt x="66144" y="68643"/>
                  </a:lnTo>
                  <a:lnTo>
                    <a:pt x="66169" y="68618"/>
                  </a:lnTo>
                  <a:close/>
                  <a:moveTo>
                    <a:pt x="103668" y="67381"/>
                  </a:moveTo>
                  <a:lnTo>
                    <a:pt x="103842" y="67406"/>
                  </a:lnTo>
                  <a:lnTo>
                    <a:pt x="104015" y="67456"/>
                  </a:lnTo>
                  <a:lnTo>
                    <a:pt x="104188" y="67530"/>
                  </a:lnTo>
                  <a:lnTo>
                    <a:pt x="104336" y="67653"/>
                  </a:lnTo>
                  <a:lnTo>
                    <a:pt x="104460" y="67802"/>
                  </a:lnTo>
                  <a:lnTo>
                    <a:pt x="104534" y="67975"/>
                  </a:lnTo>
                  <a:lnTo>
                    <a:pt x="104584" y="68123"/>
                  </a:lnTo>
                  <a:lnTo>
                    <a:pt x="104608" y="68321"/>
                  </a:lnTo>
                  <a:lnTo>
                    <a:pt x="104584" y="68494"/>
                  </a:lnTo>
                  <a:lnTo>
                    <a:pt x="104534" y="68668"/>
                  </a:lnTo>
                  <a:lnTo>
                    <a:pt x="104460" y="68816"/>
                  </a:lnTo>
                  <a:lnTo>
                    <a:pt x="104336" y="68964"/>
                  </a:lnTo>
                  <a:lnTo>
                    <a:pt x="104188" y="69088"/>
                  </a:lnTo>
                  <a:lnTo>
                    <a:pt x="104015" y="69187"/>
                  </a:lnTo>
                  <a:lnTo>
                    <a:pt x="103842" y="69237"/>
                  </a:lnTo>
                  <a:lnTo>
                    <a:pt x="103495" y="69237"/>
                  </a:lnTo>
                  <a:lnTo>
                    <a:pt x="103322" y="69187"/>
                  </a:lnTo>
                  <a:lnTo>
                    <a:pt x="103174" y="69088"/>
                  </a:lnTo>
                  <a:lnTo>
                    <a:pt x="103025" y="68964"/>
                  </a:lnTo>
                  <a:lnTo>
                    <a:pt x="102902" y="68816"/>
                  </a:lnTo>
                  <a:lnTo>
                    <a:pt x="102803" y="68668"/>
                  </a:lnTo>
                  <a:lnTo>
                    <a:pt x="102753" y="68494"/>
                  </a:lnTo>
                  <a:lnTo>
                    <a:pt x="102753" y="68321"/>
                  </a:lnTo>
                  <a:lnTo>
                    <a:pt x="102753" y="68123"/>
                  </a:lnTo>
                  <a:lnTo>
                    <a:pt x="102803" y="67975"/>
                  </a:lnTo>
                  <a:lnTo>
                    <a:pt x="102902" y="67802"/>
                  </a:lnTo>
                  <a:lnTo>
                    <a:pt x="103025" y="67653"/>
                  </a:lnTo>
                  <a:lnTo>
                    <a:pt x="103174" y="67530"/>
                  </a:lnTo>
                  <a:lnTo>
                    <a:pt x="103322" y="67456"/>
                  </a:lnTo>
                  <a:lnTo>
                    <a:pt x="103495" y="67406"/>
                  </a:lnTo>
                  <a:lnTo>
                    <a:pt x="103668" y="67381"/>
                  </a:lnTo>
                  <a:close/>
                  <a:moveTo>
                    <a:pt x="113860" y="67357"/>
                  </a:moveTo>
                  <a:lnTo>
                    <a:pt x="114082" y="67431"/>
                  </a:lnTo>
                  <a:lnTo>
                    <a:pt x="114280" y="67530"/>
                  </a:lnTo>
                  <a:lnTo>
                    <a:pt x="114453" y="67678"/>
                  </a:lnTo>
                  <a:lnTo>
                    <a:pt x="114602" y="67851"/>
                  </a:lnTo>
                  <a:lnTo>
                    <a:pt x="114701" y="68049"/>
                  </a:lnTo>
                  <a:lnTo>
                    <a:pt x="114775" y="68272"/>
                  </a:lnTo>
                  <a:lnTo>
                    <a:pt x="114800" y="68494"/>
                  </a:lnTo>
                  <a:lnTo>
                    <a:pt x="114775" y="68692"/>
                  </a:lnTo>
                  <a:lnTo>
                    <a:pt x="114701" y="68915"/>
                  </a:lnTo>
                  <a:lnTo>
                    <a:pt x="114602" y="69113"/>
                  </a:lnTo>
                  <a:lnTo>
                    <a:pt x="114453" y="69286"/>
                  </a:lnTo>
                  <a:lnTo>
                    <a:pt x="114280" y="69434"/>
                  </a:lnTo>
                  <a:lnTo>
                    <a:pt x="114082" y="69533"/>
                  </a:lnTo>
                  <a:lnTo>
                    <a:pt x="113860" y="69608"/>
                  </a:lnTo>
                  <a:lnTo>
                    <a:pt x="113439" y="69608"/>
                  </a:lnTo>
                  <a:lnTo>
                    <a:pt x="113217" y="69533"/>
                  </a:lnTo>
                  <a:lnTo>
                    <a:pt x="113019" y="69434"/>
                  </a:lnTo>
                  <a:lnTo>
                    <a:pt x="112846" y="69286"/>
                  </a:lnTo>
                  <a:lnTo>
                    <a:pt x="112697" y="69113"/>
                  </a:lnTo>
                  <a:lnTo>
                    <a:pt x="112598" y="68915"/>
                  </a:lnTo>
                  <a:lnTo>
                    <a:pt x="112549" y="68692"/>
                  </a:lnTo>
                  <a:lnTo>
                    <a:pt x="112524" y="68494"/>
                  </a:lnTo>
                  <a:lnTo>
                    <a:pt x="112549" y="68272"/>
                  </a:lnTo>
                  <a:lnTo>
                    <a:pt x="112598" y="68049"/>
                  </a:lnTo>
                  <a:lnTo>
                    <a:pt x="112697" y="67851"/>
                  </a:lnTo>
                  <a:lnTo>
                    <a:pt x="112846" y="67678"/>
                  </a:lnTo>
                  <a:lnTo>
                    <a:pt x="113019" y="67530"/>
                  </a:lnTo>
                  <a:lnTo>
                    <a:pt x="113217" y="67431"/>
                  </a:lnTo>
                  <a:lnTo>
                    <a:pt x="113439" y="67357"/>
                  </a:lnTo>
                  <a:close/>
                  <a:moveTo>
                    <a:pt x="75939" y="68841"/>
                  </a:moveTo>
                  <a:lnTo>
                    <a:pt x="76014" y="68865"/>
                  </a:lnTo>
                  <a:lnTo>
                    <a:pt x="76088" y="68865"/>
                  </a:lnTo>
                  <a:lnTo>
                    <a:pt x="76162" y="68915"/>
                  </a:lnTo>
                  <a:lnTo>
                    <a:pt x="76212" y="68964"/>
                  </a:lnTo>
                  <a:lnTo>
                    <a:pt x="76286" y="69039"/>
                  </a:lnTo>
                  <a:lnTo>
                    <a:pt x="76310" y="69113"/>
                  </a:lnTo>
                  <a:lnTo>
                    <a:pt x="76335" y="69187"/>
                  </a:lnTo>
                  <a:lnTo>
                    <a:pt x="76335" y="69261"/>
                  </a:lnTo>
                  <a:lnTo>
                    <a:pt x="76335" y="69335"/>
                  </a:lnTo>
                  <a:lnTo>
                    <a:pt x="76310" y="69410"/>
                  </a:lnTo>
                  <a:lnTo>
                    <a:pt x="76286" y="69484"/>
                  </a:lnTo>
                  <a:lnTo>
                    <a:pt x="76212" y="69533"/>
                  </a:lnTo>
                  <a:lnTo>
                    <a:pt x="76162" y="69583"/>
                  </a:lnTo>
                  <a:lnTo>
                    <a:pt x="76088" y="69632"/>
                  </a:lnTo>
                  <a:lnTo>
                    <a:pt x="76014" y="69657"/>
                  </a:lnTo>
                  <a:lnTo>
                    <a:pt x="75865" y="69657"/>
                  </a:lnTo>
                  <a:lnTo>
                    <a:pt x="75791" y="69632"/>
                  </a:lnTo>
                  <a:lnTo>
                    <a:pt x="75717" y="69583"/>
                  </a:lnTo>
                  <a:lnTo>
                    <a:pt x="75643" y="69533"/>
                  </a:lnTo>
                  <a:lnTo>
                    <a:pt x="75593" y="69484"/>
                  </a:lnTo>
                  <a:lnTo>
                    <a:pt x="75568" y="69410"/>
                  </a:lnTo>
                  <a:lnTo>
                    <a:pt x="75544" y="69335"/>
                  </a:lnTo>
                  <a:lnTo>
                    <a:pt x="75519" y="69261"/>
                  </a:lnTo>
                  <a:lnTo>
                    <a:pt x="75544" y="69187"/>
                  </a:lnTo>
                  <a:lnTo>
                    <a:pt x="75568" y="69113"/>
                  </a:lnTo>
                  <a:lnTo>
                    <a:pt x="75593" y="69039"/>
                  </a:lnTo>
                  <a:lnTo>
                    <a:pt x="75643" y="68964"/>
                  </a:lnTo>
                  <a:lnTo>
                    <a:pt x="75717" y="68915"/>
                  </a:lnTo>
                  <a:lnTo>
                    <a:pt x="75791" y="68865"/>
                  </a:lnTo>
                  <a:lnTo>
                    <a:pt x="75865" y="68865"/>
                  </a:lnTo>
                  <a:lnTo>
                    <a:pt x="75939" y="68841"/>
                  </a:lnTo>
                  <a:close/>
                  <a:moveTo>
                    <a:pt x="108962" y="67629"/>
                  </a:moveTo>
                  <a:lnTo>
                    <a:pt x="109160" y="67703"/>
                  </a:lnTo>
                  <a:lnTo>
                    <a:pt x="109333" y="67777"/>
                  </a:lnTo>
                  <a:lnTo>
                    <a:pt x="109506" y="67926"/>
                  </a:lnTo>
                  <a:lnTo>
                    <a:pt x="109630" y="68074"/>
                  </a:lnTo>
                  <a:lnTo>
                    <a:pt x="109729" y="68272"/>
                  </a:lnTo>
                  <a:lnTo>
                    <a:pt x="109778" y="68445"/>
                  </a:lnTo>
                  <a:lnTo>
                    <a:pt x="109803" y="68643"/>
                  </a:lnTo>
                  <a:lnTo>
                    <a:pt x="109778" y="68841"/>
                  </a:lnTo>
                  <a:lnTo>
                    <a:pt x="109729" y="69039"/>
                  </a:lnTo>
                  <a:lnTo>
                    <a:pt x="109630" y="69237"/>
                  </a:lnTo>
                  <a:lnTo>
                    <a:pt x="109506" y="69385"/>
                  </a:lnTo>
                  <a:lnTo>
                    <a:pt x="109333" y="69509"/>
                  </a:lnTo>
                  <a:lnTo>
                    <a:pt x="109160" y="69608"/>
                  </a:lnTo>
                  <a:lnTo>
                    <a:pt x="108962" y="69682"/>
                  </a:lnTo>
                  <a:lnTo>
                    <a:pt x="108566" y="69682"/>
                  </a:lnTo>
                  <a:lnTo>
                    <a:pt x="108393" y="69608"/>
                  </a:lnTo>
                  <a:lnTo>
                    <a:pt x="108195" y="69509"/>
                  </a:lnTo>
                  <a:lnTo>
                    <a:pt x="108047" y="69385"/>
                  </a:lnTo>
                  <a:lnTo>
                    <a:pt x="107898" y="69237"/>
                  </a:lnTo>
                  <a:lnTo>
                    <a:pt x="107799" y="69039"/>
                  </a:lnTo>
                  <a:lnTo>
                    <a:pt x="107750" y="68841"/>
                  </a:lnTo>
                  <a:lnTo>
                    <a:pt x="107725" y="68643"/>
                  </a:lnTo>
                  <a:lnTo>
                    <a:pt x="107750" y="68445"/>
                  </a:lnTo>
                  <a:lnTo>
                    <a:pt x="107799" y="68272"/>
                  </a:lnTo>
                  <a:lnTo>
                    <a:pt x="107898" y="68074"/>
                  </a:lnTo>
                  <a:lnTo>
                    <a:pt x="108047" y="67926"/>
                  </a:lnTo>
                  <a:lnTo>
                    <a:pt x="108195" y="67777"/>
                  </a:lnTo>
                  <a:lnTo>
                    <a:pt x="108368" y="67703"/>
                  </a:lnTo>
                  <a:lnTo>
                    <a:pt x="108566" y="67629"/>
                  </a:lnTo>
                  <a:close/>
                  <a:moveTo>
                    <a:pt x="82346" y="68618"/>
                  </a:moveTo>
                  <a:lnTo>
                    <a:pt x="82470" y="68643"/>
                  </a:lnTo>
                  <a:lnTo>
                    <a:pt x="82544" y="68692"/>
                  </a:lnTo>
                  <a:lnTo>
                    <a:pt x="82643" y="68767"/>
                  </a:lnTo>
                  <a:lnTo>
                    <a:pt x="82717" y="68865"/>
                  </a:lnTo>
                  <a:lnTo>
                    <a:pt x="82767" y="68940"/>
                  </a:lnTo>
                  <a:lnTo>
                    <a:pt x="82791" y="69063"/>
                  </a:lnTo>
                  <a:lnTo>
                    <a:pt x="82791" y="69162"/>
                  </a:lnTo>
                  <a:lnTo>
                    <a:pt x="82791" y="69261"/>
                  </a:lnTo>
                  <a:lnTo>
                    <a:pt x="82767" y="69360"/>
                  </a:lnTo>
                  <a:lnTo>
                    <a:pt x="82717" y="69459"/>
                  </a:lnTo>
                  <a:lnTo>
                    <a:pt x="82643" y="69533"/>
                  </a:lnTo>
                  <a:lnTo>
                    <a:pt x="82544" y="69608"/>
                  </a:lnTo>
                  <a:lnTo>
                    <a:pt x="82470" y="69657"/>
                  </a:lnTo>
                  <a:lnTo>
                    <a:pt x="82346" y="69682"/>
                  </a:lnTo>
                  <a:lnTo>
                    <a:pt x="82247" y="69706"/>
                  </a:lnTo>
                  <a:lnTo>
                    <a:pt x="82148" y="69682"/>
                  </a:lnTo>
                  <a:lnTo>
                    <a:pt x="82049" y="69657"/>
                  </a:lnTo>
                  <a:lnTo>
                    <a:pt x="81950" y="69608"/>
                  </a:lnTo>
                  <a:lnTo>
                    <a:pt x="81876" y="69533"/>
                  </a:lnTo>
                  <a:lnTo>
                    <a:pt x="81802" y="69459"/>
                  </a:lnTo>
                  <a:lnTo>
                    <a:pt x="81752" y="69360"/>
                  </a:lnTo>
                  <a:lnTo>
                    <a:pt x="81703" y="69261"/>
                  </a:lnTo>
                  <a:lnTo>
                    <a:pt x="81703" y="69162"/>
                  </a:lnTo>
                  <a:lnTo>
                    <a:pt x="81703" y="69063"/>
                  </a:lnTo>
                  <a:lnTo>
                    <a:pt x="81752" y="68940"/>
                  </a:lnTo>
                  <a:lnTo>
                    <a:pt x="81802" y="68865"/>
                  </a:lnTo>
                  <a:lnTo>
                    <a:pt x="81876" y="68767"/>
                  </a:lnTo>
                  <a:lnTo>
                    <a:pt x="81950" y="68692"/>
                  </a:lnTo>
                  <a:lnTo>
                    <a:pt x="82049" y="68643"/>
                  </a:lnTo>
                  <a:lnTo>
                    <a:pt x="82148" y="68618"/>
                  </a:lnTo>
                  <a:close/>
                  <a:moveTo>
                    <a:pt x="101393" y="68247"/>
                  </a:moveTo>
                  <a:lnTo>
                    <a:pt x="101566" y="68272"/>
                  </a:lnTo>
                  <a:lnTo>
                    <a:pt x="101739" y="68321"/>
                  </a:lnTo>
                  <a:lnTo>
                    <a:pt x="101887" y="68395"/>
                  </a:lnTo>
                  <a:lnTo>
                    <a:pt x="102036" y="68519"/>
                  </a:lnTo>
                  <a:lnTo>
                    <a:pt x="102160" y="68668"/>
                  </a:lnTo>
                  <a:lnTo>
                    <a:pt x="102234" y="68816"/>
                  </a:lnTo>
                  <a:lnTo>
                    <a:pt x="102283" y="68989"/>
                  </a:lnTo>
                  <a:lnTo>
                    <a:pt x="102308" y="69162"/>
                  </a:lnTo>
                  <a:lnTo>
                    <a:pt x="102283" y="69335"/>
                  </a:lnTo>
                  <a:lnTo>
                    <a:pt x="102234" y="69484"/>
                  </a:lnTo>
                  <a:lnTo>
                    <a:pt x="102160" y="69657"/>
                  </a:lnTo>
                  <a:lnTo>
                    <a:pt x="102036" y="69805"/>
                  </a:lnTo>
                  <a:lnTo>
                    <a:pt x="101887" y="69904"/>
                  </a:lnTo>
                  <a:lnTo>
                    <a:pt x="101739" y="70003"/>
                  </a:lnTo>
                  <a:lnTo>
                    <a:pt x="101566" y="70053"/>
                  </a:lnTo>
                  <a:lnTo>
                    <a:pt x="101220" y="70053"/>
                  </a:lnTo>
                  <a:lnTo>
                    <a:pt x="101046" y="70003"/>
                  </a:lnTo>
                  <a:lnTo>
                    <a:pt x="100898" y="69904"/>
                  </a:lnTo>
                  <a:lnTo>
                    <a:pt x="100750" y="69805"/>
                  </a:lnTo>
                  <a:lnTo>
                    <a:pt x="100626" y="69657"/>
                  </a:lnTo>
                  <a:lnTo>
                    <a:pt x="100552" y="69484"/>
                  </a:lnTo>
                  <a:lnTo>
                    <a:pt x="100502" y="69335"/>
                  </a:lnTo>
                  <a:lnTo>
                    <a:pt x="100478" y="69162"/>
                  </a:lnTo>
                  <a:lnTo>
                    <a:pt x="100502" y="68989"/>
                  </a:lnTo>
                  <a:lnTo>
                    <a:pt x="100552" y="68816"/>
                  </a:lnTo>
                  <a:lnTo>
                    <a:pt x="100626" y="68668"/>
                  </a:lnTo>
                  <a:lnTo>
                    <a:pt x="100750" y="68519"/>
                  </a:lnTo>
                  <a:lnTo>
                    <a:pt x="100898" y="68395"/>
                  </a:lnTo>
                  <a:lnTo>
                    <a:pt x="101046" y="68321"/>
                  </a:lnTo>
                  <a:lnTo>
                    <a:pt x="101220" y="68272"/>
                  </a:lnTo>
                  <a:lnTo>
                    <a:pt x="101393" y="68247"/>
                  </a:lnTo>
                  <a:close/>
                  <a:moveTo>
                    <a:pt x="72006" y="69583"/>
                  </a:moveTo>
                  <a:lnTo>
                    <a:pt x="72130" y="69608"/>
                  </a:lnTo>
                  <a:lnTo>
                    <a:pt x="72254" y="69682"/>
                  </a:lnTo>
                  <a:lnTo>
                    <a:pt x="72303" y="69781"/>
                  </a:lnTo>
                  <a:lnTo>
                    <a:pt x="72328" y="69904"/>
                  </a:lnTo>
                  <a:lnTo>
                    <a:pt x="72303" y="70028"/>
                  </a:lnTo>
                  <a:lnTo>
                    <a:pt x="72254" y="70152"/>
                  </a:lnTo>
                  <a:lnTo>
                    <a:pt x="72130" y="70226"/>
                  </a:lnTo>
                  <a:lnTo>
                    <a:pt x="72006" y="70251"/>
                  </a:lnTo>
                  <a:lnTo>
                    <a:pt x="71883" y="70226"/>
                  </a:lnTo>
                  <a:lnTo>
                    <a:pt x="71784" y="70152"/>
                  </a:lnTo>
                  <a:lnTo>
                    <a:pt x="71710" y="70028"/>
                  </a:lnTo>
                  <a:lnTo>
                    <a:pt x="71685" y="69904"/>
                  </a:lnTo>
                  <a:lnTo>
                    <a:pt x="71710" y="69781"/>
                  </a:lnTo>
                  <a:lnTo>
                    <a:pt x="71784" y="69682"/>
                  </a:lnTo>
                  <a:lnTo>
                    <a:pt x="71883" y="69608"/>
                  </a:lnTo>
                  <a:lnTo>
                    <a:pt x="72006" y="69583"/>
                  </a:lnTo>
                  <a:close/>
                  <a:moveTo>
                    <a:pt x="84721" y="69212"/>
                  </a:moveTo>
                  <a:lnTo>
                    <a:pt x="84820" y="69261"/>
                  </a:lnTo>
                  <a:lnTo>
                    <a:pt x="84919" y="69311"/>
                  </a:lnTo>
                  <a:lnTo>
                    <a:pt x="85018" y="69385"/>
                  </a:lnTo>
                  <a:lnTo>
                    <a:pt x="85092" y="69484"/>
                  </a:lnTo>
                  <a:lnTo>
                    <a:pt x="85166" y="69583"/>
                  </a:lnTo>
                  <a:lnTo>
                    <a:pt x="85191" y="69706"/>
                  </a:lnTo>
                  <a:lnTo>
                    <a:pt x="85215" y="69805"/>
                  </a:lnTo>
                  <a:lnTo>
                    <a:pt x="85191" y="69929"/>
                  </a:lnTo>
                  <a:lnTo>
                    <a:pt x="85166" y="70053"/>
                  </a:lnTo>
                  <a:lnTo>
                    <a:pt x="85092" y="70152"/>
                  </a:lnTo>
                  <a:lnTo>
                    <a:pt x="85018" y="70251"/>
                  </a:lnTo>
                  <a:lnTo>
                    <a:pt x="84919" y="70325"/>
                  </a:lnTo>
                  <a:lnTo>
                    <a:pt x="84820" y="70374"/>
                  </a:lnTo>
                  <a:lnTo>
                    <a:pt x="84721" y="70424"/>
                  </a:lnTo>
                  <a:lnTo>
                    <a:pt x="84473" y="70424"/>
                  </a:lnTo>
                  <a:lnTo>
                    <a:pt x="84374" y="70374"/>
                  </a:lnTo>
                  <a:lnTo>
                    <a:pt x="84251" y="70325"/>
                  </a:lnTo>
                  <a:lnTo>
                    <a:pt x="84152" y="70251"/>
                  </a:lnTo>
                  <a:lnTo>
                    <a:pt x="84078" y="70152"/>
                  </a:lnTo>
                  <a:lnTo>
                    <a:pt x="84028" y="70053"/>
                  </a:lnTo>
                  <a:lnTo>
                    <a:pt x="84003" y="69929"/>
                  </a:lnTo>
                  <a:lnTo>
                    <a:pt x="83979" y="69805"/>
                  </a:lnTo>
                  <a:lnTo>
                    <a:pt x="84003" y="69706"/>
                  </a:lnTo>
                  <a:lnTo>
                    <a:pt x="84028" y="69583"/>
                  </a:lnTo>
                  <a:lnTo>
                    <a:pt x="84078" y="69484"/>
                  </a:lnTo>
                  <a:lnTo>
                    <a:pt x="84152" y="69385"/>
                  </a:lnTo>
                  <a:lnTo>
                    <a:pt x="84251" y="69311"/>
                  </a:lnTo>
                  <a:lnTo>
                    <a:pt x="84374" y="69261"/>
                  </a:lnTo>
                  <a:lnTo>
                    <a:pt x="84473" y="69212"/>
                  </a:lnTo>
                  <a:close/>
                  <a:moveTo>
                    <a:pt x="68098" y="70053"/>
                  </a:moveTo>
                  <a:lnTo>
                    <a:pt x="68172" y="70078"/>
                  </a:lnTo>
                  <a:lnTo>
                    <a:pt x="68247" y="70127"/>
                  </a:lnTo>
                  <a:lnTo>
                    <a:pt x="68296" y="70201"/>
                  </a:lnTo>
                  <a:lnTo>
                    <a:pt x="68321" y="70275"/>
                  </a:lnTo>
                  <a:lnTo>
                    <a:pt x="68296" y="70374"/>
                  </a:lnTo>
                  <a:lnTo>
                    <a:pt x="68247" y="70449"/>
                  </a:lnTo>
                  <a:lnTo>
                    <a:pt x="68172" y="70498"/>
                  </a:lnTo>
                  <a:lnTo>
                    <a:pt x="68098" y="70523"/>
                  </a:lnTo>
                  <a:lnTo>
                    <a:pt x="67999" y="70498"/>
                  </a:lnTo>
                  <a:lnTo>
                    <a:pt x="67925" y="70449"/>
                  </a:lnTo>
                  <a:lnTo>
                    <a:pt x="67876" y="70374"/>
                  </a:lnTo>
                  <a:lnTo>
                    <a:pt x="67876" y="70275"/>
                  </a:lnTo>
                  <a:lnTo>
                    <a:pt x="67876" y="70201"/>
                  </a:lnTo>
                  <a:lnTo>
                    <a:pt x="67925" y="70127"/>
                  </a:lnTo>
                  <a:lnTo>
                    <a:pt x="67999" y="70078"/>
                  </a:lnTo>
                  <a:lnTo>
                    <a:pt x="68098" y="70053"/>
                  </a:lnTo>
                  <a:close/>
                  <a:moveTo>
                    <a:pt x="64462" y="70449"/>
                  </a:moveTo>
                  <a:lnTo>
                    <a:pt x="64487" y="70473"/>
                  </a:lnTo>
                  <a:lnTo>
                    <a:pt x="64511" y="70523"/>
                  </a:lnTo>
                  <a:lnTo>
                    <a:pt x="64536" y="70572"/>
                  </a:lnTo>
                  <a:lnTo>
                    <a:pt x="64511" y="70622"/>
                  </a:lnTo>
                  <a:lnTo>
                    <a:pt x="64487" y="70646"/>
                  </a:lnTo>
                  <a:lnTo>
                    <a:pt x="64462" y="70671"/>
                  </a:lnTo>
                  <a:lnTo>
                    <a:pt x="64412" y="70696"/>
                  </a:lnTo>
                  <a:lnTo>
                    <a:pt x="64363" y="70671"/>
                  </a:lnTo>
                  <a:lnTo>
                    <a:pt x="64314" y="70646"/>
                  </a:lnTo>
                  <a:lnTo>
                    <a:pt x="64289" y="70622"/>
                  </a:lnTo>
                  <a:lnTo>
                    <a:pt x="64289" y="70572"/>
                  </a:lnTo>
                  <a:lnTo>
                    <a:pt x="64289" y="70523"/>
                  </a:lnTo>
                  <a:lnTo>
                    <a:pt x="64314" y="70473"/>
                  </a:lnTo>
                  <a:lnTo>
                    <a:pt x="64363" y="70449"/>
                  </a:lnTo>
                  <a:close/>
                  <a:moveTo>
                    <a:pt x="99216" y="68940"/>
                  </a:moveTo>
                  <a:lnTo>
                    <a:pt x="99389" y="68989"/>
                  </a:lnTo>
                  <a:lnTo>
                    <a:pt x="99538" y="69088"/>
                  </a:lnTo>
                  <a:lnTo>
                    <a:pt x="99686" y="69187"/>
                  </a:lnTo>
                  <a:lnTo>
                    <a:pt x="99785" y="69335"/>
                  </a:lnTo>
                  <a:lnTo>
                    <a:pt x="99859" y="69484"/>
                  </a:lnTo>
                  <a:lnTo>
                    <a:pt x="99909" y="69657"/>
                  </a:lnTo>
                  <a:lnTo>
                    <a:pt x="99933" y="69805"/>
                  </a:lnTo>
                  <a:lnTo>
                    <a:pt x="99909" y="69979"/>
                  </a:lnTo>
                  <a:lnTo>
                    <a:pt x="99859" y="70152"/>
                  </a:lnTo>
                  <a:lnTo>
                    <a:pt x="99785" y="70300"/>
                  </a:lnTo>
                  <a:lnTo>
                    <a:pt x="99686" y="70449"/>
                  </a:lnTo>
                  <a:lnTo>
                    <a:pt x="99538" y="70548"/>
                  </a:lnTo>
                  <a:lnTo>
                    <a:pt x="99389" y="70622"/>
                  </a:lnTo>
                  <a:lnTo>
                    <a:pt x="99216" y="70671"/>
                  </a:lnTo>
                  <a:lnTo>
                    <a:pt x="99043" y="70696"/>
                  </a:lnTo>
                  <a:lnTo>
                    <a:pt x="98894" y="70671"/>
                  </a:lnTo>
                  <a:lnTo>
                    <a:pt x="98721" y="70622"/>
                  </a:lnTo>
                  <a:lnTo>
                    <a:pt x="98573" y="70548"/>
                  </a:lnTo>
                  <a:lnTo>
                    <a:pt x="98424" y="70449"/>
                  </a:lnTo>
                  <a:lnTo>
                    <a:pt x="98326" y="70300"/>
                  </a:lnTo>
                  <a:lnTo>
                    <a:pt x="98227" y="70152"/>
                  </a:lnTo>
                  <a:lnTo>
                    <a:pt x="98177" y="69979"/>
                  </a:lnTo>
                  <a:lnTo>
                    <a:pt x="98177" y="69805"/>
                  </a:lnTo>
                  <a:lnTo>
                    <a:pt x="98177" y="69657"/>
                  </a:lnTo>
                  <a:lnTo>
                    <a:pt x="98227" y="69484"/>
                  </a:lnTo>
                  <a:lnTo>
                    <a:pt x="98326" y="69335"/>
                  </a:lnTo>
                  <a:lnTo>
                    <a:pt x="98424" y="69187"/>
                  </a:lnTo>
                  <a:lnTo>
                    <a:pt x="98573" y="69088"/>
                  </a:lnTo>
                  <a:lnTo>
                    <a:pt x="98721" y="68989"/>
                  </a:lnTo>
                  <a:lnTo>
                    <a:pt x="98894" y="68940"/>
                  </a:lnTo>
                  <a:close/>
                  <a:moveTo>
                    <a:pt x="78240" y="69855"/>
                  </a:moveTo>
                  <a:lnTo>
                    <a:pt x="78314" y="69880"/>
                  </a:lnTo>
                  <a:lnTo>
                    <a:pt x="78413" y="69929"/>
                  </a:lnTo>
                  <a:lnTo>
                    <a:pt x="78487" y="69979"/>
                  </a:lnTo>
                  <a:lnTo>
                    <a:pt x="78537" y="70078"/>
                  </a:lnTo>
                  <a:lnTo>
                    <a:pt x="78586" y="70152"/>
                  </a:lnTo>
                  <a:lnTo>
                    <a:pt x="78611" y="70251"/>
                  </a:lnTo>
                  <a:lnTo>
                    <a:pt x="78611" y="70325"/>
                  </a:lnTo>
                  <a:lnTo>
                    <a:pt x="78611" y="70424"/>
                  </a:lnTo>
                  <a:lnTo>
                    <a:pt x="78586" y="70523"/>
                  </a:lnTo>
                  <a:lnTo>
                    <a:pt x="78537" y="70597"/>
                  </a:lnTo>
                  <a:lnTo>
                    <a:pt x="78487" y="70671"/>
                  </a:lnTo>
                  <a:lnTo>
                    <a:pt x="78413" y="70745"/>
                  </a:lnTo>
                  <a:lnTo>
                    <a:pt x="78314" y="70795"/>
                  </a:lnTo>
                  <a:lnTo>
                    <a:pt x="78240" y="70820"/>
                  </a:lnTo>
                  <a:lnTo>
                    <a:pt x="78042" y="70820"/>
                  </a:lnTo>
                  <a:lnTo>
                    <a:pt x="77943" y="70795"/>
                  </a:lnTo>
                  <a:lnTo>
                    <a:pt x="77869" y="70745"/>
                  </a:lnTo>
                  <a:lnTo>
                    <a:pt x="77795" y="70671"/>
                  </a:lnTo>
                  <a:lnTo>
                    <a:pt x="77720" y="70597"/>
                  </a:lnTo>
                  <a:lnTo>
                    <a:pt x="77671" y="70523"/>
                  </a:lnTo>
                  <a:lnTo>
                    <a:pt x="77646" y="70424"/>
                  </a:lnTo>
                  <a:lnTo>
                    <a:pt x="77646" y="70325"/>
                  </a:lnTo>
                  <a:lnTo>
                    <a:pt x="77646" y="70251"/>
                  </a:lnTo>
                  <a:lnTo>
                    <a:pt x="77671" y="70152"/>
                  </a:lnTo>
                  <a:lnTo>
                    <a:pt x="77720" y="70078"/>
                  </a:lnTo>
                  <a:lnTo>
                    <a:pt x="77795" y="69979"/>
                  </a:lnTo>
                  <a:lnTo>
                    <a:pt x="77869" y="69929"/>
                  </a:lnTo>
                  <a:lnTo>
                    <a:pt x="77943" y="69880"/>
                  </a:lnTo>
                  <a:lnTo>
                    <a:pt x="78042" y="69855"/>
                  </a:lnTo>
                  <a:close/>
                  <a:moveTo>
                    <a:pt x="106612" y="68791"/>
                  </a:moveTo>
                  <a:lnTo>
                    <a:pt x="106810" y="68816"/>
                  </a:lnTo>
                  <a:lnTo>
                    <a:pt x="107008" y="68865"/>
                  </a:lnTo>
                  <a:lnTo>
                    <a:pt x="107181" y="68964"/>
                  </a:lnTo>
                  <a:lnTo>
                    <a:pt x="107329" y="69088"/>
                  </a:lnTo>
                  <a:lnTo>
                    <a:pt x="107478" y="69261"/>
                  </a:lnTo>
                  <a:lnTo>
                    <a:pt x="107552" y="69434"/>
                  </a:lnTo>
                  <a:lnTo>
                    <a:pt x="107626" y="69632"/>
                  </a:lnTo>
                  <a:lnTo>
                    <a:pt x="107626" y="69805"/>
                  </a:lnTo>
                  <a:lnTo>
                    <a:pt x="107626" y="70003"/>
                  </a:lnTo>
                  <a:lnTo>
                    <a:pt x="107552" y="70201"/>
                  </a:lnTo>
                  <a:lnTo>
                    <a:pt x="107478" y="70374"/>
                  </a:lnTo>
                  <a:lnTo>
                    <a:pt x="107329" y="70548"/>
                  </a:lnTo>
                  <a:lnTo>
                    <a:pt x="107181" y="70671"/>
                  </a:lnTo>
                  <a:lnTo>
                    <a:pt x="107008" y="70770"/>
                  </a:lnTo>
                  <a:lnTo>
                    <a:pt x="106810" y="70820"/>
                  </a:lnTo>
                  <a:lnTo>
                    <a:pt x="106612" y="70844"/>
                  </a:lnTo>
                  <a:lnTo>
                    <a:pt x="106414" y="70820"/>
                  </a:lnTo>
                  <a:lnTo>
                    <a:pt x="106216" y="70770"/>
                  </a:lnTo>
                  <a:lnTo>
                    <a:pt x="106043" y="70671"/>
                  </a:lnTo>
                  <a:lnTo>
                    <a:pt x="105895" y="70548"/>
                  </a:lnTo>
                  <a:lnTo>
                    <a:pt x="105771" y="70374"/>
                  </a:lnTo>
                  <a:lnTo>
                    <a:pt x="105672" y="70201"/>
                  </a:lnTo>
                  <a:lnTo>
                    <a:pt x="105598" y="70003"/>
                  </a:lnTo>
                  <a:lnTo>
                    <a:pt x="105598" y="69805"/>
                  </a:lnTo>
                  <a:lnTo>
                    <a:pt x="105598" y="69632"/>
                  </a:lnTo>
                  <a:lnTo>
                    <a:pt x="105672" y="69434"/>
                  </a:lnTo>
                  <a:lnTo>
                    <a:pt x="105771" y="69261"/>
                  </a:lnTo>
                  <a:lnTo>
                    <a:pt x="105895" y="69088"/>
                  </a:lnTo>
                  <a:lnTo>
                    <a:pt x="106043" y="68964"/>
                  </a:lnTo>
                  <a:lnTo>
                    <a:pt x="106216" y="68865"/>
                  </a:lnTo>
                  <a:lnTo>
                    <a:pt x="106414" y="68816"/>
                  </a:lnTo>
                  <a:lnTo>
                    <a:pt x="106612" y="68791"/>
                  </a:lnTo>
                  <a:close/>
                  <a:moveTo>
                    <a:pt x="86972" y="69608"/>
                  </a:moveTo>
                  <a:lnTo>
                    <a:pt x="87095" y="69632"/>
                  </a:lnTo>
                  <a:lnTo>
                    <a:pt x="87244" y="69657"/>
                  </a:lnTo>
                  <a:lnTo>
                    <a:pt x="87343" y="69731"/>
                  </a:lnTo>
                  <a:lnTo>
                    <a:pt x="87466" y="69805"/>
                  </a:lnTo>
                  <a:lnTo>
                    <a:pt x="87541" y="69929"/>
                  </a:lnTo>
                  <a:lnTo>
                    <a:pt x="87590" y="70028"/>
                  </a:lnTo>
                  <a:lnTo>
                    <a:pt x="87640" y="70152"/>
                  </a:lnTo>
                  <a:lnTo>
                    <a:pt x="87640" y="70300"/>
                  </a:lnTo>
                  <a:lnTo>
                    <a:pt x="87640" y="70424"/>
                  </a:lnTo>
                  <a:lnTo>
                    <a:pt x="87590" y="70548"/>
                  </a:lnTo>
                  <a:lnTo>
                    <a:pt x="87541" y="70646"/>
                  </a:lnTo>
                  <a:lnTo>
                    <a:pt x="87466" y="70770"/>
                  </a:lnTo>
                  <a:lnTo>
                    <a:pt x="87343" y="70844"/>
                  </a:lnTo>
                  <a:lnTo>
                    <a:pt x="87244" y="70919"/>
                  </a:lnTo>
                  <a:lnTo>
                    <a:pt x="87095" y="70943"/>
                  </a:lnTo>
                  <a:lnTo>
                    <a:pt x="86972" y="70968"/>
                  </a:lnTo>
                  <a:lnTo>
                    <a:pt x="86848" y="70943"/>
                  </a:lnTo>
                  <a:lnTo>
                    <a:pt x="86724" y="70919"/>
                  </a:lnTo>
                  <a:lnTo>
                    <a:pt x="86601" y="70844"/>
                  </a:lnTo>
                  <a:lnTo>
                    <a:pt x="86502" y="70770"/>
                  </a:lnTo>
                  <a:lnTo>
                    <a:pt x="86428" y="70646"/>
                  </a:lnTo>
                  <a:lnTo>
                    <a:pt x="86353" y="70548"/>
                  </a:lnTo>
                  <a:lnTo>
                    <a:pt x="86329" y="70424"/>
                  </a:lnTo>
                  <a:lnTo>
                    <a:pt x="86304" y="70300"/>
                  </a:lnTo>
                  <a:lnTo>
                    <a:pt x="86329" y="70152"/>
                  </a:lnTo>
                  <a:lnTo>
                    <a:pt x="86353" y="70028"/>
                  </a:lnTo>
                  <a:lnTo>
                    <a:pt x="86428" y="69929"/>
                  </a:lnTo>
                  <a:lnTo>
                    <a:pt x="86502" y="69805"/>
                  </a:lnTo>
                  <a:lnTo>
                    <a:pt x="86601" y="69731"/>
                  </a:lnTo>
                  <a:lnTo>
                    <a:pt x="86724" y="69657"/>
                  </a:lnTo>
                  <a:lnTo>
                    <a:pt x="86848" y="69632"/>
                  </a:lnTo>
                  <a:lnTo>
                    <a:pt x="86972" y="69608"/>
                  </a:lnTo>
                  <a:close/>
                  <a:moveTo>
                    <a:pt x="111856" y="68791"/>
                  </a:moveTo>
                  <a:lnTo>
                    <a:pt x="112054" y="68865"/>
                  </a:lnTo>
                  <a:lnTo>
                    <a:pt x="112252" y="68964"/>
                  </a:lnTo>
                  <a:lnTo>
                    <a:pt x="112450" y="69113"/>
                  </a:lnTo>
                  <a:lnTo>
                    <a:pt x="112573" y="69286"/>
                  </a:lnTo>
                  <a:lnTo>
                    <a:pt x="112697" y="69484"/>
                  </a:lnTo>
                  <a:lnTo>
                    <a:pt x="112747" y="69682"/>
                  </a:lnTo>
                  <a:lnTo>
                    <a:pt x="112771" y="69904"/>
                  </a:lnTo>
                  <a:lnTo>
                    <a:pt x="112747" y="70127"/>
                  </a:lnTo>
                  <a:lnTo>
                    <a:pt x="112697" y="70325"/>
                  </a:lnTo>
                  <a:lnTo>
                    <a:pt x="112573" y="70523"/>
                  </a:lnTo>
                  <a:lnTo>
                    <a:pt x="112450" y="70696"/>
                  </a:lnTo>
                  <a:lnTo>
                    <a:pt x="112252" y="70844"/>
                  </a:lnTo>
                  <a:lnTo>
                    <a:pt x="112054" y="70943"/>
                  </a:lnTo>
                  <a:lnTo>
                    <a:pt x="111856" y="71018"/>
                  </a:lnTo>
                  <a:lnTo>
                    <a:pt x="111633" y="71042"/>
                  </a:lnTo>
                  <a:lnTo>
                    <a:pt x="111436" y="71018"/>
                  </a:lnTo>
                  <a:lnTo>
                    <a:pt x="111213" y="70943"/>
                  </a:lnTo>
                  <a:lnTo>
                    <a:pt x="111015" y="70844"/>
                  </a:lnTo>
                  <a:lnTo>
                    <a:pt x="110842" y="70696"/>
                  </a:lnTo>
                  <a:lnTo>
                    <a:pt x="110693" y="70523"/>
                  </a:lnTo>
                  <a:lnTo>
                    <a:pt x="110595" y="70325"/>
                  </a:lnTo>
                  <a:lnTo>
                    <a:pt x="110520" y="70127"/>
                  </a:lnTo>
                  <a:lnTo>
                    <a:pt x="110520" y="69904"/>
                  </a:lnTo>
                  <a:lnTo>
                    <a:pt x="110520" y="69682"/>
                  </a:lnTo>
                  <a:lnTo>
                    <a:pt x="110595" y="69484"/>
                  </a:lnTo>
                  <a:lnTo>
                    <a:pt x="110693" y="69286"/>
                  </a:lnTo>
                  <a:lnTo>
                    <a:pt x="110842" y="69113"/>
                  </a:lnTo>
                  <a:lnTo>
                    <a:pt x="111015" y="68964"/>
                  </a:lnTo>
                  <a:lnTo>
                    <a:pt x="111213" y="68865"/>
                  </a:lnTo>
                  <a:lnTo>
                    <a:pt x="111436" y="68791"/>
                  </a:lnTo>
                  <a:close/>
                  <a:moveTo>
                    <a:pt x="96668" y="69434"/>
                  </a:moveTo>
                  <a:lnTo>
                    <a:pt x="96841" y="69459"/>
                  </a:lnTo>
                  <a:lnTo>
                    <a:pt x="96990" y="69509"/>
                  </a:lnTo>
                  <a:lnTo>
                    <a:pt x="97138" y="69583"/>
                  </a:lnTo>
                  <a:lnTo>
                    <a:pt x="97262" y="69682"/>
                  </a:lnTo>
                  <a:lnTo>
                    <a:pt x="97386" y="69830"/>
                  </a:lnTo>
                  <a:lnTo>
                    <a:pt x="97460" y="69979"/>
                  </a:lnTo>
                  <a:lnTo>
                    <a:pt x="97509" y="70127"/>
                  </a:lnTo>
                  <a:lnTo>
                    <a:pt x="97509" y="70275"/>
                  </a:lnTo>
                  <a:lnTo>
                    <a:pt x="97509" y="70449"/>
                  </a:lnTo>
                  <a:lnTo>
                    <a:pt x="97460" y="70597"/>
                  </a:lnTo>
                  <a:lnTo>
                    <a:pt x="97386" y="70745"/>
                  </a:lnTo>
                  <a:lnTo>
                    <a:pt x="97262" y="70894"/>
                  </a:lnTo>
                  <a:lnTo>
                    <a:pt x="97138" y="70993"/>
                  </a:lnTo>
                  <a:lnTo>
                    <a:pt x="96990" y="71067"/>
                  </a:lnTo>
                  <a:lnTo>
                    <a:pt x="96841" y="71116"/>
                  </a:lnTo>
                  <a:lnTo>
                    <a:pt x="96668" y="71141"/>
                  </a:lnTo>
                  <a:lnTo>
                    <a:pt x="96495" y="71116"/>
                  </a:lnTo>
                  <a:lnTo>
                    <a:pt x="96347" y="71067"/>
                  </a:lnTo>
                  <a:lnTo>
                    <a:pt x="96198" y="70993"/>
                  </a:lnTo>
                  <a:lnTo>
                    <a:pt x="96075" y="70894"/>
                  </a:lnTo>
                  <a:lnTo>
                    <a:pt x="95951" y="70745"/>
                  </a:lnTo>
                  <a:lnTo>
                    <a:pt x="95877" y="70597"/>
                  </a:lnTo>
                  <a:lnTo>
                    <a:pt x="95827" y="70449"/>
                  </a:lnTo>
                  <a:lnTo>
                    <a:pt x="95827" y="70275"/>
                  </a:lnTo>
                  <a:lnTo>
                    <a:pt x="95827" y="70127"/>
                  </a:lnTo>
                  <a:lnTo>
                    <a:pt x="95877" y="69979"/>
                  </a:lnTo>
                  <a:lnTo>
                    <a:pt x="95951" y="69830"/>
                  </a:lnTo>
                  <a:lnTo>
                    <a:pt x="96075" y="69682"/>
                  </a:lnTo>
                  <a:lnTo>
                    <a:pt x="96198" y="69583"/>
                  </a:lnTo>
                  <a:lnTo>
                    <a:pt x="96347" y="69509"/>
                  </a:lnTo>
                  <a:lnTo>
                    <a:pt x="96495" y="69459"/>
                  </a:lnTo>
                  <a:lnTo>
                    <a:pt x="96668" y="69434"/>
                  </a:lnTo>
                  <a:close/>
                  <a:moveTo>
                    <a:pt x="0" y="1"/>
                  </a:moveTo>
                  <a:lnTo>
                    <a:pt x="0" y="71240"/>
                  </a:lnTo>
                  <a:lnTo>
                    <a:pt x="73713" y="71240"/>
                  </a:lnTo>
                  <a:lnTo>
                    <a:pt x="73713" y="71141"/>
                  </a:lnTo>
                  <a:lnTo>
                    <a:pt x="73713" y="71067"/>
                  </a:lnTo>
                  <a:lnTo>
                    <a:pt x="73763" y="70968"/>
                  </a:lnTo>
                  <a:lnTo>
                    <a:pt x="73812" y="70894"/>
                  </a:lnTo>
                  <a:lnTo>
                    <a:pt x="73886" y="70844"/>
                  </a:lnTo>
                  <a:lnTo>
                    <a:pt x="73961" y="70820"/>
                  </a:lnTo>
                  <a:lnTo>
                    <a:pt x="74035" y="70795"/>
                  </a:lnTo>
                  <a:lnTo>
                    <a:pt x="74109" y="70770"/>
                  </a:lnTo>
                  <a:lnTo>
                    <a:pt x="74208" y="70795"/>
                  </a:lnTo>
                  <a:lnTo>
                    <a:pt x="74282" y="70820"/>
                  </a:lnTo>
                  <a:lnTo>
                    <a:pt x="74356" y="70844"/>
                  </a:lnTo>
                  <a:lnTo>
                    <a:pt x="74406" y="70894"/>
                  </a:lnTo>
                  <a:lnTo>
                    <a:pt x="74480" y="70968"/>
                  </a:lnTo>
                  <a:lnTo>
                    <a:pt x="74505" y="71067"/>
                  </a:lnTo>
                  <a:lnTo>
                    <a:pt x="74530" y="71141"/>
                  </a:lnTo>
                  <a:lnTo>
                    <a:pt x="74530" y="71240"/>
                  </a:lnTo>
                  <a:lnTo>
                    <a:pt x="79848" y="71240"/>
                  </a:lnTo>
                  <a:lnTo>
                    <a:pt x="79848" y="71141"/>
                  </a:lnTo>
                  <a:lnTo>
                    <a:pt x="79897" y="71042"/>
                  </a:lnTo>
                  <a:lnTo>
                    <a:pt x="79947" y="70943"/>
                  </a:lnTo>
                  <a:lnTo>
                    <a:pt x="80021" y="70844"/>
                  </a:lnTo>
                  <a:lnTo>
                    <a:pt x="80095" y="70795"/>
                  </a:lnTo>
                  <a:lnTo>
                    <a:pt x="80194" y="70721"/>
                  </a:lnTo>
                  <a:lnTo>
                    <a:pt x="80293" y="70696"/>
                  </a:lnTo>
                  <a:lnTo>
                    <a:pt x="80516" y="70696"/>
                  </a:lnTo>
                  <a:lnTo>
                    <a:pt x="80615" y="70721"/>
                  </a:lnTo>
                  <a:lnTo>
                    <a:pt x="80713" y="70795"/>
                  </a:lnTo>
                  <a:lnTo>
                    <a:pt x="80812" y="70844"/>
                  </a:lnTo>
                  <a:lnTo>
                    <a:pt x="80862" y="70943"/>
                  </a:lnTo>
                  <a:lnTo>
                    <a:pt x="80936" y="71042"/>
                  </a:lnTo>
                  <a:lnTo>
                    <a:pt x="80961" y="71141"/>
                  </a:lnTo>
                  <a:lnTo>
                    <a:pt x="80961" y="71240"/>
                  </a:lnTo>
                  <a:lnTo>
                    <a:pt x="89124" y="71240"/>
                  </a:lnTo>
                  <a:lnTo>
                    <a:pt x="89000" y="71166"/>
                  </a:lnTo>
                  <a:lnTo>
                    <a:pt x="88876" y="71092"/>
                  </a:lnTo>
                  <a:lnTo>
                    <a:pt x="88802" y="70968"/>
                  </a:lnTo>
                  <a:lnTo>
                    <a:pt x="88728" y="70844"/>
                  </a:lnTo>
                  <a:lnTo>
                    <a:pt x="88678" y="70721"/>
                  </a:lnTo>
                  <a:lnTo>
                    <a:pt x="88678" y="70572"/>
                  </a:lnTo>
                  <a:lnTo>
                    <a:pt x="88678" y="70424"/>
                  </a:lnTo>
                  <a:lnTo>
                    <a:pt x="88728" y="70300"/>
                  </a:lnTo>
                  <a:lnTo>
                    <a:pt x="88802" y="70176"/>
                  </a:lnTo>
                  <a:lnTo>
                    <a:pt x="88876" y="70053"/>
                  </a:lnTo>
                  <a:lnTo>
                    <a:pt x="89000" y="69979"/>
                  </a:lnTo>
                  <a:lnTo>
                    <a:pt x="89124" y="69904"/>
                  </a:lnTo>
                  <a:lnTo>
                    <a:pt x="89247" y="69855"/>
                  </a:lnTo>
                  <a:lnTo>
                    <a:pt x="89520" y="69855"/>
                  </a:lnTo>
                  <a:lnTo>
                    <a:pt x="89668" y="69904"/>
                  </a:lnTo>
                  <a:lnTo>
                    <a:pt x="89792" y="69979"/>
                  </a:lnTo>
                  <a:lnTo>
                    <a:pt x="89891" y="70053"/>
                  </a:lnTo>
                  <a:lnTo>
                    <a:pt x="89989" y="70176"/>
                  </a:lnTo>
                  <a:lnTo>
                    <a:pt x="90064" y="70300"/>
                  </a:lnTo>
                  <a:lnTo>
                    <a:pt x="90088" y="70424"/>
                  </a:lnTo>
                  <a:lnTo>
                    <a:pt x="90113" y="70572"/>
                  </a:lnTo>
                  <a:lnTo>
                    <a:pt x="90088" y="70721"/>
                  </a:lnTo>
                  <a:lnTo>
                    <a:pt x="90064" y="70844"/>
                  </a:lnTo>
                  <a:lnTo>
                    <a:pt x="89989" y="70968"/>
                  </a:lnTo>
                  <a:lnTo>
                    <a:pt x="89891" y="71092"/>
                  </a:lnTo>
                  <a:lnTo>
                    <a:pt x="89792" y="71166"/>
                  </a:lnTo>
                  <a:lnTo>
                    <a:pt x="89668" y="71240"/>
                  </a:lnTo>
                  <a:lnTo>
                    <a:pt x="91325" y="71240"/>
                  </a:lnTo>
                  <a:lnTo>
                    <a:pt x="91276" y="71215"/>
                  </a:lnTo>
                  <a:lnTo>
                    <a:pt x="91177" y="71092"/>
                  </a:lnTo>
                  <a:lnTo>
                    <a:pt x="91103" y="70943"/>
                  </a:lnTo>
                  <a:lnTo>
                    <a:pt x="91078" y="70820"/>
                  </a:lnTo>
                  <a:lnTo>
                    <a:pt x="91053" y="70671"/>
                  </a:lnTo>
                  <a:lnTo>
                    <a:pt x="91078" y="70523"/>
                  </a:lnTo>
                  <a:lnTo>
                    <a:pt x="91103" y="70374"/>
                  </a:lnTo>
                  <a:lnTo>
                    <a:pt x="91177" y="70251"/>
                  </a:lnTo>
                  <a:lnTo>
                    <a:pt x="91276" y="70127"/>
                  </a:lnTo>
                  <a:lnTo>
                    <a:pt x="91399" y="70028"/>
                  </a:lnTo>
                  <a:lnTo>
                    <a:pt x="91523" y="69954"/>
                  </a:lnTo>
                  <a:lnTo>
                    <a:pt x="91672" y="69904"/>
                  </a:lnTo>
                  <a:lnTo>
                    <a:pt x="91968" y="69904"/>
                  </a:lnTo>
                  <a:lnTo>
                    <a:pt x="92117" y="69954"/>
                  </a:lnTo>
                  <a:lnTo>
                    <a:pt x="92240" y="70028"/>
                  </a:lnTo>
                  <a:lnTo>
                    <a:pt x="92364" y="70127"/>
                  </a:lnTo>
                  <a:lnTo>
                    <a:pt x="92463" y="70251"/>
                  </a:lnTo>
                  <a:lnTo>
                    <a:pt x="92537" y="70374"/>
                  </a:lnTo>
                  <a:lnTo>
                    <a:pt x="92587" y="70523"/>
                  </a:lnTo>
                  <a:lnTo>
                    <a:pt x="92587" y="70671"/>
                  </a:lnTo>
                  <a:lnTo>
                    <a:pt x="92587" y="70820"/>
                  </a:lnTo>
                  <a:lnTo>
                    <a:pt x="92537" y="70943"/>
                  </a:lnTo>
                  <a:lnTo>
                    <a:pt x="92463" y="71092"/>
                  </a:lnTo>
                  <a:lnTo>
                    <a:pt x="92364" y="71215"/>
                  </a:lnTo>
                  <a:lnTo>
                    <a:pt x="92339" y="71240"/>
                  </a:lnTo>
                  <a:lnTo>
                    <a:pt x="93799" y="71240"/>
                  </a:lnTo>
                  <a:lnTo>
                    <a:pt x="93675" y="71141"/>
                  </a:lnTo>
                  <a:lnTo>
                    <a:pt x="93576" y="71018"/>
                  </a:lnTo>
                  <a:lnTo>
                    <a:pt x="93502" y="70869"/>
                  </a:lnTo>
                  <a:lnTo>
                    <a:pt x="93453" y="70721"/>
                  </a:lnTo>
                  <a:lnTo>
                    <a:pt x="93453" y="70572"/>
                  </a:lnTo>
                  <a:lnTo>
                    <a:pt x="93453" y="70424"/>
                  </a:lnTo>
                  <a:lnTo>
                    <a:pt x="93502" y="70275"/>
                  </a:lnTo>
                  <a:lnTo>
                    <a:pt x="93576" y="70127"/>
                  </a:lnTo>
                  <a:lnTo>
                    <a:pt x="93675" y="70003"/>
                  </a:lnTo>
                  <a:lnTo>
                    <a:pt x="93799" y="69904"/>
                  </a:lnTo>
                  <a:lnTo>
                    <a:pt x="93947" y="69830"/>
                  </a:lnTo>
                  <a:lnTo>
                    <a:pt x="94096" y="69781"/>
                  </a:lnTo>
                  <a:lnTo>
                    <a:pt x="94244" y="69756"/>
                  </a:lnTo>
                  <a:lnTo>
                    <a:pt x="94417" y="69781"/>
                  </a:lnTo>
                  <a:lnTo>
                    <a:pt x="94566" y="69830"/>
                  </a:lnTo>
                  <a:lnTo>
                    <a:pt x="94689" y="69904"/>
                  </a:lnTo>
                  <a:lnTo>
                    <a:pt x="94838" y="70003"/>
                  </a:lnTo>
                  <a:lnTo>
                    <a:pt x="94937" y="70127"/>
                  </a:lnTo>
                  <a:lnTo>
                    <a:pt x="95011" y="70275"/>
                  </a:lnTo>
                  <a:lnTo>
                    <a:pt x="95060" y="70424"/>
                  </a:lnTo>
                  <a:lnTo>
                    <a:pt x="95060" y="70572"/>
                  </a:lnTo>
                  <a:lnTo>
                    <a:pt x="95060" y="70721"/>
                  </a:lnTo>
                  <a:lnTo>
                    <a:pt x="95011" y="70869"/>
                  </a:lnTo>
                  <a:lnTo>
                    <a:pt x="94937" y="71018"/>
                  </a:lnTo>
                  <a:lnTo>
                    <a:pt x="94838" y="71141"/>
                  </a:lnTo>
                  <a:lnTo>
                    <a:pt x="94714" y="71240"/>
                  </a:lnTo>
                  <a:lnTo>
                    <a:pt x="101170" y="71240"/>
                  </a:lnTo>
                  <a:lnTo>
                    <a:pt x="101269" y="71092"/>
                  </a:lnTo>
                  <a:lnTo>
                    <a:pt x="101368" y="70968"/>
                  </a:lnTo>
                  <a:lnTo>
                    <a:pt x="101541" y="70820"/>
                  </a:lnTo>
                  <a:lnTo>
                    <a:pt x="101714" y="70745"/>
                  </a:lnTo>
                  <a:lnTo>
                    <a:pt x="101887" y="70696"/>
                  </a:lnTo>
                  <a:lnTo>
                    <a:pt x="102061" y="70671"/>
                  </a:lnTo>
                  <a:lnTo>
                    <a:pt x="102259" y="70696"/>
                  </a:lnTo>
                  <a:lnTo>
                    <a:pt x="102432" y="70745"/>
                  </a:lnTo>
                  <a:lnTo>
                    <a:pt x="102605" y="70820"/>
                  </a:lnTo>
                  <a:lnTo>
                    <a:pt x="102753" y="70968"/>
                  </a:lnTo>
                  <a:lnTo>
                    <a:pt x="102877" y="71092"/>
                  </a:lnTo>
                  <a:lnTo>
                    <a:pt x="102951" y="71240"/>
                  </a:lnTo>
                  <a:lnTo>
                    <a:pt x="103471" y="71240"/>
                  </a:lnTo>
                  <a:lnTo>
                    <a:pt x="103421" y="71092"/>
                  </a:lnTo>
                  <a:lnTo>
                    <a:pt x="103372" y="70943"/>
                  </a:lnTo>
                  <a:lnTo>
                    <a:pt x="103372" y="70795"/>
                  </a:lnTo>
                  <a:lnTo>
                    <a:pt x="103396" y="70646"/>
                  </a:lnTo>
                  <a:lnTo>
                    <a:pt x="103421" y="70498"/>
                  </a:lnTo>
                  <a:lnTo>
                    <a:pt x="103471" y="70350"/>
                  </a:lnTo>
                  <a:lnTo>
                    <a:pt x="103570" y="70226"/>
                  </a:lnTo>
                  <a:lnTo>
                    <a:pt x="103668" y="70102"/>
                  </a:lnTo>
                  <a:lnTo>
                    <a:pt x="103817" y="69979"/>
                  </a:lnTo>
                  <a:lnTo>
                    <a:pt x="103990" y="69880"/>
                  </a:lnTo>
                  <a:lnTo>
                    <a:pt x="104188" y="69830"/>
                  </a:lnTo>
                  <a:lnTo>
                    <a:pt x="104386" y="69805"/>
                  </a:lnTo>
                  <a:lnTo>
                    <a:pt x="104559" y="69830"/>
                  </a:lnTo>
                  <a:lnTo>
                    <a:pt x="104757" y="69880"/>
                  </a:lnTo>
                  <a:lnTo>
                    <a:pt x="104930" y="69979"/>
                  </a:lnTo>
                  <a:lnTo>
                    <a:pt x="105078" y="70102"/>
                  </a:lnTo>
                  <a:lnTo>
                    <a:pt x="105177" y="70226"/>
                  </a:lnTo>
                  <a:lnTo>
                    <a:pt x="105276" y="70350"/>
                  </a:lnTo>
                  <a:lnTo>
                    <a:pt x="105326" y="70498"/>
                  </a:lnTo>
                  <a:lnTo>
                    <a:pt x="105375" y="70646"/>
                  </a:lnTo>
                  <a:lnTo>
                    <a:pt x="105375" y="70795"/>
                  </a:lnTo>
                  <a:lnTo>
                    <a:pt x="105375" y="70943"/>
                  </a:lnTo>
                  <a:lnTo>
                    <a:pt x="105326" y="71092"/>
                  </a:lnTo>
                  <a:lnTo>
                    <a:pt x="105276" y="71240"/>
                  </a:lnTo>
                  <a:lnTo>
                    <a:pt x="108418" y="71240"/>
                  </a:lnTo>
                  <a:lnTo>
                    <a:pt x="108443" y="71018"/>
                  </a:lnTo>
                  <a:lnTo>
                    <a:pt x="108492" y="70795"/>
                  </a:lnTo>
                  <a:lnTo>
                    <a:pt x="108591" y="70597"/>
                  </a:lnTo>
                  <a:lnTo>
                    <a:pt x="108739" y="70399"/>
                  </a:lnTo>
                  <a:lnTo>
                    <a:pt x="108913" y="70251"/>
                  </a:lnTo>
                  <a:lnTo>
                    <a:pt x="109110" y="70152"/>
                  </a:lnTo>
                  <a:lnTo>
                    <a:pt x="109308" y="70102"/>
                  </a:lnTo>
                  <a:lnTo>
                    <a:pt x="109531" y="70078"/>
                  </a:lnTo>
                  <a:lnTo>
                    <a:pt x="109754" y="70102"/>
                  </a:lnTo>
                  <a:lnTo>
                    <a:pt x="109951" y="70152"/>
                  </a:lnTo>
                  <a:lnTo>
                    <a:pt x="110149" y="70251"/>
                  </a:lnTo>
                  <a:lnTo>
                    <a:pt x="110322" y="70399"/>
                  </a:lnTo>
                  <a:lnTo>
                    <a:pt x="110471" y="70597"/>
                  </a:lnTo>
                  <a:lnTo>
                    <a:pt x="110570" y="70795"/>
                  </a:lnTo>
                  <a:lnTo>
                    <a:pt x="110644" y="71018"/>
                  </a:lnTo>
                  <a:lnTo>
                    <a:pt x="110644" y="71240"/>
                  </a:lnTo>
                  <a:lnTo>
                    <a:pt x="112474" y="71240"/>
                  </a:lnTo>
                  <a:lnTo>
                    <a:pt x="112573" y="71042"/>
                  </a:lnTo>
                  <a:lnTo>
                    <a:pt x="112722" y="70869"/>
                  </a:lnTo>
                  <a:lnTo>
                    <a:pt x="112920" y="70696"/>
                  </a:lnTo>
                  <a:lnTo>
                    <a:pt x="113118" y="70597"/>
                  </a:lnTo>
                  <a:lnTo>
                    <a:pt x="113340" y="70523"/>
                  </a:lnTo>
                  <a:lnTo>
                    <a:pt x="113588" y="70498"/>
                  </a:lnTo>
                  <a:lnTo>
                    <a:pt x="113810" y="70523"/>
                  </a:lnTo>
                  <a:lnTo>
                    <a:pt x="114033" y="70597"/>
                  </a:lnTo>
                  <a:lnTo>
                    <a:pt x="114255" y="70696"/>
                  </a:lnTo>
                  <a:lnTo>
                    <a:pt x="114429" y="70869"/>
                  </a:lnTo>
                  <a:lnTo>
                    <a:pt x="114577" y="71042"/>
                  </a:lnTo>
                  <a:lnTo>
                    <a:pt x="114701" y="71240"/>
                  </a:lnTo>
                  <a:lnTo>
                    <a:pt x="114800" y="71240"/>
                  </a:lnTo>
                  <a:lnTo>
                    <a:pt x="114676" y="71141"/>
                  </a:lnTo>
                  <a:lnTo>
                    <a:pt x="114528" y="70943"/>
                  </a:lnTo>
                  <a:lnTo>
                    <a:pt x="114429" y="70745"/>
                  </a:lnTo>
                  <a:lnTo>
                    <a:pt x="114354" y="70523"/>
                  </a:lnTo>
                  <a:lnTo>
                    <a:pt x="114330" y="70275"/>
                  </a:lnTo>
                  <a:lnTo>
                    <a:pt x="114354" y="70053"/>
                  </a:lnTo>
                  <a:lnTo>
                    <a:pt x="114429" y="69830"/>
                  </a:lnTo>
                  <a:lnTo>
                    <a:pt x="114528" y="69608"/>
                  </a:lnTo>
                  <a:lnTo>
                    <a:pt x="114676" y="69434"/>
                  </a:lnTo>
                  <a:lnTo>
                    <a:pt x="114874" y="69261"/>
                  </a:lnTo>
                  <a:lnTo>
                    <a:pt x="115097" y="69162"/>
                  </a:lnTo>
                  <a:lnTo>
                    <a:pt x="115319" y="69088"/>
                  </a:lnTo>
                  <a:lnTo>
                    <a:pt x="115542" y="69063"/>
                  </a:lnTo>
                  <a:lnTo>
                    <a:pt x="115789" y="69088"/>
                  </a:lnTo>
                  <a:lnTo>
                    <a:pt x="116012" y="69162"/>
                  </a:lnTo>
                  <a:lnTo>
                    <a:pt x="116210" y="69261"/>
                  </a:lnTo>
                  <a:lnTo>
                    <a:pt x="116408" y="69434"/>
                  </a:lnTo>
                  <a:lnTo>
                    <a:pt x="116457" y="69459"/>
                  </a:lnTo>
                  <a:lnTo>
                    <a:pt x="116333" y="69286"/>
                  </a:lnTo>
                  <a:lnTo>
                    <a:pt x="116259" y="69088"/>
                  </a:lnTo>
                  <a:lnTo>
                    <a:pt x="116210" y="68865"/>
                  </a:lnTo>
                  <a:lnTo>
                    <a:pt x="116210" y="68643"/>
                  </a:lnTo>
                  <a:lnTo>
                    <a:pt x="116234" y="68445"/>
                  </a:lnTo>
                  <a:lnTo>
                    <a:pt x="116309" y="68222"/>
                  </a:lnTo>
                  <a:lnTo>
                    <a:pt x="116408" y="68049"/>
                  </a:lnTo>
                  <a:lnTo>
                    <a:pt x="116556" y="67876"/>
                  </a:lnTo>
                  <a:lnTo>
                    <a:pt x="116729" y="67728"/>
                  </a:lnTo>
                  <a:lnTo>
                    <a:pt x="116952" y="67604"/>
                  </a:lnTo>
                  <a:lnTo>
                    <a:pt x="117150" y="67530"/>
                  </a:lnTo>
                  <a:lnTo>
                    <a:pt x="117372" y="67505"/>
                  </a:lnTo>
                  <a:lnTo>
                    <a:pt x="117595" y="67530"/>
                  </a:lnTo>
                  <a:lnTo>
                    <a:pt x="117817" y="67579"/>
                  </a:lnTo>
                  <a:lnTo>
                    <a:pt x="118040" y="67678"/>
                  </a:lnTo>
                  <a:lnTo>
                    <a:pt x="118213" y="67802"/>
                  </a:lnTo>
                  <a:lnTo>
                    <a:pt x="118090" y="67629"/>
                  </a:lnTo>
                  <a:lnTo>
                    <a:pt x="118015" y="67406"/>
                  </a:lnTo>
                  <a:lnTo>
                    <a:pt x="117966" y="67208"/>
                  </a:lnTo>
                  <a:lnTo>
                    <a:pt x="117966" y="66986"/>
                  </a:lnTo>
                  <a:lnTo>
                    <a:pt x="117991" y="66763"/>
                  </a:lnTo>
                  <a:lnTo>
                    <a:pt x="118065" y="66565"/>
                  </a:lnTo>
                  <a:lnTo>
                    <a:pt x="118188" y="66367"/>
                  </a:lnTo>
                  <a:lnTo>
                    <a:pt x="118312" y="66194"/>
                  </a:lnTo>
                  <a:lnTo>
                    <a:pt x="118510" y="66046"/>
                  </a:lnTo>
                  <a:lnTo>
                    <a:pt x="118683" y="65947"/>
                  </a:lnTo>
                  <a:lnTo>
                    <a:pt x="118906" y="65872"/>
                  </a:lnTo>
                  <a:lnTo>
                    <a:pt x="119104" y="65848"/>
                  </a:lnTo>
                  <a:lnTo>
                    <a:pt x="119326" y="65848"/>
                  </a:lnTo>
                  <a:lnTo>
                    <a:pt x="119549" y="65897"/>
                  </a:lnTo>
                  <a:lnTo>
                    <a:pt x="119747" y="65971"/>
                  </a:lnTo>
                  <a:lnTo>
                    <a:pt x="119945" y="66095"/>
                  </a:lnTo>
                  <a:lnTo>
                    <a:pt x="119796" y="65897"/>
                  </a:lnTo>
                  <a:lnTo>
                    <a:pt x="119697" y="65699"/>
                  </a:lnTo>
                  <a:lnTo>
                    <a:pt x="119648" y="65477"/>
                  </a:lnTo>
                  <a:lnTo>
                    <a:pt x="119623" y="65254"/>
                  </a:lnTo>
                  <a:lnTo>
                    <a:pt x="119673" y="65031"/>
                  </a:lnTo>
                  <a:lnTo>
                    <a:pt x="119722" y="64809"/>
                  </a:lnTo>
                  <a:lnTo>
                    <a:pt x="119846" y="64611"/>
                  </a:lnTo>
                  <a:lnTo>
                    <a:pt x="119994" y="64438"/>
                  </a:lnTo>
                  <a:lnTo>
                    <a:pt x="120167" y="64289"/>
                  </a:lnTo>
                  <a:lnTo>
                    <a:pt x="120365" y="64166"/>
                  </a:lnTo>
                  <a:lnTo>
                    <a:pt x="120563" y="64116"/>
                  </a:lnTo>
                  <a:lnTo>
                    <a:pt x="120761" y="64067"/>
                  </a:lnTo>
                  <a:lnTo>
                    <a:pt x="120984" y="64067"/>
                  </a:lnTo>
                  <a:lnTo>
                    <a:pt x="121206" y="64116"/>
                  </a:lnTo>
                  <a:lnTo>
                    <a:pt x="121404" y="64190"/>
                  </a:lnTo>
                  <a:lnTo>
                    <a:pt x="121577" y="64314"/>
                  </a:lnTo>
                  <a:lnTo>
                    <a:pt x="121553" y="64289"/>
                  </a:lnTo>
                  <a:lnTo>
                    <a:pt x="121404" y="64091"/>
                  </a:lnTo>
                  <a:lnTo>
                    <a:pt x="121280" y="63869"/>
                  </a:lnTo>
                  <a:lnTo>
                    <a:pt x="121206" y="63646"/>
                  </a:lnTo>
                  <a:lnTo>
                    <a:pt x="121182" y="63424"/>
                  </a:lnTo>
                  <a:lnTo>
                    <a:pt x="121206" y="63176"/>
                  </a:lnTo>
                  <a:lnTo>
                    <a:pt x="121280" y="62954"/>
                  </a:lnTo>
                  <a:lnTo>
                    <a:pt x="121404" y="62756"/>
                  </a:lnTo>
                  <a:lnTo>
                    <a:pt x="121553" y="62558"/>
                  </a:lnTo>
                  <a:lnTo>
                    <a:pt x="121750" y="62409"/>
                  </a:lnTo>
                  <a:lnTo>
                    <a:pt x="121948" y="62286"/>
                  </a:lnTo>
                  <a:lnTo>
                    <a:pt x="122171" y="62212"/>
                  </a:lnTo>
                  <a:lnTo>
                    <a:pt x="122641" y="62212"/>
                  </a:lnTo>
                  <a:lnTo>
                    <a:pt x="122864" y="62286"/>
                  </a:lnTo>
                  <a:lnTo>
                    <a:pt x="123086" y="62409"/>
                  </a:lnTo>
                  <a:lnTo>
                    <a:pt x="123259" y="62558"/>
                  </a:lnTo>
                  <a:lnTo>
                    <a:pt x="123433" y="62756"/>
                  </a:lnTo>
                  <a:lnTo>
                    <a:pt x="123531" y="62954"/>
                  </a:lnTo>
                  <a:lnTo>
                    <a:pt x="123606" y="63176"/>
                  </a:lnTo>
                  <a:lnTo>
                    <a:pt x="123630" y="63424"/>
                  </a:lnTo>
                  <a:lnTo>
                    <a:pt x="123606" y="63646"/>
                  </a:lnTo>
                  <a:lnTo>
                    <a:pt x="123531" y="63869"/>
                  </a:lnTo>
                  <a:lnTo>
                    <a:pt x="123433" y="64091"/>
                  </a:lnTo>
                  <a:lnTo>
                    <a:pt x="123259" y="64289"/>
                  </a:lnTo>
                  <a:lnTo>
                    <a:pt x="123086" y="64413"/>
                  </a:lnTo>
                  <a:lnTo>
                    <a:pt x="122913" y="64537"/>
                  </a:lnTo>
                  <a:lnTo>
                    <a:pt x="122690" y="64611"/>
                  </a:lnTo>
                  <a:lnTo>
                    <a:pt x="122493" y="64636"/>
                  </a:lnTo>
                  <a:lnTo>
                    <a:pt x="122270" y="64636"/>
                  </a:lnTo>
                  <a:lnTo>
                    <a:pt x="122072" y="64586"/>
                  </a:lnTo>
                  <a:lnTo>
                    <a:pt x="121874" y="64512"/>
                  </a:lnTo>
                  <a:lnTo>
                    <a:pt x="121676" y="64388"/>
                  </a:lnTo>
                  <a:lnTo>
                    <a:pt x="121726" y="64438"/>
                  </a:lnTo>
                  <a:lnTo>
                    <a:pt x="121874" y="64611"/>
                  </a:lnTo>
                  <a:lnTo>
                    <a:pt x="121998" y="64834"/>
                  </a:lnTo>
                  <a:lnTo>
                    <a:pt x="122047" y="65056"/>
                  </a:lnTo>
                  <a:lnTo>
                    <a:pt x="122072" y="65279"/>
                  </a:lnTo>
                  <a:lnTo>
                    <a:pt x="122047" y="65526"/>
                  </a:lnTo>
                  <a:lnTo>
                    <a:pt x="121998" y="65749"/>
                  </a:lnTo>
                  <a:lnTo>
                    <a:pt x="121874" y="65971"/>
                  </a:lnTo>
                  <a:lnTo>
                    <a:pt x="121726" y="66145"/>
                  </a:lnTo>
                  <a:lnTo>
                    <a:pt x="121553" y="66293"/>
                  </a:lnTo>
                  <a:lnTo>
                    <a:pt x="121355" y="66417"/>
                  </a:lnTo>
                  <a:lnTo>
                    <a:pt x="121132" y="66466"/>
                  </a:lnTo>
                  <a:lnTo>
                    <a:pt x="120934" y="66516"/>
                  </a:lnTo>
                  <a:lnTo>
                    <a:pt x="120712" y="66516"/>
                  </a:lnTo>
                  <a:lnTo>
                    <a:pt x="120514" y="66466"/>
                  </a:lnTo>
                  <a:lnTo>
                    <a:pt x="120291" y="66367"/>
                  </a:lnTo>
                  <a:lnTo>
                    <a:pt x="120118" y="66268"/>
                  </a:lnTo>
                  <a:lnTo>
                    <a:pt x="120242" y="66441"/>
                  </a:lnTo>
                  <a:lnTo>
                    <a:pt x="120341" y="66664"/>
                  </a:lnTo>
                  <a:lnTo>
                    <a:pt x="120390" y="66887"/>
                  </a:lnTo>
                  <a:lnTo>
                    <a:pt x="120415" y="67109"/>
                  </a:lnTo>
                  <a:lnTo>
                    <a:pt x="120390" y="67332"/>
                  </a:lnTo>
                  <a:lnTo>
                    <a:pt x="120316" y="67554"/>
                  </a:lnTo>
                  <a:lnTo>
                    <a:pt x="120217" y="67752"/>
                  </a:lnTo>
                  <a:lnTo>
                    <a:pt x="120044" y="67926"/>
                  </a:lnTo>
                  <a:lnTo>
                    <a:pt x="119871" y="68074"/>
                  </a:lnTo>
                  <a:lnTo>
                    <a:pt x="119673" y="68198"/>
                  </a:lnTo>
                  <a:lnTo>
                    <a:pt x="119450" y="68272"/>
                  </a:lnTo>
                  <a:lnTo>
                    <a:pt x="119227" y="68297"/>
                  </a:lnTo>
                  <a:lnTo>
                    <a:pt x="119005" y="68272"/>
                  </a:lnTo>
                  <a:lnTo>
                    <a:pt x="118782" y="68222"/>
                  </a:lnTo>
                  <a:lnTo>
                    <a:pt x="118584" y="68123"/>
                  </a:lnTo>
                  <a:lnTo>
                    <a:pt x="118386" y="67975"/>
                  </a:lnTo>
                  <a:lnTo>
                    <a:pt x="118510" y="68173"/>
                  </a:lnTo>
                  <a:lnTo>
                    <a:pt x="118584" y="68371"/>
                  </a:lnTo>
                  <a:lnTo>
                    <a:pt x="118634" y="68593"/>
                  </a:lnTo>
                  <a:lnTo>
                    <a:pt x="118634" y="68816"/>
                  </a:lnTo>
                  <a:lnTo>
                    <a:pt x="118609" y="69014"/>
                  </a:lnTo>
                  <a:lnTo>
                    <a:pt x="118535" y="69212"/>
                  </a:lnTo>
                  <a:lnTo>
                    <a:pt x="118436" y="69410"/>
                  </a:lnTo>
                  <a:lnTo>
                    <a:pt x="118287" y="69583"/>
                  </a:lnTo>
                  <a:lnTo>
                    <a:pt x="118090" y="69756"/>
                  </a:lnTo>
                  <a:lnTo>
                    <a:pt x="117867" y="69855"/>
                  </a:lnTo>
                  <a:lnTo>
                    <a:pt x="117644" y="69929"/>
                  </a:lnTo>
                  <a:lnTo>
                    <a:pt x="117422" y="69954"/>
                  </a:lnTo>
                  <a:lnTo>
                    <a:pt x="117174" y="69929"/>
                  </a:lnTo>
                  <a:lnTo>
                    <a:pt x="116952" y="69855"/>
                  </a:lnTo>
                  <a:lnTo>
                    <a:pt x="116754" y="69756"/>
                  </a:lnTo>
                  <a:lnTo>
                    <a:pt x="116556" y="69583"/>
                  </a:lnTo>
                  <a:lnTo>
                    <a:pt x="116506" y="69558"/>
                  </a:lnTo>
                  <a:lnTo>
                    <a:pt x="116506" y="69558"/>
                  </a:lnTo>
                  <a:lnTo>
                    <a:pt x="116630" y="69731"/>
                  </a:lnTo>
                  <a:lnTo>
                    <a:pt x="116704" y="69929"/>
                  </a:lnTo>
                  <a:lnTo>
                    <a:pt x="116754" y="70152"/>
                  </a:lnTo>
                  <a:lnTo>
                    <a:pt x="116754" y="70350"/>
                  </a:lnTo>
                  <a:lnTo>
                    <a:pt x="116729" y="70572"/>
                  </a:lnTo>
                  <a:lnTo>
                    <a:pt x="116655" y="70770"/>
                  </a:lnTo>
                  <a:lnTo>
                    <a:pt x="116556" y="70968"/>
                  </a:lnTo>
                  <a:lnTo>
                    <a:pt x="116408" y="71141"/>
                  </a:lnTo>
                  <a:lnTo>
                    <a:pt x="116284" y="71240"/>
                  </a:lnTo>
                  <a:lnTo>
                    <a:pt x="117001" y="71240"/>
                  </a:lnTo>
                  <a:lnTo>
                    <a:pt x="117051" y="71018"/>
                  </a:lnTo>
                  <a:lnTo>
                    <a:pt x="117125" y="70820"/>
                  </a:lnTo>
                  <a:lnTo>
                    <a:pt x="117249" y="70622"/>
                  </a:lnTo>
                  <a:lnTo>
                    <a:pt x="117397" y="70449"/>
                  </a:lnTo>
                  <a:lnTo>
                    <a:pt x="117545" y="70300"/>
                  </a:lnTo>
                  <a:lnTo>
                    <a:pt x="117743" y="70201"/>
                  </a:lnTo>
                  <a:lnTo>
                    <a:pt x="117916" y="70127"/>
                  </a:lnTo>
                  <a:lnTo>
                    <a:pt x="118114" y="70078"/>
                  </a:lnTo>
                  <a:lnTo>
                    <a:pt x="118535" y="70078"/>
                  </a:lnTo>
                  <a:lnTo>
                    <a:pt x="118733" y="70152"/>
                  </a:lnTo>
                  <a:lnTo>
                    <a:pt x="118931" y="70226"/>
                  </a:lnTo>
                  <a:lnTo>
                    <a:pt x="118856" y="70053"/>
                  </a:lnTo>
                  <a:lnTo>
                    <a:pt x="118832" y="69855"/>
                  </a:lnTo>
                  <a:lnTo>
                    <a:pt x="118832" y="69682"/>
                  </a:lnTo>
                  <a:lnTo>
                    <a:pt x="118856" y="69484"/>
                  </a:lnTo>
                  <a:lnTo>
                    <a:pt x="118906" y="69311"/>
                  </a:lnTo>
                  <a:lnTo>
                    <a:pt x="118980" y="69138"/>
                  </a:lnTo>
                  <a:lnTo>
                    <a:pt x="119079" y="68964"/>
                  </a:lnTo>
                  <a:lnTo>
                    <a:pt x="119203" y="68816"/>
                  </a:lnTo>
                  <a:lnTo>
                    <a:pt x="119376" y="68692"/>
                  </a:lnTo>
                  <a:lnTo>
                    <a:pt x="119549" y="68569"/>
                  </a:lnTo>
                  <a:lnTo>
                    <a:pt x="119722" y="68494"/>
                  </a:lnTo>
                  <a:lnTo>
                    <a:pt x="119920" y="68445"/>
                  </a:lnTo>
                  <a:lnTo>
                    <a:pt x="120316" y="68445"/>
                  </a:lnTo>
                  <a:lnTo>
                    <a:pt x="120489" y="68494"/>
                  </a:lnTo>
                  <a:lnTo>
                    <a:pt x="120687" y="68569"/>
                  </a:lnTo>
                  <a:lnTo>
                    <a:pt x="120613" y="68371"/>
                  </a:lnTo>
                  <a:lnTo>
                    <a:pt x="120563" y="68173"/>
                  </a:lnTo>
                  <a:lnTo>
                    <a:pt x="120563" y="67975"/>
                  </a:lnTo>
                  <a:lnTo>
                    <a:pt x="120588" y="67802"/>
                  </a:lnTo>
                  <a:lnTo>
                    <a:pt x="120637" y="67604"/>
                  </a:lnTo>
                  <a:lnTo>
                    <a:pt x="120712" y="67431"/>
                  </a:lnTo>
                  <a:lnTo>
                    <a:pt x="120811" y="67258"/>
                  </a:lnTo>
                  <a:lnTo>
                    <a:pt x="120934" y="67084"/>
                  </a:lnTo>
                  <a:lnTo>
                    <a:pt x="121083" y="66961"/>
                  </a:lnTo>
                  <a:lnTo>
                    <a:pt x="121256" y="66862"/>
                  </a:lnTo>
                  <a:lnTo>
                    <a:pt x="121429" y="66788"/>
                  </a:lnTo>
                  <a:lnTo>
                    <a:pt x="121602" y="66738"/>
                  </a:lnTo>
                  <a:lnTo>
                    <a:pt x="121800" y="66713"/>
                  </a:lnTo>
                  <a:lnTo>
                    <a:pt x="121973" y="66713"/>
                  </a:lnTo>
                  <a:lnTo>
                    <a:pt x="122171" y="66738"/>
                  </a:lnTo>
                  <a:lnTo>
                    <a:pt x="122344" y="66788"/>
                  </a:lnTo>
                  <a:lnTo>
                    <a:pt x="122344" y="66788"/>
                  </a:lnTo>
                  <a:lnTo>
                    <a:pt x="122270" y="66615"/>
                  </a:lnTo>
                  <a:lnTo>
                    <a:pt x="122220" y="66417"/>
                  </a:lnTo>
                  <a:lnTo>
                    <a:pt x="122196" y="66219"/>
                  </a:lnTo>
                  <a:lnTo>
                    <a:pt x="122196" y="65996"/>
                  </a:lnTo>
                  <a:lnTo>
                    <a:pt x="122245" y="65798"/>
                  </a:lnTo>
                  <a:lnTo>
                    <a:pt x="122319" y="65600"/>
                  </a:lnTo>
                  <a:lnTo>
                    <a:pt x="122443" y="65427"/>
                  </a:lnTo>
                  <a:lnTo>
                    <a:pt x="122567" y="65254"/>
                  </a:lnTo>
                  <a:lnTo>
                    <a:pt x="122715" y="65130"/>
                  </a:lnTo>
                  <a:lnTo>
                    <a:pt x="122864" y="65031"/>
                  </a:lnTo>
                  <a:lnTo>
                    <a:pt x="123037" y="64957"/>
                  </a:lnTo>
                  <a:lnTo>
                    <a:pt x="123210" y="64908"/>
                  </a:lnTo>
                  <a:lnTo>
                    <a:pt x="123383" y="64883"/>
                  </a:lnTo>
                  <a:lnTo>
                    <a:pt x="123556" y="64883"/>
                  </a:lnTo>
                  <a:lnTo>
                    <a:pt x="123729" y="64908"/>
                  </a:lnTo>
                  <a:lnTo>
                    <a:pt x="123903" y="64957"/>
                  </a:lnTo>
                  <a:lnTo>
                    <a:pt x="123804" y="64759"/>
                  </a:lnTo>
                  <a:lnTo>
                    <a:pt x="123754" y="64561"/>
                  </a:lnTo>
                  <a:lnTo>
                    <a:pt x="123705" y="64339"/>
                  </a:lnTo>
                  <a:lnTo>
                    <a:pt x="123729" y="64116"/>
                  </a:lnTo>
                  <a:lnTo>
                    <a:pt x="123754" y="63918"/>
                  </a:lnTo>
                  <a:lnTo>
                    <a:pt x="123828" y="63720"/>
                  </a:lnTo>
                  <a:lnTo>
                    <a:pt x="123952" y="63523"/>
                  </a:lnTo>
                  <a:lnTo>
                    <a:pt x="124100" y="63349"/>
                  </a:lnTo>
                  <a:lnTo>
                    <a:pt x="124224" y="63226"/>
                  </a:lnTo>
                  <a:lnTo>
                    <a:pt x="124372" y="63127"/>
                  </a:lnTo>
                  <a:lnTo>
                    <a:pt x="124546" y="63053"/>
                  </a:lnTo>
                  <a:lnTo>
                    <a:pt x="124694" y="63003"/>
                  </a:lnTo>
                  <a:lnTo>
                    <a:pt x="124867" y="62978"/>
                  </a:lnTo>
                  <a:lnTo>
                    <a:pt x="125214" y="62978"/>
                  </a:lnTo>
                  <a:lnTo>
                    <a:pt x="125387" y="63028"/>
                  </a:lnTo>
                  <a:lnTo>
                    <a:pt x="125387" y="63028"/>
                  </a:lnTo>
                  <a:lnTo>
                    <a:pt x="125263" y="62830"/>
                  </a:lnTo>
                  <a:lnTo>
                    <a:pt x="125164" y="62607"/>
                  </a:lnTo>
                  <a:lnTo>
                    <a:pt x="125139" y="62385"/>
                  </a:lnTo>
                  <a:lnTo>
                    <a:pt x="125115" y="62162"/>
                  </a:lnTo>
                  <a:lnTo>
                    <a:pt x="125164" y="61939"/>
                  </a:lnTo>
                  <a:lnTo>
                    <a:pt x="125238" y="61717"/>
                  </a:lnTo>
                  <a:lnTo>
                    <a:pt x="125337" y="61519"/>
                  </a:lnTo>
                  <a:lnTo>
                    <a:pt x="125510" y="61346"/>
                  </a:lnTo>
                  <a:lnTo>
                    <a:pt x="125609" y="61247"/>
                  </a:lnTo>
                  <a:lnTo>
                    <a:pt x="125758" y="61148"/>
                  </a:lnTo>
                  <a:lnTo>
                    <a:pt x="125881" y="61074"/>
                  </a:lnTo>
                  <a:lnTo>
                    <a:pt x="126030" y="61024"/>
                  </a:lnTo>
                  <a:lnTo>
                    <a:pt x="126178" y="60999"/>
                  </a:lnTo>
                  <a:lnTo>
                    <a:pt x="126351" y="60975"/>
                  </a:lnTo>
                  <a:lnTo>
                    <a:pt x="126500" y="60975"/>
                  </a:lnTo>
                  <a:lnTo>
                    <a:pt x="126648" y="60999"/>
                  </a:lnTo>
                  <a:lnTo>
                    <a:pt x="126648" y="60901"/>
                  </a:lnTo>
                  <a:lnTo>
                    <a:pt x="126549" y="60727"/>
                  </a:lnTo>
                  <a:lnTo>
                    <a:pt x="126475" y="60554"/>
                  </a:lnTo>
                  <a:lnTo>
                    <a:pt x="126426" y="60356"/>
                  </a:lnTo>
                  <a:lnTo>
                    <a:pt x="126426" y="60158"/>
                  </a:lnTo>
                  <a:lnTo>
                    <a:pt x="126426" y="59985"/>
                  </a:lnTo>
                  <a:lnTo>
                    <a:pt x="126475" y="59787"/>
                  </a:lnTo>
                  <a:lnTo>
                    <a:pt x="126549" y="59614"/>
                  </a:lnTo>
                  <a:lnTo>
                    <a:pt x="126648" y="59441"/>
                  </a:lnTo>
                  <a:lnTo>
                    <a:pt x="126648" y="58402"/>
                  </a:lnTo>
                  <a:lnTo>
                    <a:pt x="126500" y="58452"/>
                  </a:lnTo>
                  <a:lnTo>
                    <a:pt x="126178" y="58452"/>
                  </a:lnTo>
                  <a:lnTo>
                    <a:pt x="126030" y="58427"/>
                  </a:lnTo>
                  <a:lnTo>
                    <a:pt x="125881" y="58377"/>
                  </a:lnTo>
                  <a:lnTo>
                    <a:pt x="125733" y="58303"/>
                  </a:lnTo>
                  <a:lnTo>
                    <a:pt x="125609" y="58204"/>
                  </a:lnTo>
                  <a:lnTo>
                    <a:pt x="125486" y="58105"/>
                  </a:lnTo>
                  <a:lnTo>
                    <a:pt x="125337" y="57932"/>
                  </a:lnTo>
                  <a:lnTo>
                    <a:pt x="125214" y="57710"/>
                  </a:lnTo>
                  <a:lnTo>
                    <a:pt x="125164" y="57487"/>
                  </a:lnTo>
                  <a:lnTo>
                    <a:pt x="125139" y="57264"/>
                  </a:lnTo>
                  <a:lnTo>
                    <a:pt x="125164" y="57042"/>
                  </a:lnTo>
                  <a:lnTo>
                    <a:pt x="125214" y="56819"/>
                  </a:lnTo>
                  <a:lnTo>
                    <a:pt x="125337" y="56621"/>
                  </a:lnTo>
                  <a:lnTo>
                    <a:pt x="125486" y="56423"/>
                  </a:lnTo>
                  <a:lnTo>
                    <a:pt x="125609" y="56324"/>
                  </a:lnTo>
                  <a:lnTo>
                    <a:pt x="125733" y="56225"/>
                  </a:lnTo>
                  <a:lnTo>
                    <a:pt x="125881" y="56176"/>
                  </a:lnTo>
                  <a:lnTo>
                    <a:pt x="126030" y="56126"/>
                  </a:lnTo>
                  <a:lnTo>
                    <a:pt x="126178" y="56102"/>
                  </a:lnTo>
                  <a:lnTo>
                    <a:pt x="126351" y="56077"/>
                  </a:lnTo>
                  <a:lnTo>
                    <a:pt x="126500" y="56102"/>
                  </a:lnTo>
                  <a:lnTo>
                    <a:pt x="126648" y="56126"/>
                  </a:lnTo>
                  <a:lnTo>
                    <a:pt x="126648" y="56003"/>
                  </a:lnTo>
                  <a:lnTo>
                    <a:pt x="126525" y="55904"/>
                  </a:lnTo>
                  <a:lnTo>
                    <a:pt x="126376" y="55706"/>
                  </a:lnTo>
                  <a:lnTo>
                    <a:pt x="126277" y="55508"/>
                  </a:lnTo>
                  <a:lnTo>
                    <a:pt x="126203" y="55285"/>
                  </a:lnTo>
                  <a:lnTo>
                    <a:pt x="126178" y="55063"/>
                  </a:lnTo>
                  <a:lnTo>
                    <a:pt x="126203" y="54840"/>
                  </a:lnTo>
                  <a:lnTo>
                    <a:pt x="126277" y="54642"/>
                  </a:lnTo>
                  <a:lnTo>
                    <a:pt x="126376" y="54420"/>
                  </a:lnTo>
                  <a:lnTo>
                    <a:pt x="126525" y="54247"/>
                  </a:lnTo>
                  <a:lnTo>
                    <a:pt x="126648" y="54148"/>
                  </a:lnTo>
                  <a:lnTo>
                    <a:pt x="126648" y="51600"/>
                  </a:lnTo>
                  <a:lnTo>
                    <a:pt x="126500" y="51649"/>
                  </a:lnTo>
                  <a:lnTo>
                    <a:pt x="126351" y="51674"/>
                  </a:lnTo>
                  <a:lnTo>
                    <a:pt x="126203" y="51674"/>
                  </a:lnTo>
                  <a:lnTo>
                    <a:pt x="126055" y="51649"/>
                  </a:lnTo>
                  <a:lnTo>
                    <a:pt x="125906" y="51625"/>
                  </a:lnTo>
                  <a:lnTo>
                    <a:pt x="125782" y="51550"/>
                  </a:lnTo>
                  <a:lnTo>
                    <a:pt x="125634" y="51476"/>
                  </a:lnTo>
                  <a:lnTo>
                    <a:pt x="125510" y="51377"/>
                  </a:lnTo>
                  <a:lnTo>
                    <a:pt x="125387" y="51204"/>
                  </a:lnTo>
                  <a:lnTo>
                    <a:pt x="125288" y="51031"/>
                  </a:lnTo>
                  <a:lnTo>
                    <a:pt x="125238" y="50833"/>
                  </a:lnTo>
                  <a:lnTo>
                    <a:pt x="125214" y="50635"/>
                  </a:lnTo>
                  <a:lnTo>
                    <a:pt x="125238" y="50412"/>
                  </a:lnTo>
                  <a:lnTo>
                    <a:pt x="125288" y="50239"/>
                  </a:lnTo>
                  <a:lnTo>
                    <a:pt x="125387" y="50041"/>
                  </a:lnTo>
                  <a:lnTo>
                    <a:pt x="125510" y="49893"/>
                  </a:lnTo>
                  <a:lnTo>
                    <a:pt x="125634" y="49769"/>
                  </a:lnTo>
                  <a:lnTo>
                    <a:pt x="125782" y="49695"/>
                  </a:lnTo>
                  <a:lnTo>
                    <a:pt x="125906" y="49646"/>
                  </a:lnTo>
                  <a:lnTo>
                    <a:pt x="126055" y="49596"/>
                  </a:lnTo>
                  <a:lnTo>
                    <a:pt x="126203" y="49571"/>
                  </a:lnTo>
                  <a:lnTo>
                    <a:pt x="126351" y="49571"/>
                  </a:lnTo>
                  <a:lnTo>
                    <a:pt x="126500" y="49596"/>
                  </a:lnTo>
                  <a:lnTo>
                    <a:pt x="126648" y="49646"/>
                  </a:lnTo>
                  <a:lnTo>
                    <a:pt x="126648" y="49225"/>
                  </a:lnTo>
                  <a:lnTo>
                    <a:pt x="126525" y="49200"/>
                  </a:lnTo>
                  <a:lnTo>
                    <a:pt x="126401" y="49126"/>
                  </a:lnTo>
                  <a:lnTo>
                    <a:pt x="126302" y="49052"/>
                  </a:lnTo>
                  <a:lnTo>
                    <a:pt x="126203" y="48978"/>
                  </a:lnTo>
                  <a:lnTo>
                    <a:pt x="126079" y="48805"/>
                  </a:lnTo>
                  <a:lnTo>
                    <a:pt x="125980" y="48631"/>
                  </a:lnTo>
                  <a:lnTo>
                    <a:pt x="125931" y="48434"/>
                  </a:lnTo>
                  <a:lnTo>
                    <a:pt x="125906" y="48260"/>
                  </a:lnTo>
                  <a:lnTo>
                    <a:pt x="125931" y="48063"/>
                  </a:lnTo>
                  <a:lnTo>
                    <a:pt x="125980" y="47865"/>
                  </a:lnTo>
                  <a:lnTo>
                    <a:pt x="126079" y="47692"/>
                  </a:lnTo>
                  <a:lnTo>
                    <a:pt x="126203" y="47518"/>
                  </a:lnTo>
                  <a:lnTo>
                    <a:pt x="126302" y="47444"/>
                  </a:lnTo>
                  <a:lnTo>
                    <a:pt x="126401" y="47370"/>
                  </a:lnTo>
                  <a:lnTo>
                    <a:pt x="126525" y="47296"/>
                  </a:lnTo>
                  <a:lnTo>
                    <a:pt x="126648" y="47271"/>
                  </a:lnTo>
                  <a:lnTo>
                    <a:pt x="126648" y="46455"/>
                  </a:lnTo>
                  <a:lnTo>
                    <a:pt x="126549" y="46306"/>
                  </a:lnTo>
                  <a:lnTo>
                    <a:pt x="126500" y="46158"/>
                  </a:lnTo>
                  <a:lnTo>
                    <a:pt x="126450" y="45985"/>
                  </a:lnTo>
                  <a:lnTo>
                    <a:pt x="126426" y="45836"/>
                  </a:lnTo>
                  <a:lnTo>
                    <a:pt x="126450" y="45663"/>
                  </a:lnTo>
                  <a:lnTo>
                    <a:pt x="126500" y="45515"/>
                  </a:lnTo>
                  <a:lnTo>
                    <a:pt x="126549" y="45366"/>
                  </a:lnTo>
                  <a:lnTo>
                    <a:pt x="126648" y="45218"/>
                  </a:lnTo>
                  <a:lnTo>
                    <a:pt x="126648" y="31786"/>
                  </a:lnTo>
                  <a:lnTo>
                    <a:pt x="126525" y="31712"/>
                  </a:lnTo>
                  <a:lnTo>
                    <a:pt x="126426" y="31638"/>
                  </a:lnTo>
                  <a:lnTo>
                    <a:pt x="126351" y="31539"/>
                  </a:lnTo>
                  <a:lnTo>
                    <a:pt x="126277" y="31415"/>
                  </a:lnTo>
                  <a:lnTo>
                    <a:pt x="126228" y="31267"/>
                  </a:lnTo>
                  <a:lnTo>
                    <a:pt x="126228" y="31143"/>
                  </a:lnTo>
                  <a:lnTo>
                    <a:pt x="126228" y="30995"/>
                  </a:lnTo>
                  <a:lnTo>
                    <a:pt x="126277" y="30871"/>
                  </a:lnTo>
                  <a:lnTo>
                    <a:pt x="126351" y="30747"/>
                  </a:lnTo>
                  <a:lnTo>
                    <a:pt x="126426" y="30648"/>
                  </a:lnTo>
                  <a:lnTo>
                    <a:pt x="126525" y="30550"/>
                  </a:lnTo>
                  <a:lnTo>
                    <a:pt x="126648" y="30500"/>
                  </a:lnTo>
                  <a:lnTo>
                    <a:pt x="126648" y="29288"/>
                  </a:lnTo>
                  <a:lnTo>
                    <a:pt x="126549" y="29337"/>
                  </a:lnTo>
                  <a:lnTo>
                    <a:pt x="126450" y="29387"/>
                  </a:lnTo>
                  <a:lnTo>
                    <a:pt x="126327" y="29412"/>
                  </a:lnTo>
                  <a:lnTo>
                    <a:pt x="126228" y="29412"/>
                  </a:lnTo>
                  <a:lnTo>
                    <a:pt x="126104" y="29387"/>
                  </a:lnTo>
                  <a:lnTo>
                    <a:pt x="126005" y="29337"/>
                  </a:lnTo>
                  <a:lnTo>
                    <a:pt x="125906" y="29288"/>
                  </a:lnTo>
                  <a:lnTo>
                    <a:pt x="125807" y="29214"/>
                  </a:lnTo>
                  <a:lnTo>
                    <a:pt x="125733" y="29115"/>
                  </a:lnTo>
                  <a:lnTo>
                    <a:pt x="125659" y="29016"/>
                  </a:lnTo>
                  <a:lnTo>
                    <a:pt x="125634" y="28892"/>
                  </a:lnTo>
                  <a:lnTo>
                    <a:pt x="125634" y="28769"/>
                  </a:lnTo>
                  <a:lnTo>
                    <a:pt x="125634" y="28645"/>
                  </a:lnTo>
                  <a:lnTo>
                    <a:pt x="125659" y="28521"/>
                  </a:lnTo>
                  <a:lnTo>
                    <a:pt x="125733" y="28422"/>
                  </a:lnTo>
                  <a:lnTo>
                    <a:pt x="125807" y="28299"/>
                  </a:lnTo>
                  <a:lnTo>
                    <a:pt x="125906" y="28224"/>
                  </a:lnTo>
                  <a:lnTo>
                    <a:pt x="126005" y="28175"/>
                  </a:lnTo>
                  <a:lnTo>
                    <a:pt x="126104" y="28150"/>
                  </a:lnTo>
                  <a:lnTo>
                    <a:pt x="126228" y="28125"/>
                  </a:lnTo>
                  <a:lnTo>
                    <a:pt x="126327" y="28125"/>
                  </a:lnTo>
                  <a:lnTo>
                    <a:pt x="126450" y="28150"/>
                  </a:lnTo>
                  <a:lnTo>
                    <a:pt x="126549" y="28200"/>
                  </a:lnTo>
                  <a:lnTo>
                    <a:pt x="126648" y="28249"/>
                  </a:lnTo>
                  <a:lnTo>
                    <a:pt x="126648" y="22486"/>
                  </a:lnTo>
                  <a:lnTo>
                    <a:pt x="126574" y="22535"/>
                  </a:lnTo>
                  <a:lnTo>
                    <a:pt x="126475" y="22585"/>
                  </a:lnTo>
                  <a:lnTo>
                    <a:pt x="126401" y="22609"/>
                  </a:lnTo>
                  <a:lnTo>
                    <a:pt x="126203" y="22609"/>
                  </a:lnTo>
                  <a:lnTo>
                    <a:pt x="126129" y="22585"/>
                  </a:lnTo>
                  <a:lnTo>
                    <a:pt x="126030" y="22535"/>
                  </a:lnTo>
                  <a:lnTo>
                    <a:pt x="125956" y="22461"/>
                  </a:lnTo>
                  <a:lnTo>
                    <a:pt x="125906" y="22387"/>
                  </a:lnTo>
                  <a:lnTo>
                    <a:pt x="125857" y="22312"/>
                  </a:lnTo>
                  <a:lnTo>
                    <a:pt x="125832" y="22214"/>
                  </a:lnTo>
                  <a:lnTo>
                    <a:pt x="125807" y="22115"/>
                  </a:lnTo>
                  <a:lnTo>
                    <a:pt x="125832" y="22016"/>
                  </a:lnTo>
                  <a:lnTo>
                    <a:pt x="125857" y="21917"/>
                  </a:lnTo>
                  <a:lnTo>
                    <a:pt x="125906" y="21842"/>
                  </a:lnTo>
                  <a:lnTo>
                    <a:pt x="125956" y="21768"/>
                  </a:lnTo>
                  <a:lnTo>
                    <a:pt x="126030" y="21694"/>
                  </a:lnTo>
                  <a:lnTo>
                    <a:pt x="126129" y="21645"/>
                  </a:lnTo>
                  <a:lnTo>
                    <a:pt x="126203" y="21620"/>
                  </a:lnTo>
                  <a:lnTo>
                    <a:pt x="126401" y="21620"/>
                  </a:lnTo>
                  <a:lnTo>
                    <a:pt x="126475" y="21645"/>
                  </a:lnTo>
                  <a:lnTo>
                    <a:pt x="126574" y="21694"/>
                  </a:lnTo>
                  <a:lnTo>
                    <a:pt x="126648" y="21744"/>
                  </a:lnTo>
                  <a:lnTo>
                    <a:pt x="126648" y="18256"/>
                  </a:lnTo>
                  <a:lnTo>
                    <a:pt x="126648" y="18182"/>
                  </a:lnTo>
                  <a:lnTo>
                    <a:pt x="126648" y="18083"/>
                  </a:lnTo>
                  <a:lnTo>
                    <a:pt x="1266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7" name="Google Shape;147;p9"/>
          <p:cNvSpPr txBox="1">
            <a:spLocks noGrp="1"/>
          </p:cNvSpPr>
          <p:nvPr>
            <p:ph type="title"/>
          </p:nvPr>
        </p:nvSpPr>
        <p:spPr>
          <a:xfrm>
            <a:off x="762000" y="358375"/>
            <a:ext cx="6255000" cy="85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9"/>
          <p:cNvSpPr txBox="1">
            <a:spLocks noGrp="1"/>
          </p:cNvSpPr>
          <p:nvPr>
            <p:ph type="sldNum" idx="12"/>
          </p:nvPr>
        </p:nvSpPr>
        <p:spPr>
          <a:xfrm>
            <a:off x="8445384" y="34064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hite">
  <p:cSld name="BLANK_1_1_1_1">
    <p:bg>
      <p:bgPr>
        <a:solidFill>
          <a:srgbClr val="ECE4DB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6"/>
          <p:cNvGrpSpPr/>
          <p:nvPr/>
        </p:nvGrpSpPr>
        <p:grpSpPr>
          <a:xfrm>
            <a:off x="2429" y="0"/>
            <a:ext cx="9144058" cy="5143600"/>
            <a:chOff x="238125" y="2718950"/>
            <a:chExt cx="3166225" cy="1781025"/>
          </a:xfrm>
        </p:grpSpPr>
        <p:sp>
          <p:nvSpPr>
            <p:cNvPr id="190" name="Google Shape;190;p16"/>
            <p:cNvSpPr/>
            <p:nvPr/>
          </p:nvSpPr>
          <p:spPr>
            <a:xfrm>
              <a:off x="3226225" y="4306375"/>
              <a:ext cx="178125" cy="193600"/>
            </a:xfrm>
            <a:custGeom>
              <a:avLst/>
              <a:gdLst/>
              <a:ahLst/>
              <a:cxnLst/>
              <a:rect l="l" t="t" r="r" b="b"/>
              <a:pathLst>
                <a:path w="7125" h="7744" extrusionOk="0">
                  <a:moveTo>
                    <a:pt x="6531" y="1"/>
                  </a:moveTo>
                  <a:lnTo>
                    <a:pt x="6654" y="199"/>
                  </a:lnTo>
                  <a:lnTo>
                    <a:pt x="6728" y="397"/>
                  </a:lnTo>
                  <a:lnTo>
                    <a:pt x="6778" y="619"/>
                  </a:lnTo>
                  <a:lnTo>
                    <a:pt x="6778" y="867"/>
                  </a:lnTo>
                  <a:lnTo>
                    <a:pt x="6753" y="1089"/>
                  </a:lnTo>
                  <a:lnTo>
                    <a:pt x="6679" y="1287"/>
                  </a:lnTo>
                  <a:lnTo>
                    <a:pt x="6555" y="1510"/>
                  </a:lnTo>
                  <a:lnTo>
                    <a:pt x="6407" y="1683"/>
                  </a:lnTo>
                  <a:lnTo>
                    <a:pt x="6258" y="1807"/>
                  </a:lnTo>
                  <a:lnTo>
                    <a:pt x="6110" y="1905"/>
                  </a:lnTo>
                  <a:lnTo>
                    <a:pt x="5937" y="1980"/>
                  </a:lnTo>
                  <a:lnTo>
                    <a:pt x="5764" y="2029"/>
                  </a:lnTo>
                  <a:lnTo>
                    <a:pt x="5591" y="2054"/>
                  </a:lnTo>
                  <a:lnTo>
                    <a:pt x="5417" y="2054"/>
                  </a:lnTo>
                  <a:lnTo>
                    <a:pt x="5244" y="2029"/>
                  </a:lnTo>
                  <a:lnTo>
                    <a:pt x="5071" y="1980"/>
                  </a:lnTo>
                  <a:lnTo>
                    <a:pt x="5170" y="2178"/>
                  </a:lnTo>
                  <a:lnTo>
                    <a:pt x="5244" y="2400"/>
                  </a:lnTo>
                  <a:lnTo>
                    <a:pt x="5269" y="2598"/>
                  </a:lnTo>
                  <a:lnTo>
                    <a:pt x="5269" y="2821"/>
                  </a:lnTo>
                  <a:lnTo>
                    <a:pt x="5220" y="3043"/>
                  </a:lnTo>
                  <a:lnTo>
                    <a:pt x="5145" y="3241"/>
                  </a:lnTo>
                  <a:lnTo>
                    <a:pt x="5046" y="3439"/>
                  </a:lnTo>
                  <a:lnTo>
                    <a:pt x="4898" y="3612"/>
                  </a:lnTo>
                  <a:lnTo>
                    <a:pt x="4750" y="3736"/>
                  </a:lnTo>
                  <a:lnTo>
                    <a:pt x="4576" y="3835"/>
                  </a:lnTo>
                  <a:lnTo>
                    <a:pt x="4403" y="3909"/>
                  </a:lnTo>
                  <a:lnTo>
                    <a:pt x="4230" y="3959"/>
                  </a:lnTo>
                  <a:lnTo>
                    <a:pt x="4032" y="3983"/>
                  </a:lnTo>
                  <a:lnTo>
                    <a:pt x="3859" y="3983"/>
                  </a:lnTo>
                  <a:lnTo>
                    <a:pt x="3661" y="3959"/>
                  </a:lnTo>
                  <a:lnTo>
                    <a:pt x="3488" y="3884"/>
                  </a:lnTo>
                  <a:lnTo>
                    <a:pt x="3562" y="4082"/>
                  </a:lnTo>
                  <a:lnTo>
                    <a:pt x="3636" y="4280"/>
                  </a:lnTo>
                  <a:lnTo>
                    <a:pt x="3636" y="4503"/>
                  </a:lnTo>
                  <a:lnTo>
                    <a:pt x="3636" y="4701"/>
                  </a:lnTo>
                  <a:lnTo>
                    <a:pt x="3587" y="4898"/>
                  </a:lnTo>
                  <a:lnTo>
                    <a:pt x="3513" y="5096"/>
                  </a:lnTo>
                  <a:lnTo>
                    <a:pt x="3414" y="5270"/>
                  </a:lnTo>
                  <a:lnTo>
                    <a:pt x="3265" y="5443"/>
                  </a:lnTo>
                  <a:lnTo>
                    <a:pt x="3117" y="5566"/>
                  </a:lnTo>
                  <a:lnTo>
                    <a:pt x="2944" y="5665"/>
                  </a:lnTo>
                  <a:lnTo>
                    <a:pt x="2746" y="5764"/>
                  </a:lnTo>
                  <a:lnTo>
                    <a:pt x="2573" y="5789"/>
                  </a:lnTo>
                  <a:lnTo>
                    <a:pt x="2375" y="5814"/>
                  </a:lnTo>
                  <a:lnTo>
                    <a:pt x="2177" y="5814"/>
                  </a:lnTo>
                  <a:lnTo>
                    <a:pt x="1979" y="5764"/>
                  </a:lnTo>
                  <a:lnTo>
                    <a:pt x="1806" y="5690"/>
                  </a:lnTo>
                  <a:lnTo>
                    <a:pt x="1855" y="5888"/>
                  </a:lnTo>
                  <a:lnTo>
                    <a:pt x="1905" y="6086"/>
                  </a:lnTo>
                  <a:lnTo>
                    <a:pt x="1905" y="6259"/>
                  </a:lnTo>
                  <a:lnTo>
                    <a:pt x="1905" y="6457"/>
                  </a:lnTo>
                  <a:lnTo>
                    <a:pt x="1855" y="6655"/>
                  </a:lnTo>
                  <a:lnTo>
                    <a:pt x="1781" y="6828"/>
                  </a:lnTo>
                  <a:lnTo>
                    <a:pt x="1658" y="7001"/>
                  </a:lnTo>
                  <a:lnTo>
                    <a:pt x="1534" y="7174"/>
                  </a:lnTo>
                  <a:lnTo>
                    <a:pt x="1361" y="7298"/>
                  </a:lnTo>
                  <a:lnTo>
                    <a:pt x="1188" y="7422"/>
                  </a:lnTo>
                  <a:lnTo>
                    <a:pt x="990" y="7496"/>
                  </a:lnTo>
                  <a:lnTo>
                    <a:pt x="792" y="7545"/>
                  </a:lnTo>
                  <a:lnTo>
                    <a:pt x="594" y="7545"/>
                  </a:lnTo>
                  <a:lnTo>
                    <a:pt x="371" y="7521"/>
                  </a:lnTo>
                  <a:lnTo>
                    <a:pt x="173" y="7471"/>
                  </a:lnTo>
                  <a:lnTo>
                    <a:pt x="0" y="7397"/>
                  </a:lnTo>
                  <a:lnTo>
                    <a:pt x="50" y="7570"/>
                  </a:lnTo>
                  <a:lnTo>
                    <a:pt x="74" y="7743"/>
                  </a:lnTo>
                  <a:lnTo>
                    <a:pt x="767" y="7743"/>
                  </a:lnTo>
                  <a:lnTo>
                    <a:pt x="915" y="7669"/>
                  </a:lnTo>
                  <a:lnTo>
                    <a:pt x="1064" y="7595"/>
                  </a:lnTo>
                  <a:lnTo>
                    <a:pt x="1212" y="7570"/>
                  </a:lnTo>
                  <a:lnTo>
                    <a:pt x="1361" y="7545"/>
                  </a:lnTo>
                  <a:lnTo>
                    <a:pt x="1509" y="7521"/>
                  </a:lnTo>
                  <a:lnTo>
                    <a:pt x="1682" y="7545"/>
                  </a:lnTo>
                  <a:lnTo>
                    <a:pt x="1831" y="7570"/>
                  </a:lnTo>
                  <a:lnTo>
                    <a:pt x="1979" y="7595"/>
                  </a:lnTo>
                  <a:lnTo>
                    <a:pt x="1979" y="7595"/>
                  </a:lnTo>
                  <a:lnTo>
                    <a:pt x="1930" y="7422"/>
                  </a:lnTo>
                  <a:lnTo>
                    <a:pt x="1930" y="7248"/>
                  </a:lnTo>
                  <a:lnTo>
                    <a:pt x="1930" y="7051"/>
                  </a:lnTo>
                  <a:lnTo>
                    <a:pt x="1954" y="6877"/>
                  </a:lnTo>
                  <a:lnTo>
                    <a:pt x="2029" y="6704"/>
                  </a:lnTo>
                  <a:lnTo>
                    <a:pt x="2103" y="6531"/>
                  </a:lnTo>
                  <a:lnTo>
                    <a:pt x="2202" y="6383"/>
                  </a:lnTo>
                  <a:lnTo>
                    <a:pt x="2325" y="6234"/>
                  </a:lnTo>
                  <a:lnTo>
                    <a:pt x="2474" y="6111"/>
                  </a:lnTo>
                  <a:lnTo>
                    <a:pt x="2647" y="6012"/>
                  </a:lnTo>
                  <a:lnTo>
                    <a:pt x="2795" y="5913"/>
                  </a:lnTo>
                  <a:lnTo>
                    <a:pt x="2969" y="5863"/>
                  </a:lnTo>
                  <a:lnTo>
                    <a:pt x="3166" y="5838"/>
                  </a:lnTo>
                  <a:lnTo>
                    <a:pt x="3513" y="5838"/>
                  </a:lnTo>
                  <a:lnTo>
                    <a:pt x="3711" y="5888"/>
                  </a:lnTo>
                  <a:lnTo>
                    <a:pt x="3711" y="5888"/>
                  </a:lnTo>
                  <a:lnTo>
                    <a:pt x="3636" y="5690"/>
                  </a:lnTo>
                  <a:lnTo>
                    <a:pt x="3636" y="5517"/>
                  </a:lnTo>
                  <a:lnTo>
                    <a:pt x="3636" y="5319"/>
                  </a:lnTo>
                  <a:lnTo>
                    <a:pt x="3661" y="5121"/>
                  </a:lnTo>
                  <a:lnTo>
                    <a:pt x="3711" y="4948"/>
                  </a:lnTo>
                  <a:lnTo>
                    <a:pt x="3785" y="4775"/>
                  </a:lnTo>
                  <a:lnTo>
                    <a:pt x="3884" y="4602"/>
                  </a:lnTo>
                  <a:lnTo>
                    <a:pt x="4032" y="4453"/>
                  </a:lnTo>
                  <a:lnTo>
                    <a:pt x="4156" y="4330"/>
                  </a:lnTo>
                  <a:lnTo>
                    <a:pt x="4304" y="4231"/>
                  </a:lnTo>
                  <a:lnTo>
                    <a:pt x="4477" y="4156"/>
                  </a:lnTo>
                  <a:lnTo>
                    <a:pt x="4626" y="4082"/>
                  </a:lnTo>
                  <a:lnTo>
                    <a:pt x="4799" y="4057"/>
                  </a:lnTo>
                  <a:lnTo>
                    <a:pt x="4972" y="4033"/>
                  </a:lnTo>
                  <a:lnTo>
                    <a:pt x="5145" y="4057"/>
                  </a:lnTo>
                  <a:lnTo>
                    <a:pt x="5318" y="4082"/>
                  </a:lnTo>
                  <a:lnTo>
                    <a:pt x="5269" y="3884"/>
                  </a:lnTo>
                  <a:lnTo>
                    <a:pt x="5220" y="3686"/>
                  </a:lnTo>
                  <a:lnTo>
                    <a:pt x="5220" y="3489"/>
                  </a:lnTo>
                  <a:lnTo>
                    <a:pt x="5244" y="3291"/>
                  </a:lnTo>
                  <a:lnTo>
                    <a:pt x="5294" y="3093"/>
                  </a:lnTo>
                  <a:lnTo>
                    <a:pt x="5368" y="2920"/>
                  </a:lnTo>
                  <a:lnTo>
                    <a:pt x="5492" y="2746"/>
                  </a:lnTo>
                  <a:lnTo>
                    <a:pt x="5615" y="2573"/>
                  </a:lnTo>
                  <a:lnTo>
                    <a:pt x="5739" y="2450"/>
                  </a:lnTo>
                  <a:lnTo>
                    <a:pt x="5887" y="2351"/>
                  </a:lnTo>
                  <a:lnTo>
                    <a:pt x="6036" y="2276"/>
                  </a:lnTo>
                  <a:lnTo>
                    <a:pt x="6209" y="2227"/>
                  </a:lnTo>
                  <a:lnTo>
                    <a:pt x="6357" y="2202"/>
                  </a:lnTo>
                  <a:lnTo>
                    <a:pt x="6531" y="2178"/>
                  </a:lnTo>
                  <a:lnTo>
                    <a:pt x="6679" y="2178"/>
                  </a:lnTo>
                  <a:lnTo>
                    <a:pt x="6852" y="2202"/>
                  </a:lnTo>
                  <a:lnTo>
                    <a:pt x="6778" y="2004"/>
                  </a:lnTo>
                  <a:lnTo>
                    <a:pt x="6728" y="1782"/>
                  </a:lnTo>
                  <a:lnTo>
                    <a:pt x="6704" y="1584"/>
                  </a:lnTo>
                  <a:lnTo>
                    <a:pt x="6728" y="1361"/>
                  </a:lnTo>
                  <a:lnTo>
                    <a:pt x="6778" y="1163"/>
                  </a:lnTo>
                  <a:lnTo>
                    <a:pt x="6852" y="965"/>
                  </a:lnTo>
                  <a:lnTo>
                    <a:pt x="6951" y="792"/>
                  </a:lnTo>
                  <a:lnTo>
                    <a:pt x="7099" y="619"/>
                  </a:lnTo>
                  <a:lnTo>
                    <a:pt x="7124" y="594"/>
                  </a:lnTo>
                  <a:lnTo>
                    <a:pt x="7124" y="26"/>
                  </a:lnTo>
                  <a:lnTo>
                    <a:pt x="6976" y="50"/>
                  </a:lnTo>
                  <a:lnTo>
                    <a:pt x="6827" y="50"/>
                  </a:lnTo>
                  <a:lnTo>
                    <a:pt x="6679" y="26"/>
                  </a:lnTo>
                  <a:lnTo>
                    <a:pt x="65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1" name="Google Shape;191;p16"/>
            <p:cNvSpPr/>
            <p:nvPr/>
          </p:nvSpPr>
          <p:spPr>
            <a:xfrm>
              <a:off x="3383300" y="4427600"/>
              <a:ext cx="19175" cy="26600"/>
            </a:xfrm>
            <a:custGeom>
              <a:avLst/>
              <a:gdLst/>
              <a:ahLst/>
              <a:cxnLst/>
              <a:rect l="l" t="t" r="r" b="b"/>
              <a:pathLst>
                <a:path w="767" h="1064" extrusionOk="0">
                  <a:moveTo>
                    <a:pt x="767" y="0"/>
                  </a:moveTo>
                  <a:lnTo>
                    <a:pt x="594" y="49"/>
                  </a:lnTo>
                  <a:lnTo>
                    <a:pt x="396" y="74"/>
                  </a:lnTo>
                  <a:lnTo>
                    <a:pt x="198" y="7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74" y="297"/>
                  </a:lnTo>
                  <a:lnTo>
                    <a:pt x="99" y="544"/>
                  </a:lnTo>
                  <a:lnTo>
                    <a:pt x="99" y="816"/>
                  </a:lnTo>
                  <a:lnTo>
                    <a:pt x="25" y="1064"/>
                  </a:lnTo>
                  <a:lnTo>
                    <a:pt x="198" y="1014"/>
                  </a:lnTo>
                  <a:lnTo>
                    <a:pt x="371" y="965"/>
                  </a:lnTo>
                  <a:lnTo>
                    <a:pt x="718" y="965"/>
                  </a:lnTo>
                  <a:lnTo>
                    <a:pt x="668" y="717"/>
                  </a:lnTo>
                  <a:lnTo>
                    <a:pt x="668" y="470"/>
                  </a:lnTo>
                  <a:lnTo>
                    <a:pt x="693" y="247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2" name="Google Shape;192;p16"/>
            <p:cNvSpPr/>
            <p:nvPr/>
          </p:nvSpPr>
          <p:spPr>
            <a:xfrm>
              <a:off x="3341850" y="4474575"/>
              <a:ext cx="20450" cy="23525"/>
            </a:xfrm>
            <a:custGeom>
              <a:avLst/>
              <a:gdLst/>
              <a:ahLst/>
              <a:cxnLst/>
              <a:rect l="l" t="t" r="r" b="b"/>
              <a:pathLst>
                <a:path w="818" h="941" extrusionOk="0">
                  <a:moveTo>
                    <a:pt x="817" y="1"/>
                  </a:moveTo>
                  <a:lnTo>
                    <a:pt x="619" y="50"/>
                  </a:lnTo>
                  <a:lnTo>
                    <a:pt x="421" y="75"/>
                  </a:lnTo>
                  <a:lnTo>
                    <a:pt x="199" y="75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50" y="248"/>
                  </a:lnTo>
                  <a:lnTo>
                    <a:pt x="75" y="496"/>
                  </a:lnTo>
                  <a:lnTo>
                    <a:pt x="50" y="718"/>
                  </a:lnTo>
                  <a:lnTo>
                    <a:pt x="1" y="941"/>
                  </a:lnTo>
                  <a:lnTo>
                    <a:pt x="174" y="891"/>
                  </a:lnTo>
                  <a:lnTo>
                    <a:pt x="372" y="842"/>
                  </a:lnTo>
                  <a:lnTo>
                    <a:pt x="570" y="842"/>
                  </a:lnTo>
                  <a:lnTo>
                    <a:pt x="768" y="867"/>
                  </a:lnTo>
                  <a:lnTo>
                    <a:pt x="718" y="644"/>
                  </a:lnTo>
                  <a:lnTo>
                    <a:pt x="718" y="421"/>
                  </a:lnTo>
                  <a:lnTo>
                    <a:pt x="768" y="224"/>
                  </a:lnTo>
                  <a:lnTo>
                    <a:pt x="8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3" name="Google Shape;193;p16"/>
            <p:cNvSpPr/>
            <p:nvPr/>
          </p:nvSpPr>
          <p:spPr>
            <a:xfrm>
              <a:off x="238125" y="2718950"/>
              <a:ext cx="3166225" cy="1781025"/>
            </a:xfrm>
            <a:custGeom>
              <a:avLst/>
              <a:gdLst/>
              <a:ahLst/>
              <a:cxnLst/>
              <a:rect l="l" t="t" r="r" b="b"/>
              <a:pathLst>
                <a:path w="126649" h="71241" extrusionOk="0">
                  <a:moveTo>
                    <a:pt x="126327" y="8485"/>
                  </a:moveTo>
                  <a:lnTo>
                    <a:pt x="126376" y="8510"/>
                  </a:lnTo>
                  <a:lnTo>
                    <a:pt x="126426" y="8535"/>
                  </a:lnTo>
                  <a:lnTo>
                    <a:pt x="126450" y="8559"/>
                  </a:lnTo>
                  <a:lnTo>
                    <a:pt x="126450" y="8609"/>
                  </a:lnTo>
                  <a:lnTo>
                    <a:pt x="126450" y="8658"/>
                  </a:lnTo>
                  <a:lnTo>
                    <a:pt x="126426" y="8708"/>
                  </a:lnTo>
                  <a:lnTo>
                    <a:pt x="126376" y="8732"/>
                  </a:lnTo>
                  <a:lnTo>
                    <a:pt x="126302" y="8732"/>
                  </a:lnTo>
                  <a:lnTo>
                    <a:pt x="126252" y="8708"/>
                  </a:lnTo>
                  <a:lnTo>
                    <a:pt x="126228" y="8658"/>
                  </a:lnTo>
                  <a:lnTo>
                    <a:pt x="126228" y="8609"/>
                  </a:lnTo>
                  <a:lnTo>
                    <a:pt x="126228" y="8559"/>
                  </a:lnTo>
                  <a:lnTo>
                    <a:pt x="126252" y="8535"/>
                  </a:lnTo>
                  <a:lnTo>
                    <a:pt x="126302" y="8510"/>
                  </a:lnTo>
                  <a:lnTo>
                    <a:pt x="126327" y="8485"/>
                  </a:lnTo>
                  <a:close/>
                  <a:moveTo>
                    <a:pt x="124570" y="10340"/>
                  </a:moveTo>
                  <a:lnTo>
                    <a:pt x="124620" y="10390"/>
                  </a:lnTo>
                  <a:lnTo>
                    <a:pt x="124645" y="10414"/>
                  </a:lnTo>
                  <a:lnTo>
                    <a:pt x="124645" y="10464"/>
                  </a:lnTo>
                  <a:lnTo>
                    <a:pt x="124645" y="10513"/>
                  </a:lnTo>
                  <a:lnTo>
                    <a:pt x="124620" y="10563"/>
                  </a:lnTo>
                  <a:lnTo>
                    <a:pt x="124570" y="10588"/>
                  </a:lnTo>
                  <a:lnTo>
                    <a:pt x="124471" y="10588"/>
                  </a:lnTo>
                  <a:lnTo>
                    <a:pt x="124447" y="10563"/>
                  </a:lnTo>
                  <a:lnTo>
                    <a:pt x="124422" y="10513"/>
                  </a:lnTo>
                  <a:lnTo>
                    <a:pt x="124397" y="10464"/>
                  </a:lnTo>
                  <a:lnTo>
                    <a:pt x="124422" y="10414"/>
                  </a:lnTo>
                  <a:lnTo>
                    <a:pt x="124447" y="10390"/>
                  </a:lnTo>
                  <a:lnTo>
                    <a:pt x="124471" y="10340"/>
                  </a:lnTo>
                  <a:close/>
                  <a:moveTo>
                    <a:pt x="122740" y="12171"/>
                  </a:moveTo>
                  <a:lnTo>
                    <a:pt x="122789" y="12195"/>
                  </a:lnTo>
                  <a:lnTo>
                    <a:pt x="122814" y="12245"/>
                  </a:lnTo>
                  <a:lnTo>
                    <a:pt x="122814" y="12294"/>
                  </a:lnTo>
                  <a:lnTo>
                    <a:pt x="122814" y="12319"/>
                  </a:lnTo>
                  <a:lnTo>
                    <a:pt x="122789" y="12369"/>
                  </a:lnTo>
                  <a:lnTo>
                    <a:pt x="122740" y="12393"/>
                  </a:lnTo>
                  <a:lnTo>
                    <a:pt x="122641" y="12393"/>
                  </a:lnTo>
                  <a:lnTo>
                    <a:pt x="122616" y="12369"/>
                  </a:lnTo>
                  <a:lnTo>
                    <a:pt x="122592" y="12319"/>
                  </a:lnTo>
                  <a:lnTo>
                    <a:pt x="122567" y="12294"/>
                  </a:lnTo>
                  <a:lnTo>
                    <a:pt x="122592" y="12245"/>
                  </a:lnTo>
                  <a:lnTo>
                    <a:pt x="122616" y="12195"/>
                  </a:lnTo>
                  <a:lnTo>
                    <a:pt x="122641" y="12171"/>
                  </a:lnTo>
                  <a:close/>
                  <a:moveTo>
                    <a:pt x="126129" y="12097"/>
                  </a:moveTo>
                  <a:lnTo>
                    <a:pt x="126203" y="12121"/>
                  </a:lnTo>
                  <a:lnTo>
                    <a:pt x="126277" y="12171"/>
                  </a:lnTo>
                  <a:lnTo>
                    <a:pt x="126327" y="12245"/>
                  </a:lnTo>
                  <a:lnTo>
                    <a:pt x="126351" y="12344"/>
                  </a:lnTo>
                  <a:lnTo>
                    <a:pt x="126327" y="12443"/>
                  </a:lnTo>
                  <a:lnTo>
                    <a:pt x="126277" y="12517"/>
                  </a:lnTo>
                  <a:lnTo>
                    <a:pt x="126203" y="12567"/>
                  </a:lnTo>
                  <a:lnTo>
                    <a:pt x="126129" y="12591"/>
                  </a:lnTo>
                  <a:lnTo>
                    <a:pt x="126030" y="12567"/>
                  </a:lnTo>
                  <a:lnTo>
                    <a:pt x="125956" y="12517"/>
                  </a:lnTo>
                  <a:lnTo>
                    <a:pt x="125906" y="12443"/>
                  </a:lnTo>
                  <a:lnTo>
                    <a:pt x="125881" y="12344"/>
                  </a:lnTo>
                  <a:lnTo>
                    <a:pt x="125906" y="12245"/>
                  </a:lnTo>
                  <a:lnTo>
                    <a:pt x="125956" y="12171"/>
                  </a:lnTo>
                  <a:lnTo>
                    <a:pt x="126030" y="12121"/>
                  </a:lnTo>
                  <a:lnTo>
                    <a:pt x="126129" y="12097"/>
                  </a:lnTo>
                  <a:close/>
                  <a:moveTo>
                    <a:pt x="120909" y="13976"/>
                  </a:moveTo>
                  <a:lnTo>
                    <a:pt x="120934" y="14001"/>
                  </a:lnTo>
                  <a:lnTo>
                    <a:pt x="120959" y="14051"/>
                  </a:lnTo>
                  <a:lnTo>
                    <a:pt x="120984" y="14100"/>
                  </a:lnTo>
                  <a:lnTo>
                    <a:pt x="120959" y="14150"/>
                  </a:lnTo>
                  <a:lnTo>
                    <a:pt x="120934" y="14174"/>
                  </a:lnTo>
                  <a:lnTo>
                    <a:pt x="120909" y="14199"/>
                  </a:lnTo>
                  <a:lnTo>
                    <a:pt x="120860" y="14224"/>
                  </a:lnTo>
                  <a:lnTo>
                    <a:pt x="120811" y="14199"/>
                  </a:lnTo>
                  <a:lnTo>
                    <a:pt x="120761" y="14174"/>
                  </a:lnTo>
                  <a:lnTo>
                    <a:pt x="120736" y="14150"/>
                  </a:lnTo>
                  <a:lnTo>
                    <a:pt x="120736" y="14100"/>
                  </a:lnTo>
                  <a:lnTo>
                    <a:pt x="120736" y="14051"/>
                  </a:lnTo>
                  <a:lnTo>
                    <a:pt x="120761" y="14001"/>
                  </a:lnTo>
                  <a:lnTo>
                    <a:pt x="120811" y="13976"/>
                  </a:lnTo>
                  <a:close/>
                  <a:moveTo>
                    <a:pt x="124274" y="13927"/>
                  </a:moveTo>
                  <a:lnTo>
                    <a:pt x="124348" y="13952"/>
                  </a:lnTo>
                  <a:lnTo>
                    <a:pt x="124422" y="14001"/>
                  </a:lnTo>
                  <a:lnTo>
                    <a:pt x="124471" y="14075"/>
                  </a:lnTo>
                  <a:lnTo>
                    <a:pt x="124496" y="14150"/>
                  </a:lnTo>
                  <a:lnTo>
                    <a:pt x="124471" y="14249"/>
                  </a:lnTo>
                  <a:lnTo>
                    <a:pt x="124422" y="14323"/>
                  </a:lnTo>
                  <a:lnTo>
                    <a:pt x="124348" y="14372"/>
                  </a:lnTo>
                  <a:lnTo>
                    <a:pt x="124274" y="14397"/>
                  </a:lnTo>
                  <a:lnTo>
                    <a:pt x="124175" y="14372"/>
                  </a:lnTo>
                  <a:lnTo>
                    <a:pt x="124100" y="14323"/>
                  </a:lnTo>
                  <a:lnTo>
                    <a:pt x="124051" y="14249"/>
                  </a:lnTo>
                  <a:lnTo>
                    <a:pt x="124026" y="14150"/>
                  </a:lnTo>
                  <a:lnTo>
                    <a:pt x="124051" y="14075"/>
                  </a:lnTo>
                  <a:lnTo>
                    <a:pt x="124100" y="14001"/>
                  </a:lnTo>
                  <a:lnTo>
                    <a:pt x="124175" y="13952"/>
                  </a:lnTo>
                  <a:lnTo>
                    <a:pt x="124274" y="13927"/>
                  </a:lnTo>
                  <a:close/>
                  <a:moveTo>
                    <a:pt x="119104" y="15832"/>
                  </a:moveTo>
                  <a:lnTo>
                    <a:pt x="119128" y="15856"/>
                  </a:lnTo>
                  <a:lnTo>
                    <a:pt x="119153" y="15906"/>
                  </a:lnTo>
                  <a:lnTo>
                    <a:pt x="119178" y="15955"/>
                  </a:lnTo>
                  <a:lnTo>
                    <a:pt x="119153" y="16005"/>
                  </a:lnTo>
                  <a:lnTo>
                    <a:pt x="119128" y="16030"/>
                  </a:lnTo>
                  <a:lnTo>
                    <a:pt x="119104" y="16054"/>
                  </a:lnTo>
                  <a:lnTo>
                    <a:pt x="119054" y="16079"/>
                  </a:lnTo>
                  <a:lnTo>
                    <a:pt x="119005" y="16054"/>
                  </a:lnTo>
                  <a:lnTo>
                    <a:pt x="118955" y="16030"/>
                  </a:lnTo>
                  <a:lnTo>
                    <a:pt x="118931" y="16005"/>
                  </a:lnTo>
                  <a:lnTo>
                    <a:pt x="118931" y="15955"/>
                  </a:lnTo>
                  <a:lnTo>
                    <a:pt x="118931" y="15906"/>
                  </a:lnTo>
                  <a:lnTo>
                    <a:pt x="118955" y="15856"/>
                  </a:lnTo>
                  <a:lnTo>
                    <a:pt x="119005" y="15832"/>
                  </a:lnTo>
                  <a:close/>
                  <a:moveTo>
                    <a:pt x="122394" y="15733"/>
                  </a:moveTo>
                  <a:lnTo>
                    <a:pt x="122493" y="15757"/>
                  </a:lnTo>
                  <a:lnTo>
                    <a:pt x="122567" y="15807"/>
                  </a:lnTo>
                  <a:lnTo>
                    <a:pt x="122616" y="15881"/>
                  </a:lnTo>
                  <a:lnTo>
                    <a:pt x="122641" y="15980"/>
                  </a:lnTo>
                  <a:lnTo>
                    <a:pt x="122616" y="16054"/>
                  </a:lnTo>
                  <a:lnTo>
                    <a:pt x="122567" y="16128"/>
                  </a:lnTo>
                  <a:lnTo>
                    <a:pt x="122493" y="16178"/>
                  </a:lnTo>
                  <a:lnTo>
                    <a:pt x="122394" y="16203"/>
                  </a:lnTo>
                  <a:lnTo>
                    <a:pt x="122319" y="16178"/>
                  </a:lnTo>
                  <a:lnTo>
                    <a:pt x="122245" y="16128"/>
                  </a:lnTo>
                  <a:lnTo>
                    <a:pt x="122196" y="16054"/>
                  </a:lnTo>
                  <a:lnTo>
                    <a:pt x="122171" y="15980"/>
                  </a:lnTo>
                  <a:lnTo>
                    <a:pt x="122196" y="15881"/>
                  </a:lnTo>
                  <a:lnTo>
                    <a:pt x="122245" y="15807"/>
                  </a:lnTo>
                  <a:lnTo>
                    <a:pt x="122319" y="15757"/>
                  </a:lnTo>
                  <a:lnTo>
                    <a:pt x="122394" y="15733"/>
                  </a:lnTo>
                  <a:close/>
                  <a:moveTo>
                    <a:pt x="125857" y="15807"/>
                  </a:moveTo>
                  <a:lnTo>
                    <a:pt x="125956" y="15881"/>
                  </a:lnTo>
                  <a:lnTo>
                    <a:pt x="126030" y="16005"/>
                  </a:lnTo>
                  <a:lnTo>
                    <a:pt x="126055" y="16128"/>
                  </a:lnTo>
                  <a:lnTo>
                    <a:pt x="126030" y="16252"/>
                  </a:lnTo>
                  <a:lnTo>
                    <a:pt x="125956" y="16351"/>
                  </a:lnTo>
                  <a:lnTo>
                    <a:pt x="125857" y="16425"/>
                  </a:lnTo>
                  <a:lnTo>
                    <a:pt x="125733" y="16450"/>
                  </a:lnTo>
                  <a:lnTo>
                    <a:pt x="125609" y="16425"/>
                  </a:lnTo>
                  <a:lnTo>
                    <a:pt x="125486" y="16351"/>
                  </a:lnTo>
                  <a:lnTo>
                    <a:pt x="125411" y="16252"/>
                  </a:lnTo>
                  <a:lnTo>
                    <a:pt x="125387" y="16128"/>
                  </a:lnTo>
                  <a:lnTo>
                    <a:pt x="125411" y="16005"/>
                  </a:lnTo>
                  <a:lnTo>
                    <a:pt x="125486" y="15881"/>
                  </a:lnTo>
                  <a:lnTo>
                    <a:pt x="125609" y="15807"/>
                  </a:lnTo>
                  <a:close/>
                  <a:moveTo>
                    <a:pt x="117249" y="17662"/>
                  </a:moveTo>
                  <a:lnTo>
                    <a:pt x="117298" y="17687"/>
                  </a:lnTo>
                  <a:lnTo>
                    <a:pt x="117323" y="17736"/>
                  </a:lnTo>
                  <a:lnTo>
                    <a:pt x="117323" y="17786"/>
                  </a:lnTo>
                  <a:lnTo>
                    <a:pt x="117323" y="17811"/>
                  </a:lnTo>
                  <a:lnTo>
                    <a:pt x="117298" y="17860"/>
                  </a:lnTo>
                  <a:lnTo>
                    <a:pt x="117249" y="17885"/>
                  </a:lnTo>
                  <a:lnTo>
                    <a:pt x="117174" y="17885"/>
                  </a:lnTo>
                  <a:lnTo>
                    <a:pt x="117125" y="17860"/>
                  </a:lnTo>
                  <a:lnTo>
                    <a:pt x="117100" y="17811"/>
                  </a:lnTo>
                  <a:lnTo>
                    <a:pt x="117100" y="17786"/>
                  </a:lnTo>
                  <a:lnTo>
                    <a:pt x="117100" y="17736"/>
                  </a:lnTo>
                  <a:lnTo>
                    <a:pt x="117125" y="17687"/>
                  </a:lnTo>
                  <a:lnTo>
                    <a:pt x="117174" y="17662"/>
                  </a:lnTo>
                  <a:close/>
                  <a:moveTo>
                    <a:pt x="120613" y="17637"/>
                  </a:moveTo>
                  <a:lnTo>
                    <a:pt x="120687" y="17662"/>
                  </a:lnTo>
                  <a:lnTo>
                    <a:pt x="120761" y="17712"/>
                  </a:lnTo>
                  <a:lnTo>
                    <a:pt x="120811" y="17786"/>
                  </a:lnTo>
                  <a:lnTo>
                    <a:pt x="120835" y="17860"/>
                  </a:lnTo>
                  <a:lnTo>
                    <a:pt x="120811" y="17959"/>
                  </a:lnTo>
                  <a:lnTo>
                    <a:pt x="120761" y="18033"/>
                  </a:lnTo>
                  <a:lnTo>
                    <a:pt x="120687" y="18083"/>
                  </a:lnTo>
                  <a:lnTo>
                    <a:pt x="120514" y="18083"/>
                  </a:lnTo>
                  <a:lnTo>
                    <a:pt x="120439" y="18033"/>
                  </a:lnTo>
                  <a:lnTo>
                    <a:pt x="120390" y="17959"/>
                  </a:lnTo>
                  <a:lnTo>
                    <a:pt x="120390" y="17860"/>
                  </a:lnTo>
                  <a:lnTo>
                    <a:pt x="120390" y="17786"/>
                  </a:lnTo>
                  <a:lnTo>
                    <a:pt x="120439" y="17712"/>
                  </a:lnTo>
                  <a:lnTo>
                    <a:pt x="120514" y="17662"/>
                  </a:lnTo>
                  <a:lnTo>
                    <a:pt x="120613" y="17637"/>
                  </a:lnTo>
                  <a:close/>
                  <a:moveTo>
                    <a:pt x="123828" y="17613"/>
                  </a:moveTo>
                  <a:lnTo>
                    <a:pt x="123952" y="17637"/>
                  </a:lnTo>
                  <a:lnTo>
                    <a:pt x="124076" y="17712"/>
                  </a:lnTo>
                  <a:lnTo>
                    <a:pt x="124150" y="17811"/>
                  </a:lnTo>
                  <a:lnTo>
                    <a:pt x="124175" y="17934"/>
                  </a:lnTo>
                  <a:lnTo>
                    <a:pt x="124150" y="18058"/>
                  </a:lnTo>
                  <a:lnTo>
                    <a:pt x="124076" y="18157"/>
                  </a:lnTo>
                  <a:lnTo>
                    <a:pt x="123952" y="18231"/>
                  </a:lnTo>
                  <a:lnTo>
                    <a:pt x="123828" y="18256"/>
                  </a:lnTo>
                  <a:lnTo>
                    <a:pt x="123705" y="18231"/>
                  </a:lnTo>
                  <a:lnTo>
                    <a:pt x="123606" y="18157"/>
                  </a:lnTo>
                  <a:lnTo>
                    <a:pt x="123531" y="18058"/>
                  </a:lnTo>
                  <a:lnTo>
                    <a:pt x="123507" y="17934"/>
                  </a:lnTo>
                  <a:lnTo>
                    <a:pt x="123531" y="17811"/>
                  </a:lnTo>
                  <a:lnTo>
                    <a:pt x="123606" y="17712"/>
                  </a:lnTo>
                  <a:lnTo>
                    <a:pt x="123705" y="17637"/>
                  </a:lnTo>
                  <a:lnTo>
                    <a:pt x="123828" y="17613"/>
                  </a:lnTo>
                  <a:close/>
                  <a:moveTo>
                    <a:pt x="115418" y="19468"/>
                  </a:moveTo>
                  <a:lnTo>
                    <a:pt x="115443" y="19493"/>
                  </a:lnTo>
                  <a:lnTo>
                    <a:pt x="115468" y="19542"/>
                  </a:lnTo>
                  <a:lnTo>
                    <a:pt x="115492" y="19592"/>
                  </a:lnTo>
                  <a:lnTo>
                    <a:pt x="115468" y="19641"/>
                  </a:lnTo>
                  <a:lnTo>
                    <a:pt x="115443" y="19666"/>
                  </a:lnTo>
                  <a:lnTo>
                    <a:pt x="115418" y="19690"/>
                  </a:lnTo>
                  <a:lnTo>
                    <a:pt x="115369" y="19715"/>
                  </a:lnTo>
                  <a:lnTo>
                    <a:pt x="115319" y="19690"/>
                  </a:lnTo>
                  <a:lnTo>
                    <a:pt x="115294" y="19666"/>
                  </a:lnTo>
                  <a:lnTo>
                    <a:pt x="115245" y="19641"/>
                  </a:lnTo>
                  <a:lnTo>
                    <a:pt x="115245" y="19592"/>
                  </a:lnTo>
                  <a:lnTo>
                    <a:pt x="115245" y="19542"/>
                  </a:lnTo>
                  <a:lnTo>
                    <a:pt x="115294" y="19493"/>
                  </a:lnTo>
                  <a:lnTo>
                    <a:pt x="115319" y="19468"/>
                  </a:lnTo>
                  <a:close/>
                  <a:moveTo>
                    <a:pt x="118832" y="19468"/>
                  </a:moveTo>
                  <a:lnTo>
                    <a:pt x="118906" y="19517"/>
                  </a:lnTo>
                  <a:lnTo>
                    <a:pt x="118955" y="19592"/>
                  </a:lnTo>
                  <a:lnTo>
                    <a:pt x="118980" y="19690"/>
                  </a:lnTo>
                  <a:lnTo>
                    <a:pt x="118955" y="19765"/>
                  </a:lnTo>
                  <a:lnTo>
                    <a:pt x="118906" y="19839"/>
                  </a:lnTo>
                  <a:lnTo>
                    <a:pt x="118832" y="19888"/>
                  </a:lnTo>
                  <a:lnTo>
                    <a:pt x="118757" y="19913"/>
                  </a:lnTo>
                  <a:lnTo>
                    <a:pt x="118658" y="19888"/>
                  </a:lnTo>
                  <a:lnTo>
                    <a:pt x="118584" y="19839"/>
                  </a:lnTo>
                  <a:lnTo>
                    <a:pt x="118535" y="19765"/>
                  </a:lnTo>
                  <a:lnTo>
                    <a:pt x="118510" y="19690"/>
                  </a:lnTo>
                  <a:lnTo>
                    <a:pt x="118535" y="19592"/>
                  </a:lnTo>
                  <a:lnTo>
                    <a:pt x="118584" y="19517"/>
                  </a:lnTo>
                  <a:lnTo>
                    <a:pt x="118658" y="19468"/>
                  </a:lnTo>
                  <a:close/>
                  <a:moveTo>
                    <a:pt x="122047" y="19542"/>
                  </a:moveTo>
                  <a:lnTo>
                    <a:pt x="122146" y="19567"/>
                  </a:lnTo>
                  <a:lnTo>
                    <a:pt x="122270" y="19641"/>
                  </a:lnTo>
                  <a:lnTo>
                    <a:pt x="122344" y="19765"/>
                  </a:lnTo>
                  <a:lnTo>
                    <a:pt x="122369" y="19888"/>
                  </a:lnTo>
                  <a:lnTo>
                    <a:pt x="122344" y="20012"/>
                  </a:lnTo>
                  <a:lnTo>
                    <a:pt x="122270" y="20111"/>
                  </a:lnTo>
                  <a:lnTo>
                    <a:pt x="122146" y="20185"/>
                  </a:lnTo>
                  <a:lnTo>
                    <a:pt x="122047" y="20210"/>
                  </a:lnTo>
                  <a:lnTo>
                    <a:pt x="121924" y="20185"/>
                  </a:lnTo>
                  <a:lnTo>
                    <a:pt x="121800" y="20111"/>
                  </a:lnTo>
                  <a:lnTo>
                    <a:pt x="121726" y="20012"/>
                  </a:lnTo>
                  <a:lnTo>
                    <a:pt x="121701" y="19888"/>
                  </a:lnTo>
                  <a:lnTo>
                    <a:pt x="121726" y="19765"/>
                  </a:lnTo>
                  <a:lnTo>
                    <a:pt x="121800" y="19641"/>
                  </a:lnTo>
                  <a:lnTo>
                    <a:pt x="121924" y="19567"/>
                  </a:lnTo>
                  <a:lnTo>
                    <a:pt x="122047" y="19542"/>
                  </a:lnTo>
                  <a:close/>
                  <a:moveTo>
                    <a:pt x="125214" y="19567"/>
                  </a:moveTo>
                  <a:lnTo>
                    <a:pt x="125312" y="19592"/>
                  </a:lnTo>
                  <a:lnTo>
                    <a:pt x="125387" y="19641"/>
                  </a:lnTo>
                  <a:lnTo>
                    <a:pt x="125436" y="19690"/>
                  </a:lnTo>
                  <a:lnTo>
                    <a:pt x="125486" y="19765"/>
                  </a:lnTo>
                  <a:lnTo>
                    <a:pt x="125535" y="19839"/>
                  </a:lnTo>
                  <a:lnTo>
                    <a:pt x="125560" y="19913"/>
                  </a:lnTo>
                  <a:lnTo>
                    <a:pt x="125560" y="19987"/>
                  </a:lnTo>
                  <a:lnTo>
                    <a:pt x="125560" y="20061"/>
                  </a:lnTo>
                  <a:lnTo>
                    <a:pt x="125535" y="20136"/>
                  </a:lnTo>
                  <a:lnTo>
                    <a:pt x="125486" y="20210"/>
                  </a:lnTo>
                  <a:lnTo>
                    <a:pt x="125436" y="20284"/>
                  </a:lnTo>
                  <a:lnTo>
                    <a:pt x="125387" y="20334"/>
                  </a:lnTo>
                  <a:lnTo>
                    <a:pt x="125312" y="20383"/>
                  </a:lnTo>
                  <a:lnTo>
                    <a:pt x="125214" y="20408"/>
                  </a:lnTo>
                  <a:lnTo>
                    <a:pt x="125065" y="20408"/>
                  </a:lnTo>
                  <a:lnTo>
                    <a:pt x="124991" y="20383"/>
                  </a:lnTo>
                  <a:lnTo>
                    <a:pt x="124917" y="20334"/>
                  </a:lnTo>
                  <a:lnTo>
                    <a:pt x="124842" y="20284"/>
                  </a:lnTo>
                  <a:lnTo>
                    <a:pt x="124793" y="20210"/>
                  </a:lnTo>
                  <a:lnTo>
                    <a:pt x="124744" y="20136"/>
                  </a:lnTo>
                  <a:lnTo>
                    <a:pt x="124744" y="20061"/>
                  </a:lnTo>
                  <a:lnTo>
                    <a:pt x="124719" y="19987"/>
                  </a:lnTo>
                  <a:lnTo>
                    <a:pt x="124744" y="19913"/>
                  </a:lnTo>
                  <a:lnTo>
                    <a:pt x="124744" y="19839"/>
                  </a:lnTo>
                  <a:lnTo>
                    <a:pt x="124793" y="19765"/>
                  </a:lnTo>
                  <a:lnTo>
                    <a:pt x="124842" y="19690"/>
                  </a:lnTo>
                  <a:lnTo>
                    <a:pt x="124917" y="19641"/>
                  </a:lnTo>
                  <a:lnTo>
                    <a:pt x="124991" y="19592"/>
                  </a:lnTo>
                  <a:lnTo>
                    <a:pt x="125065" y="19567"/>
                  </a:lnTo>
                  <a:close/>
                  <a:moveTo>
                    <a:pt x="113563" y="21323"/>
                  </a:moveTo>
                  <a:lnTo>
                    <a:pt x="113612" y="21348"/>
                  </a:lnTo>
                  <a:lnTo>
                    <a:pt x="113662" y="21372"/>
                  </a:lnTo>
                  <a:lnTo>
                    <a:pt x="113687" y="21397"/>
                  </a:lnTo>
                  <a:lnTo>
                    <a:pt x="113687" y="21447"/>
                  </a:lnTo>
                  <a:lnTo>
                    <a:pt x="113687" y="21496"/>
                  </a:lnTo>
                  <a:lnTo>
                    <a:pt x="113662" y="21546"/>
                  </a:lnTo>
                  <a:lnTo>
                    <a:pt x="113612" y="21570"/>
                  </a:lnTo>
                  <a:lnTo>
                    <a:pt x="113513" y="21570"/>
                  </a:lnTo>
                  <a:lnTo>
                    <a:pt x="113489" y="21546"/>
                  </a:lnTo>
                  <a:lnTo>
                    <a:pt x="113464" y="21496"/>
                  </a:lnTo>
                  <a:lnTo>
                    <a:pt x="113439" y="21447"/>
                  </a:lnTo>
                  <a:lnTo>
                    <a:pt x="113464" y="21397"/>
                  </a:lnTo>
                  <a:lnTo>
                    <a:pt x="113489" y="21372"/>
                  </a:lnTo>
                  <a:lnTo>
                    <a:pt x="113513" y="21348"/>
                  </a:lnTo>
                  <a:lnTo>
                    <a:pt x="113563" y="21323"/>
                  </a:lnTo>
                  <a:close/>
                  <a:moveTo>
                    <a:pt x="116877" y="21274"/>
                  </a:moveTo>
                  <a:lnTo>
                    <a:pt x="116952" y="21298"/>
                  </a:lnTo>
                  <a:lnTo>
                    <a:pt x="117026" y="21348"/>
                  </a:lnTo>
                  <a:lnTo>
                    <a:pt x="117075" y="21422"/>
                  </a:lnTo>
                  <a:lnTo>
                    <a:pt x="117100" y="21496"/>
                  </a:lnTo>
                  <a:lnTo>
                    <a:pt x="117075" y="21570"/>
                  </a:lnTo>
                  <a:lnTo>
                    <a:pt x="117026" y="21645"/>
                  </a:lnTo>
                  <a:lnTo>
                    <a:pt x="116952" y="21694"/>
                  </a:lnTo>
                  <a:lnTo>
                    <a:pt x="116877" y="21719"/>
                  </a:lnTo>
                  <a:lnTo>
                    <a:pt x="116803" y="21694"/>
                  </a:lnTo>
                  <a:lnTo>
                    <a:pt x="116729" y="21645"/>
                  </a:lnTo>
                  <a:lnTo>
                    <a:pt x="116680" y="21570"/>
                  </a:lnTo>
                  <a:lnTo>
                    <a:pt x="116655" y="21496"/>
                  </a:lnTo>
                  <a:lnTo>
                    <a:pt x="116680" y="21422"/>
                  </a:lnTo>
                  <a:lnTo>
                    <a:pt x="116729" y="21348"/>
                  </a:lnTo>
                  <a:lnTo>
                    <a:pt x="116803" y="21298"/>
                  </a:lnTo>
                  <a:lnTo>
                    <a:pt x="116877" y="21274"/>
                  </a:lnTo>
                  <a:close/>
                  <a:moveTo>
                    <a:pt x="120143" y="21372"/>
                  </a:moveTo>
                  <a:lnTo>
                    <a:pt x="120266" y="21397"/>
                  </a:lnTo>
                  <a:lnTo>
                    <a:pt x="120365" y="21471"/>
                  </a:lnTo>
                  <a:lnTo>
                    <a:pt x="120439" y="21570"/>
                  </a:lnTo>
                  <a:lnTo>
                    <a:pt x="120464" y="21694"/>
                  </a:lnTo>
                  <a:lnTo>
                    <a:pt x="120439" y="21818"/>
                  </a:lnTo>
                  <a:lnTo>
                    <a:pt x="120365" y="21941"/>
                  </a:lnTo>
                  <a:lnTo>
                    <a:pt x="120266" y="21991"/>
                  </a:lnTo>
                  <a:lnTo>
                    <a:pt x="120143" y="22016"/>
                  </a:lnTo>
                  <a:lnTo>
                    <a:pt x="120019" y="21991"/>
                  </a:lnTo>
                  <a:lnTo>
                    <a:pt x="119920" y="21941"/>
                  </a:lnTo>
                  <a:lnTo>
                    <a:pt x="119846" y="21818"/>
                  </a:lnTo>
                  <a:lnTo>
                    <a:pt x="119821" y="21694"/>
                  </a:lnTo>
                  <a:lnTo>
                    <a:pt x="119846" y="21570"/>
                  </a:lnTo>
                  <a:lnTo>
                    <a:pt x="119920" y="21471"/>
                  </a:lnTo>
                  <a:lnTo>
                    <a:pt x="120019" y="21397"/>
                  </a:lnTo>
                  <a:lnTo>
                    <a:pt x="120143" y="21372"/>
                  </a:lnTo>
                  <a:close/>
                  <a:moveTo>
                    <a:pt x="123408" y="21570"/>
                  </a:moveTo>
                  <a:lnTo>
                    <a:pt x="123482" y="21595"/>
                  </a:lnTo>
                  <a:lnTo>
                    <a:pt x="123556" y="21645"/>
                  </a:lnTo>
                  <a:lnTo>
                    <a:pt x="123606" y="21694"/>
                  </a:lnTo>
                  <a:lnTo>
                    <a:pt x="123655" y="21768"/>
                  </a:lnTo>
                  <a:lnTo>
                    <a:pt x="123705" y="21818"/>
                  </a:lnTo>
                  <a:lnTo>
                    <a:pt x="123729" y="21917"/>
                  </a:lnTo>
                  <a:lnTo>
                    <a:pt x="123729" y="21991"/>
                  </a:lnTo>
                  <a:lnTo>
                    <a:pt x="123729" y="22065"/>
                  </a:lnTo>
                  <a:lnTo>
                    <a:pt x="123705" y="22139"/>
                  </a:lnTo>
                  <a:lnTo>
                    <a:pt x="123655" y="22214"/>
                  </a:lnTo>
                  <a:lnTo>
                    <a:pt x="123606" y="22288"/>
                  </a:lnTo>
                  <a:lnTo>
                    <a:pt x="123556" y="22337"/>
                  </a:lnTo>
                  <a:lnTo>
                    <a:pt x="123482" y="22362"/>
                  </a:lnTo>
                  <a:lnTo>
                    <a:pt x="123408" y="22387"/>
                  </a:lnTo>
                  <a:lnTo>
                    <a:pt x="123309" y="22411"/>
                  </a:lnTo>
                  <a:lnTo>
                    <a:pt x="123235" y="22387"/>
                  </a:lnTo>
                  <a:lnTo>
                    <a:pt x="123160" y="22362"/>
                  </a:lnTo>
                  <a:lnTo>
                    <a:pt x="123086" y="22337"/>
                  </a:lnTo>
                  <a:lnTo>
                    <a:pt x="123037" y="22288"/>
                  </a:lnTo>
                  <a:lnTo>
                    <a:pt x="122963" y="22214"/>
                  </a:lnTo>
                  <a:lnTo>
                    <a:pt x="122938" y="22139"/>
                  </a:lnTo>
                  <a:lnTo>
                    <a:pt x="122913" y="22065"/>
                  </a:lnTo>
                  <a:lnTo>
                    <a:pt x="122913" y="21991"/>
                  </a:lnTo>
                  <a:lnTo>
                    <a:pt x="122913" y="21917"/>
                  </a:lnTo>
                  <a:lnTo>
                    <a:pt x="122938" y="21818"/>
                  </a:lnTo>
                  <a:lnTo>
                    <a:pt x="122963" y="21768"/>
                  </a:lnTo>
                  <a:lnTo>
                    <a:pt x="123037" y="21694"/>
                  </a:lnTo>
                  <a:lnTo>
                    <a:pt x="123086" y="21645"/>
                  </a:lnTo>
                  <a:lnTo>
                    <a:pt x="123160" y="21595"/>
                  </a:lnTo>
                  <a:lnTo>
                    <a:pt x="123235" y="21570"/>
                  </a:lnTo>
                  <a:close/>
                  <a:moveTo>
                    <a:pt x="111757" y="23153"/>
                  </a:moveTo>
                  <a:lnTo>
                    <a:pt x="111807" y="23178"/>
                  </a:lnTo>
                  <a:lnTo>
                    <a:pt x="111831" y="23228"/>
                  </a:lnTo>
                  <a:lnTo>
                    <a:pt x="111831" y="23277"/>
                  </a:lnTo>
                  <a:lnTo>
                    <a:pt x="111831" y="23302"/>
                  </a:lnTo>
                  <a:lnTo>
                    <a:pt x="111807" y="23351"/>
                  </a:lnTo>
                  <a:lnTo>
                    <a:pt x="111757" y="23376"/>
                  </a:lnTo>
                  <a:lnTo>
                    <a:pt x="111683" y="23376"/>
                  </a:lnTo>
                  <a:lnTo>
                    <a:pt x="111633" y="23351"/>
                  </a:lnTo>
                  <a:lnTo>
                    <a:pt x="111609" y="23302"/>
                  </a:lnTo>
                  <a:lnTo>
                    <a:pt x="111609" y="23277"/>
                  </a:lnTo>
                  <a:lnTo>
                    <a:pt x="111609" y="23228"/>
                  </a:lnTo>
                  <a:lnTo>
                    <a:pt x="111633" y="23178"/>
                  </a:lnTo>
                  <a:lnTo>
                    <a:pt x="111683" y="23153"/>
                  </a:lnTo>
                  <a:close/>
                  <a:moveTo>
                    <a:pt x="115171" y="23203"/>
                  </a:moveTo>
                  <a:lnTo>
                    <a:pt x="115245" y="23252"/>
                  </a:lnTo>
                  <a:lnTo>
                    <a:pt x="115294" y="23327"/>
                  </a:lnTo>
                  <a:lnTo>
                    <a:pt x="115294" y="23426"/>
                  </a:lnTo>
                  <a:lnTo>
                    <a:pt x="115294" y="23500"/>
                  </a:lnTo>
                  <a:lnTo>
                    <a:pt x="115245" y="23574"/>
                  </a:lnTo>
                  <a:lnTo>
                    <a:pt x="115171" y="23623"/>
                  </a:lnTo>
                  <a:lnTo>
                    <a:pt x="115072" y="23648"/>
                  </a:lnTo>
                  <a:lnTo>
                    <a:pt x="114998" y="23623"/>
                  </a:lnTo>
                  <a:lnTo>
                    <a:pt x="114923" y="23574"/>
                  </a:lnTo>
                  <a:lnTo>
                    <a:pt x="114874" y="23500"/>
                  </a:lnTo>
                  <a:lnTo>
                    <a:pt x="114849" y="23426"/>
                  </a:lnTo>
                  <a:lnTo>
                    <a:pt x="114874" y="23327"/>
                  </a:lnTo>
                  <a:lnTo>
                    <a:pt x="114923" y="23252"/>
                  </a:lnTo>
                  <a:lnTo>
                    <a:pt x="114998" y="23203"/>
                  </a:lnTo>
                  <a:close/>
                  <a:moveTo>
                    <a:pt x="118238" y="23203"/>
                  </a:moveTo>
                  <a:lnTo>
                    <a:pt x="118337" y="23228"/>
                  </a:lnTo>
                  <a:lnTo>
                    <a:pt x="118461" y="23277"/>
                  </a:lnTo>
                  <a:lnTo>
                    <a:pt x="118535" y="23401"/>
                  </a:lnTo>
                  <a:lnTo>
                    <a:pt x="118535" y="23525"/>
                  </a:lnTo>
                  <a:lnTo>
                    <a:pt x="118535" y="23623"/>
                  </a:lnTo>
                  <a:lnTo>
                    <a:pt x="118461" y="23747"/>
                  </a:lnTo>
                  <a:lnTo>
                    <a:pt x="118337" y="23797"/>
                  </a:lnTo>
                  <a:lnTo>
                    <a:pt x="118238" y="23821"/>
                  </a:lnTo>
                  <a:lnTo>
                    <a:pt x="118114" y="23797"/>
                  </a:lnTo>
                  <a:lnTo>
                    <a:pt x="118015" y="23747"/>
                  </a:lnTo>
                  <a:lnTo>
                    <a:pt x="117941" y="23623"/>
                  </a:lnTo>
                  <a:lnTo>
                    <a:pt x="117916" y="23525"/>
                  </a:lnTo>
                  <a:lnTo>
                    <a:pt x="117941" y="23401"/>
                  </a:lnTo>
                  <a:lnTo>
                    <a:pt x="118015" y="23277"/>
                  </a:lnTo>
                  <a:lnTo>
                    <a:pt x="118114" y="23228"/>
                  </a:lnTo>
                  <a:lnTo>
                    <a:pt x="118238" y="23203"/>
                  </a:lnTo>
                  <a:close/>
                  <a:moveTo>
                    <a:pt x="121379" y="23401"/>
                  </a:moveTo>
                  <a:lnTo>
                    <a:pt x="121454" y="23426"/>
                  </a:lnTo>
                  <a:lnTo>
                    <a:pt x="121528" y="23426"/>
                  </a:lnTo>
                  <a:lnTo>
                    <a:pt x="121602" y="23475"/>
                  </a:lnTo>
                  <a:lnTo>
                    <a:pt x="121676" y="23525"/>
                  </a:lnTo>
                  <a:lnTo>
                    <a:pt x="121726" y="23599"/>
                  </a:lnTo>
                  <a:lnTo>
                    <a:pt x="121750" y="23673"/>
                  </a:lnTo>
                  <a:lnTo>
                    <a:pt x="121775" y="23747"/>
                  </a:lnTo>
                  <a:lnTo>
                    <a:pt x="121800" y="23821"/>
                  </a:lnTo>
                  <a:lnTo>
                    <a:pt x="121775" y="23896"/>
                  </a:lnTo>
                  <a:lnTo>
                    <a:pt x="121750" y="23970"/>
                  </a:lnTo>
                  <a:lnTo>
                    <a:pt x="121726" y="24044"/>
                  </a:lnTo>
                  <a:lnTo>
                    <a:pt x="121676" y="24093"/>
                  </a:lnTo>
                  <a:lnTo>
                    <a:pt x="121602" y="24168"/>
                  </a:lnTo>
                  <a:lnTo>
                    <a:pt x="121528" y="24192"/>
                  </a:lnTo>
                  <a:lnTo>
                    <a:pt x="121454" y="24217"/>
                  </a:lnTo>
                  <a:lnTo>
                    <a:pt x="121305" y="24217"/>
                  </a:lnTo>
                  <a:lnTo>
                    <a:pt x="121231" y="24192"/>
                  </a:lnTo>
                  <a:lnTo>
                    <a:pt x="121157" y="24168"/>
                  </a:lnTo>
                  <a:lnTo>
                    <a:pt x="121083" y="24093"/>
                  </a:lnTo>
                  <a:lnTo>
                    <a:pt x="121033" y="24044"/>
                  </a:lnTo>
                  <a:lnTo>
                    <a:pt x="121008" y="23970"/>
                  </a:lnTo>
                  <a:lnTo>
                    <a:pt x="120984" y="23896"/>
                  </a:lnTo>
                  <a:lnTo>
                    <a:pt x="120959" y="23821"/>
                  </a:lnTo>
                  <a:lnTo>
                    <a:pt x="120984" y="23747"/>
                  </a:lnTo>
                  <a:lnTo>
                    <a:pt x="121008" y="23673"/>
                  </a:lnTo>
                  <a:lnTo>
                    <a:pt x="121033" y="23599"/>
                  </a:lnTo>
                  <a:lnTo>
                    <a:pt x="121083" y="23525"/>
                  </a:lnTo>
                  <a:lnTo>
                    <a:pt x="121157" y="23475"/>
                  </a:lnTo>
                  <a:lnTo>
                    <a:pt x="121231" y="23426"/>
                  </a:lnTo>
                  <a:lnTo>
                    <a:pt x="121305" y="23426"/>
                  </a:lnTo>
                  <a:lnTo>
                    <a:pt x="121379" y="23401"/>
                  </a:lnTo>
                  <a:close/>
                  <a:moveTo>
                    <a:pt x="124447" y="23673"/>
                  </a:moveTo>
                  <a:lnTo>
                    <a:pt x="124546" y="23698"/>
                  </a:lnTo>
                  <a:lnTo>
                    <a:pt x="124645" y="23722"/>
                  </a:lnTo>
                  <a:lnTo>
                    <a:pt x="124719" y="23772"/>
                  </a:lnTo>
                  <a:lnTo>
                    <a:pt x="124818" y="23821"/>
                  </a:lnTo>
                  <a:lnTo>
                    <a:pt x="124867" y="23896"/>
                  </a:lnTo>
                  <a:lnTo>
                    <a:pt x="124917" y="23995"/>
                  </a:lnTo>
                  <a:lnTo>
                    <a:pt x="124941" y="24069"/>
                  </a:lnTo>
                  <a:lnTo>
                    <a:pt x="124941" y="24168"/>
                  </a:lnTo>
                  <a:lnTo>
                    <a:pt x="124941" y="24267"/>
                  </a:lnTo>
                  <a:lnTo>
                    <a:pt x="124917" y="24366"/>
                  </a:lnTo>
                  <a:lnTo>
                    <a:pt x="124867" y="24440"/>
                  </a:lnTo>
                  <a:lnTo>
                    <a:pt x="124818" y="24539"/>
                  </a:lnTo>
                  <a:lnTo>
                    <a:pt x="124719" y="24588"/>
                  </a:lnTo>
                  <a:lnTo>
                    <a:pt x="124645" y="24638"/>
                  </a:lnTo>
                  <a:lnTo>
                    <a:pt x="124546" y="24662"/>
                  </a:lnTo>
                  <a:lnTo>
                    <a:pt x="124372" y="24662"/>
                  </a:lnTo>
                  <a:lnTo>
                    <a:pt x="124274" y="24638"/>
                  </a:lnTo>
                  <a:lnTo>
                    <a:pt x="124175" y="24588"/>
                  </a:lnTo>
                  <a:lnTo>
                    <a:pt x="124100" y="24539"/>
                  </a:lnTo>
                  <a:lnTo>
                    <a:pt x="124051" y="24440"/>
                  </a:lnTo>
                  <a:lnTo>
                    <a:pt x="124001" y="24366"/>
                  </a:lnTo>
                  <a:lnTo>
                    <a:pt x="123977" y="24267"/>
                  </a:lnTo>
                  <a:lnTo>
                    <a:pt x="123952" y="24168"/>
                  </a:lnTo>
                  <a:lnTo>
                    <a:pt x="123977" y="24069"/>
                  </a:lnTo>
                  <a:lnTo>
                    <a:pt x="124001" y="23995"/>
                  </a:lnTo>
                  <a:lnTo>
                    <a:pt x="124051" y="23896"/>
                  </a:lnTo>
                  <a:lnTo>
                    <a:pt x="124100" y="23821"/>
                  </a:lnTo>
                  <a:lnTo>
                    <a:pt x="124175" y="23772"/>
                  </a:lnTo>
                  <a:lnTo>
                    <a:pt x="124274" y="23722"/>
                  </a:lnTo>
                  <a:lnTo>
                    <a:pt x="124372" y="23698"/>
                  </a:lnTo>
                  <a:lnTo>
                    <a:pt x="124447" y="23673"/>
                  </a:lnTo>
                  <a:close/>
                  <a:moveTo>
                    <a:pt x="109927" y="24959"/>
                  </a:moveTo>
                  <a:lnTo>
                    <a:pt x="109951" y="25009"/>
                  </a:lnTo>
                  <a:lnTo>
                    <a:pt x="109976" y="25033"/>
                  </a:lnTo>
                  <a:lnTo>
                    <a:pt x="109976" y="25083"/>
                  </a:lnTo>
                  <a:lnTo>
                    <a:pt x="109976" y="25132"/>
                  </a:lnTo>
                  <a:lnTo>
                    <a:pt x="109951" y="25157"/>
                  </a:lnTo>
                  <a:lnTo>
                    <a:pt x="109927" y="25182"/>
                  </a:lnTo>
                  <a:lnTo>
                    <a:pt x="109877" y="25207"/>
                  </a:lnTo>
                  <a:lnTo>
                    <a:pt x="109828" y="25182"/>
                  </a:lnTo>
                  <a:lnTo>
                    <a:pt x="109778" y="25157"/>
                  </a:lnTo>
                  <a:lnTo>
                    <a:pt x="109754" y="25132"/>
                  </a:lnTo>
                  <a:lnTo>
                    <a:pt x="109754" y="25083"/>
                  </a:lnTo>
                  <a:lnTo>
                    <a:pt x="109754" y="25033"/>
                  </a:lnTo>
                  <a:lnTo>
                    <a:pt x="109778" y="25009"/>
                  </a:lnTo>
                  <a:lnTo>
                    <a:pt x="109828" y="24959"/>
                  </a:lnTo>
                  <a:close/>
                  <a:moveTo>
                    <a:pt x="113192" y="25009"/>
                  </a:moveTo>
                  <a:lnTo>
                    <a:pt x="113266" y="25033"/>
                  </a:lnTo>
                  <a:lnTo>
                    <a:pt x="113340" y="25083"/>
                  </a:lnTo>
                  <a:lnTo>
                    <a:pt x="113390" y="25157"/>
                  </a:lnTo>
                  <a:lnTo>
                    <a:pt x="113414" y="25231"/>
                  </a:lnTo>
                  <a:lnTo>
                    <a:pt x="113390" y="25306"/>
                  </a:lnTo>
                  <a:lnTo>
                    <a:pt x="113340" y="25380"/>
                  </a:lnTo>
                  <a:lnTo>
                    <a:pt x="113266" y="25429"/>
                  </a:lnTo>
                  <a:lnTo>
                    <a:pt x="113192" y="25454"/>
                  </a:lnTo>
                  <a:lnTo>
                    <a:pt x="113118" y="25429"/>
                  </a:lnTo>
                  <a:lnTo>
                    <a:pt x="113043" y="25380"/>
                  </a:lnTo>
                  <a:lnTo>
                    <a:pt x="112994" y="25306"/>
                  </a:lnTo>
                  <a:lnTo>
                    <a:pt x="112969" y="25231"/>
                  </a:lnTo>
                  <a:lnTo>
                    <a:pt x="112994" y="25157"/>
                  </a:lnTo>
                  <a:lnTo>
                    <a:pt x="113043" y="25083"/>
                  </a:lnTo>
                  <a:lnTo>
                    <a:pt x="113118" y="25033"/>
                  </a:lnTo>
                  <a:lnTo>
                    <a:pt x="113192" y="25009"/>
                  </a:lnTo>
                  <a:close/>
                  <a:moveTo>
                    <a:pt x="116408" y="25182"/>
                  </a:moveTo>
                  <a:lnTo>
                    <a:pt x="116531" y="25207"/>
                  </a:lnTo>
                  <a:lnTo>
                    <a:pt x="116630" y="25281"/>
                  </a:lnTo>
                  <a:lnTo>
                    <a:pt x="116704" y="25380"/>
                  </a:lnTo>
                  <a:lnTo>
                    <a:pt x="116729" y="25503"/>
                  </a:lnTo>
                  <a:lnTo>
                    <a:pt x="116704" y="25627"/>
                  </a:lnTo>
                  <a:lnTo>
                    <a:pt x="116630" y="25726"/>
                  </a:lnTo>
                  <a:lnTo>
                    <a:pt x="116531" y="25800"/>
                  </a:lnTo>
                  <a:lnTo>
                    <a:pt x="116408" y="25825"/>
                  </a:lnTo>
                  <a:lnTo>
                    <a:pt x="116284" y="25800"/>
                  </a:lnTo>
                  <a:lnTo>
                    <a:pt x="116185" y="25726"/>
                  </a:lnTo>
                  <a:lnTo>
                    <a:pt x="116111" y="25627"/>
                  </a:lnTo>
                  <a:lnTo>
                    <a:pt x="116086" y="25503"/>
                  </a:lnTo>
                  <a:lnTo>
                    <a:pt x="116111" y="25380"/>
                  </a:lnTo>
                  <a:lnTo>
                    <a:pt x="116185" y="25281"/>
                  </a:lnTo>
                  <a:lnTo>
                    <a:pt x="116284" y="25207"/>
                  </a:lnTo>
                  <a:lnTo>
                    <a:pt x="116408" y="25182"/>
                  </a:lnTo>
                  <a:close/>
                  <a:moveTo>
                    <a:pt x="119500" y="25231"/>
                  </a:moveTo>
                  <a:lnTo>
                    <a:pt x="119574" y="25256"/>
                  </a:lnTo>
                  <a:lnTo>
                    <a:pt x="119648" y="25306"/>
                  </a:lnTo>
                  <a:lnTo>
                    <a:pt x="119697" y="25355"/>
                  </a:lnTo>
                  <a:lnTo>
                    <a:pt x="119747" y="25404"/>
                  </a:lnTo>
                  <a:lnTo>
                    <a:pt x="119796" y="25479"/>
                  </a:lnTo>
                  <a:lnTo>
                    <a:pt x="119821" y="25553"/>
                  </a:lnTo>
                  <a:lnTo>
                    <a:pt x="119821" y="25627"/>
                  </a:lnTo>
                  <a:lnTo>
                    <a:pt x="119821" y="25701"/>
                  </a:lnTo>
                  <a:lnTo>
                    <a:pt x="119796" y="25775"/>
                  </a:lnTo>
                  <a:lnTo>
                    <a:pt x="119747" y="25850"/>
                  </a:lnTo>
                  <a:lnTo>
                    <a:pt x="119697" y="25924"/>
                  </a:lnTo>
                  <a:lnTo>
                    <a:pt x="119648" y="25973"/>
                  </a:lnTo>
                  <a:lnTo>
                    <a:pt x="119574" y="25998"/>
                  </a:lnTo>
                  <a:lnTo>
                    <a:pt x="119500" y="26023"/>
                  </a:lnTo>
                  <a:lnTo>
                    <a:pt x="119351" y="26023"/>
                  </a:lnTo>
                  <a:lnTo>
                    <a:pt x="119277" y="25998"/>
                  </a:lnTo>
                  <a:lnTo>
                    <a:pt x="119203" y="25973"/>
                  </a:lnTo>
                  <a:lnTo>
                    <a:pt x="119128" y="25924"/>
                  </a:lnTo>
                  <a:lnTo>
                    <a:pt x="119079" y="25850"/>
                  </a:lnTo>
                  <a:lnTo>
                    <a:pt x="119054" y="25775"/>
                  </a:lnTo>
                  <a:lnTo>
                    <a:pt x="119030" y="25701"/>
                  </a:lnTo>
                  <a:lnTo>
                    <a:pt x="119030" y="25627"/>
                  </a:lnTo>
                  <a:lnTo>
                    <a:pt x="119030" y="25553"/>
                  </a:lnTo>
                  <a:lnTo>
                    <a:pt x="119054" y="25479"/>
                  </a:lnTo>
                  <a:lnTo>
                    <a:pt x="119079" y="25404"/>
                  </a:lnTo>
                  <a:lnTo>
                    <a:pt x="119128" y="25355"/>
                  </a:lnTo>
                  <a:lnTo>
                    <a:pt x="119203" y="25306"/>
                  </a:lnTo>
                  <a:lnTo>
                    <a:pt x="119277" y="25256"/>
                  </a:lnTo>
                  <a:lnTo>
                    <a:pt x="119351" y="25231"/>
                  </a:lnTo>
                  <a:close/>
                  <a:moveTo>
                    <a:pt x="122567" y="25528"/>
                  </a:moveTo>
                  <a:lnTo>
                    <a:pt x="122641" y="25553"/>
                  </a:lnTo>
                  <a:lnTo>
                    <a:pt x="122740" y="25602"/>
                  </a:lnTo>
                  <a:lnTo>
                    <a:pt x="122814" y="25677"/>
                  </a:lnTo>
                  <a:lnTo>
                    <a:pt x="122864" y="25751"/>
                  </a:lnTo>
                  <a:lnTo>
                    <a:pt x="122913" y="25825"/>
                  </a:lnTo>
                  <a:lnTo>
                    <a:pt x="122938" y="25924"/>
                  </a:lnTo>
                  <a:lnTo>
                    <a:pt x="122963" y="26023"/>
                  </a:lnTo>
                  <a:lnTo>
                    <a:pt x="122938" y="26097"/>
                  </a:lnTo>
                  <a:lnTo>
                    <a:pt x="122913" y="26196"/>
                  </a:lnTo>
                  <a:lnTo>
                    <a:pt x="122864" y="26295"/>
                  </a:lnTo>
                  <a:lnTo>
                    <a:pt x="122814" y="26369"/>
                  </a:lnTo>
                  <a:lnTo>
                    <a:pt x="122740" y="26419"/>
                  </a:lnTo>
                  <a:lnTo>
                    <a:pt x="122641" y="26468"/>
                  </a:lnTo>
                  <a:lnTo>
                    <a:pt x="122567" y="26493"/>
                  </a:lnTo>
                  <a:lnTo>
                    <a:pt x="122468" y="26518"/>
                  </a:lnTo>
                  <a:lnTo>
                    <a:pt x="122369" y="26493"/>
                  </a:lnTo>
                  <a:lnTo>
                    <a:pt x="122270" y="26468"/>
                  </a:lnTo>
                  <a:lnTo>
                    <a:pt x="122196" y="26419"/>
                  </a:lnTo>
                  <a:lnTo>
                    <a:pt x="122122" y="26369"/>
                  </a:lnTo>
                  <a:lnTo>
                    <a:pt x="122047" y="26295"/>
                  </a:lnTo>
                  <a:lnTo>
                    <a:pt x="121998" y="26196"/>
                  </a:lnTo>
                  <a:lnTo>
                    <a:pt x="121973" y="26097"/>
                  </a:lnTo>
                  <a:lnTo>
                    <a:pt x="121973" y="26023"/>
                  </a:lnTo>
                  <a:lnTo>
                    <a:pt x="121973" y="25924"/>
                  </a:lnTo>
                  <a:lnTo>
                    <a:pt x="121998" y="25825"/>
                  </a:lnTo>
                  <a:lnTo>
                    <a:pt x="122047" y="25751"/>
                  </a:lnTo>
                  <a:lnTo>
                    <a:pt x="122122" y="25677"/>
                  </a:lnTo>
                  <a:lnTo>
                    <a:pt x="122196" y="25602"/>
                  </a:lnTo>
                  <a:lnTo>
                    <a:pt x="122270" y="25553"/>
                  </a:lnTo>
                  <a:lnTo>
                    <a:pt x="122369" y="25528"/>
                  </a:lnTo>
                  <a:close/>
                  <a:moveTo>
                    <a:pt x="125436" y="25850"/>
                  </a:moveTo>
                  <a:lnTo>
                    <a:pt x="125560" y="25874"/>
                  </a:lnTo>
                  <a:lnTo>
                    <a:pt x="125659" y="25899"/>
                  </a:lnTo>
                  <a:lnTo>
                    <a:pt x="125758" y="25949"/>
                  </a:lnTo>
                  <a:lnTo>
                    <a:pt x="125857" y="26023"/>
                  </a:lnTo>
                  <a:lnTo>
                    <a:pt x="125931" y="26122"/>
                  </a:lnTo>
                  <a:lnTo>
                    <a:pt x="125980" y="26221"/>
                  </a:lnTo>
                  <a:lnTo>
                    <a:pt x="126005" y="26320"/>
                  </a:lnTo>
                  <a:lnTo>
                    <a:pt x="126005" y="26443"/>
                  </a:lnTo>
                  <a:lnTo>
                    <a:pt x="126005" y="26542"/>
                  </a:lnTo>
                  <a:lnTo>
                    <a:pt x="125980" y="26666"/>
                  </a:lnTo>
                  <a:lnTo>
                    <a:pt x="125931" y="26765"/>
                  </a:lnTo>
                  <a:lnTo>
                    <a:pt x="125857" y="26839"/>
                  </a:lnTo>
                  <a:lnTo>
                    <a:pt x="125758" y="26913"/>
                  </a:lnTo>
                  <a:lnTo>
                    <a:pt x="125659" y="26963"/>
                  </a:lnTo>
                  <a:lnTo>
                    <a:pt x="125560" y="27012"/>
                  </a:lnTo>
                  <a:lnTo>
                    <a:pt x="125337" y="27012"/>
                  </a:lnTo>
                  <a:lnTo>
                    <a:pt x="125214" y="26963"/>
                  </a:lnTo>
                  <a:lnTo>
                    <a:pt x="125115" y="26913"/>
                  </a:lnTo>
                  <a:lnTo>
                    <a:pt x="125040" y="26839"/>
                  </a:lnTo>
                  <a:lnTo>
                    <a:pt x="124966" y="26765"/>
                  </a:lnTo>
                  <a:lnTo>
                    <a:pt x="124892" y="26666"/>
                  </a:lnTo>
                  <a:lnTo>
                    <a:pt x="124867" y="26542"/>
                  </a:lnTo>
                  <a:lnTo>
                    <a:pt x="124867" y="26443"/>
                  </a:lnTo>
                  <a:lnTo>
                    <a:pt x="124867" y="26320"/>
                  </a:lnTo>
                  <a:lnTo>
                    <a:pt x="124892" y="26221"/>
                  </a:lnTo>
                  <a:lnTo>
                    <a:pt x="124966" y="26122"/>
                  </a:lnTo>
                  <a:lnTo>
                    <a:pt x="125040" y="26023"/>
                  </a:lnTo>
                  <a:lnTo>
                    <a:pt x="125115" y="25949"/>
                  </a:lnTo>
                  <a:lnTo>
                    <a:pt x="125214" y="25899"/>
                  </a:lnTo>
                  <a:lnTo>
                    <a:pt x="125337" y="25874"/>
                  </a:lnTo>
                  <a:lnTo>
                    <a:pt x="125436" y="25850"/>
                  </a:lnTo>
                  <a:close/>
                  <a:moveTo>
                    <a:pt x="108071" y="26839"/>
                  </a:moveTo>
                  <a:lnTo>
                    <a:pt x="108121" y="26864"/>
                  </a:lnTo>
                  <a:lnTo>
                    <a:pt x="108146" y="26889"/>
                  </a:lnTo>
                  <a:lnTo>
                    <a:pt x="108170" y="26913"/>
                  </a:lnTo>
                  <a:lnTo>
                    <a:pt x="108195" y="26963"/>
                  </a:lnTo>
                  <a:lnTo>
                    <a:pt x="108170" y="27012"/>
                  </a:lnTo>
                  <a:lnTo>
                    <a:pt x="108146" y="27037"/>
                  </a:lnTo>
                  <a:lnTo>
                    <a:pt x="108121" y="27062"/>
                  </a:lnTo>
                  <a:lnTo>
                    <a:pt x="108071" y="27086"/>
                  </a:lnTo>
                  <a:lnTo>
                    <a:pt x="108022" y="27062"/>
                  </a:lnTo>
                  <a:lnTo>
                    <a:pt x="107997" y="27037"/>
                  </a:lnTo>
                  <a:lnTo>
                    <a:pt x="107973" y="27012"/>
                  </a:lnTo>
                  <a:lnTo>
                    <a:pt x="107948" y="26963"/>
                  </a:lnTo>
                  <a:lnTo>
                    <a:pt x="107973" y="26913"/>
                  </a:lnTo>
                  <a:lnTo>
                    <a:pt x="107997" y="26889"/>
                  </a:lnTo>
                  <a:lnTo>
                    <a:pt x="108022" y="26864"/>
                  </a:lnTo>
                  <a:lnTo>
                    <a:pt x="108071" y="26839"/>
                  </a:lnTo>
                  <a:close/>
                  <a:moveTo>
                    <a:pt x="111386" y="26839"/>
                  </a:moveTo>
                  <a:lnTo>
                    <a:pt x="111460" y="26889"/>
                  </a:lnTo>
                  <a:lnTo>
                    <a:pt x="111510" y="26963"/>
                  </a:lnTo>
                  <a:lnTo>
                    <a:pt x="111510" y="27037"/>
                  </a:lnTo>
                  <a:lnTo>
                    <a:pt x="111510" y="27136"/>
                  </a:lnTo>
                  <a:lnTo>
                    <a:pt x="111460" y="27210"/>
                  </a:lnTo>
                  <a:lnTo>
                    <a:pt x="111386" y="27235"/>
                  </a:lnTo>
                  <a:lnTo>
                    <a:pt x="111312" y="27260"/>
                  </a:lnTo>
                  <a:lnTo>
                    <a:pt x="111213" y="27235"/>
                  </a:lnTo>
                  <a:lnTo>
                    <a:pt x="111139" y="27210"/>
                  </a:lnTo>
                  <a:lnTo>
                    <a:pt x="111089" y="27136"/>
                  </a:lnTo>
                  <a:lnTo>
                    <a:pt x="111089" y="27037"/>
                  </a:lnTo>
                  <a:lnTo>
                    <a:pt x="111089" y="26963"/>
                  </a:lnTo>
                  <a:lnTo>
                    <a:pt x="111139" y="26889"/>
                  </a:lnTo>
                  <a:lnTo>
                    <a:pt x="111213" y="26839"/>
                  </a:lnTo>
                  <a:close/>
                  <a:moveTo>
                    <a:pt x="114478" y="27012"/>
                  </a:moveTo>
                  <a:lnTo>
                    <a:pt x="114602" y="27037"/>
                  </a:lnTo>
                  <a:lnTo>
                    <a:pt x="114701" y="27111"/>
                  </a:lnTo>
                  <a:lnTo>
                    <a:pt x="114750" y="27210"/>
                  </a:lnTo>
                  <a:lnTo>
                    <a:pt x="114775" y="27334"/>
                  </a:lnTo>
                  <a:lnTo>
                    <a:pt x="114750" y="27433"/>
                  </a:lnTo>
                  <a:lnTo>
                    <a:pt x="114701" y="27532"/>
                  </a:lnTo>
                  <a:lnTo>
                    <a:pt x="114602" y="27606"/>
                  </a:lnTo>
                  <a:lnTo>
                    <a:pt x="114478" y="27631"/>
                  </a:lnTo>
                  <a:lnTo>
                    <a:pt x="114354" y="27606"/>
                  </a:lnTo>
                  <a:lnTo>
                    <a:pt x="114255" y="27532"/>
                  </a:lnTo>
                  <a:lnTo>
                    <a:pt x="114181" y="27433"/>
                  </a:lnTo>
                  <a:lnTo>
                    <a:pt x="114157" y="27334"/>
                  </a:lnTo>
                  <a:lnTo>
                    <a:pt x="114181" y="27210"/>
                  </a:lnTo>
                  <a:lnTo>
                    <a:pt x="114255" y="27111"/>
                  </a:lnTo>
                  <a:lnTo>
                    <a:pt x="114354" y="27037"/>
                  </a:lnTo>
                  <a:lnTo>
                    <a:pt x="114478" y="27012"/>
                  </a:lnTo>
                  <a:close/>
                  <a:moveTo>
                    <a:pt x="117620" y="27309"/>
                  </a:moveTo>
                  <a:lnTo>
                    <a:pt x="117694" y="27334"/>
                  </a:lnTo>
                  <a:lnTo>
                    <a:pt x="117768" y="27359"/>
                  </a:lnTo>
                  <a:lnTo>
                    <a:pt x="117842" y="27408"/>
                  </a:lnTo>
                  <a:lnTo>
                    <a:pt x="117892" y="27482"/>
                  </a:lnTo>
                  <a:lnTo>
                    <a:pt x="117916" y="27556"/>
                  </a:lnTo>
                  <a:lnTo>
                    <a:pt x="117941" y="27631"/>
                  </a:lnTo>
                  <a:lnTo>
                    <a:pt x="117966" y="27705"/>
                  </a:lnTo>
                  <a:lnTo>
                    <a:pt x="117941" y="27779"/>
                  </a:lnTo>
                  <a:lnTo>
                    <a:pt x="117916" y="27853"/>
                  </a:lnTo>
                  <a:lnTo>
                    <a:pt x="117892" y="27928"/>
                  </a:lnTo>
                  <a:lnTo>
                    <a:pt x="117842" y="27977"/>
                  </a:lnTo>
                  <a:lnTo>
                    <a:pt x="117768" y="28026"/>
                  </a:lnTo>
                  <a:lnTo>
                    <a:pt x="117694" y="28076"/>
                  </a:lnTo>
                  <a:lnTo>
                    <a:pt x="117620" y="28101"/>
                  </a:lnTo>
                  <a:lnTo>
                    <a:pt x="117471" y="28101"/>
                  </a:lnTo>
                  <a:lnTo>
                    <a:pt x="117397" y="28076"/>
                  </a:lnTo>
                  <a:lnTo>
                    <a:pt x="117347" y="28026"/>
                  </a:lnTo>
                  <a:lnTo>
                    <a:pt x="117273" y="27977"/>
                  </a:lnTo>
                  <a:lnTo>
                    <a:pt x="117224" y="27928"/>
                  </a:lnTo>
                  <a:lnTo>
                    <a:pt x="117174" y="27853"/>
                  </a:lnTo>
                  <a:lnTo>
                    <a:pt x="117174" y="27779"/>
                  </a:lnTo>
                  <a:lnTo>
                    <a:pt x="117150" y="27705"/>
                  </a:lnTo>
                  <a:lnTo>
                    <a:pt x="117174" y="27631"/>
                  </a:lnTo>
                  <a:lnTo>
                    <a:pt x="117174" y="27556"/>
                  </a:lnTo>
                  <a:lnTo>
                    <a:pt x="117224" y="27482"/>
                  </a:lnTo>
                  <a:lnTo>
                    <a:pt x="117273" y="27408"/>
                  </a:lnTo>
                  <a:lnTo>
                    <a:pt x="117347" y="27359"/>
                  </a:lnTo>
                  <a:lnTo>
                    <a:pt x="117397" y="27334"/>
                  </a:lnTo>
                  <a:lnTo>
                    <a:pt x="117471" y="27309"/>
                  </a:lnTo>
                  <a:close/>
                  <a:moveTo>
                    <a:pt x="120439" y="27359"/>
                  </a:moveTo>
                  <a:lnTo>
                    <a:pt x="120538" y="27383"/>
                  </a:lnTo>
                  <a:lnTo>
                    <a:pt x="120613" y="27408"/>
                  </a:lnTo>
                  <a:lnTo>
                    <a:pt x="120712" y="27433"/>
                  </a:lnTo>
                  <a:lnTo>
                    <a:pt x="120786" y="27507"/>
                  </a:lnTo>
                  <a:lnTo>
                    <a:pt x="120835" y="27581"/>
                  </a:lnTo>
                  <a:lnTo>
                    <a:pt x="120885" y="27655"/>
                  </a:lnTo>
                  <a:lnTo>
                    <a:pt x="120909" y="27754"/>
                  </a:lnTo>
                  <a:lnTo>
                    <a:pt x="120909" y="27853"/>
                  </a:lnTo>
                  <a:lnTo>
                    <a:pt x="120909" y="27928"/>
                  </a:lnTo>
                  <a:lnTo>
                    <a:pt x="120885" y="28026"/>
                  </a:lnTo>
                  <a:lnTo>
                    <a:pt x="120835" y="28101"/>
                  </a:lnTo>
                  <a:lnTo>
                    <a:pt x="120786" y="28175"/>
                  </a:lnTo>
                  <a:lnTo>
                    <a:pt x="120712" y="28249"/>
                  </a:lnTo>
                  <a:lnTo>
                    <a:pt x="120613" y="28299"/>
                  </a:lnTo>
                  <a:lnTo>
                    <a:pt x="120538" y="28323"/>
                  </a:lnTo>
                  <a:lnTo>
                    <a:pt x="120341" y="28323"/>
                  </a:lnTo>
                  <a:lnTo>
                    <a:pt x="120266" y="28299"/>
                  </a:lnTo>
                  <a:lnTo>
                    <a:pt x="120167" y="28249"/>
                  </a:lnTo>
                  <a:lnTo>
                    <a:pt x="120093" y="28175"/>
                  </a:lnTo>
                  <a:lnTo>
                    <a:pt x="120044" y="28101"/>
                  </a:lnTo>
                  <a:lnTo>
                    <a:pt x="119994" y="28026"/>
                  </a:lnTo>
                  <a:lnTo>
                    <a:pt x="119969" y="27928"/>
                  </a:lnTo>
                  <a:lnTo>
                    <a:pt x="119969" y="27853"/>
                  </a:lnTo>
                  <a:lnTo>
                    <a:pt x="119969" y="27754"/>
                  </a:lnTo>
                  <a:lnTo>
                    <a:pt x="119994" y="27655"/>
                  </a:lnTo>
                  <a:lnTo>
                    <a:pt x="120044" y="27581"/>
                  </a:lnTo>
                  <a:lnTo>
                    <a:pt x="120093" y="27507"/>
                  </a:lnTo>
                  <a:lnTo>
                    <a:pt x="120167" y="27433"/>
                  </a:lnTo>
                  <a:lnTo>
                    <a:pt x="120266" y="27408"/>
                  </a:lnTo>
                  <a:lnTo>
                    <a:pt x="120341" y="27383"/>
                  </a:lnTo>
                  <a:lnTo>
                    <a:pt x="120439" y="27359"/>
                  </a:lnTo>
                  <a:close/>
                  <a:moveTo>
                    <a:pt x="123482" y="27730"/>
                  </a:moveTo>
                  <a:lnTo>
                    <a:pt x="123581" y="27754"/>
                  </a:lnTo>
                  <a:lnTo>
                    <a:pt x="123680" y="27829"/>
                  </a:lnTo>
                  <a:lnTo>
                    <a:pt x="123779" y="27878"/>
                  </a:lnTo>
                  <a:lnTo>
                    <a:pt x="123853" y="27977"/>
                  </a:lnTo>
                  <a:lnTo>
                    <a:pt x="123903" y="28076"/>
                  </a:lnTo>
                  <a:lnTo>
                    <a:pt x="123927" y="28175"/>
                  </a:lnTo>
                  <a:lnTo>
                    <a:pt x="123952" y="28299"/>
                  </a:lnTo>
                  <a:lnTo>
                    <a:pt x="123927" y="28398"/>
                  </a:lnTo>
                  <a:lnTo>
                    <a:pt x="123903" y="28496"/>
                  </a:lnTo>
                  <a:lnTo>
                    <a:pt x="123853" y="28595"/>
                  </a:lnTo>
                  <a:lnTo>
                    <a:pt x="123779" y="28694"/>
                  </a:lnTo>
                  <a:lnTo>
                    <a:pt x="123680" y="28769"/>
                  </a:lnTo>
                  <a:lnTo>
                    <a:pt x="123581" y="28818"/>
                  </a:lnTo>
                  <a:lnTo>
                    <a:pt x="123482" y="28843"/>
                  </a:lnTo>
                  <a:lnTo>
                    <a:pt x="123259" y="28843"/>
                  </a:lnTo>
                  <a:lnTo>
                    <a:pt x="123160" y="28818"/>
                  </a:lnTo>
                  <a:lnTo>
                    <a:pt x="123061" y="28769"/>
                  </a:lnTo>
                  <a:lnTo>
                    <a:pt x="122987" y="28694"/>
                  </a:lnTo>
                  <a:lnTo>
                    <a:pt x="122913" y="28595"/>
                  </a:lnTo>
                  <a:lnTo>
                    <a:pt x="122864" y="28496"/>
                  </a:lnTo>
                  <a:lnTo>
                    <a:pt x="122814" y="28398"/>
                  </a:lnTo>
                  <a:lnTo>
                    <a:pt x="122814" y="28299"/>
                  </a:lnTo>
                  <a:lnTo>
                    <a:pt x="122814" y="28175"/>
                  </a:lnTo>
                  <a:lnTo>
                    <a:pt x="122864" y="28076"/>
                  </a:lnTo>
                  <a:lnTo>
                    <a:pt x="122913" y="27977"/>
                  </a:lnTo>
                  <a:lnTo>
                    <a:pt x="122987" y="27878"/>
                  </a:lnTo>
                  <a:lnTo>
                    <a:pt x="123061" y="27829"/>
                  </a:lnTo>
                  <a:lnTo>
                    <a:pt x="123160" y="27754"/>
                  </a:lnTo>
                  <a:lnTo>
                    <a:pt x="123259" y="27730"/>
                  </a:lnTo>
                  <a:close/>
                  <a:moveTo>
                    <a:pt x="106266" y="28670"/>
                  </a:moveTo>
                  <a:lnTo>
                    <a:pt x="106290" y="28694"/>
                  </a:lnTo>
                  <a:lnTo>
                    <a:pt x="106315" y="28744"/>
                  </a:lnTo>
                  <a:lnTo>
                    <a:pt x="106315" y="28769"/>
                  </a:lnTo>
                  <a:lnTo>
                    <a:pt x="106315" y="28818"/>
                  </a:lnTo>
                  <a:lnTo>
                    <a:pt x="106290" y="28867"/>
                  </a:lnTo>
                  <a:lnTo>
                    <a:pt x="106266" y="28892"/>
                  </a:lnTo>
                  <a:lnTo>
                    <a:pt x="106167" y="28892"/>
                  </a:lnTo>
                  <a:lnTo>
                    <a:pt x="106142" y="28867"/>
                  </a:lnTo>
                  <a:lnTo>
                    <a:pt x="106117" y="28818"/>
                  </a:lnTo>
                  <a:lnTo>
                    <a:pt x="106093" y="28769"/>
                  </a:lnTo>
                  <a:lnTo>
                    <a:pt x="106117" y="28744"/>
                  </a:lnTo>
                  <a:lnTo>
                    <a:pt x="106142" y="28694"/>
                  </a:lnTo>
                  <a:lnTo>
                    <a:pt x="106167" y="28670"/>
                  </a:lnTo>
                  <a:close/>
                  <a:moveTo>
                    <a:pt x="109481" y="28793"/>
                  </a:moveTo>
                  <a:lnTo>
                    <a:pt x="109580" y="28818"/>
                  </a:lnTo>
                  <a:lnTo>
                    <a:pt x="109655" y="28867"/>
                  </a:lnTo>
                  <a:lnTo>
                    <a:pt x="109679" y="28942"/>
                  </a:lnTo>
                  <a:lnTo>
                    <a:pt x="109704" y="29016"/>
                  </a:lnTo>
                  <a:lnTo>
                    <a:pt x="109679" y="29090"/>
                  </a:lnTo>
                  <a:lnTo>
                    <a:pt x="109655" y="29164"/>
                  </a:lnTo>
                  <a:lnTo>
                    <a:pt x="109580" y="29214"/>
                  </a:lnTo>
                  <a:lnTo>
                    <a:pt x="109481" y="29239"/>
                  </a:lnTo>
                  <a:lnTo>
                    <a:pt x="109407" y="29214"/>
                  </a:lnTo>
                  <a:lnTo>
                    <a:pt x="109333" y="29164"/>
                  </a:lnTo>
                  <a:lnTo>
                    <a:pt x="109284" y="29090"/>
                  </a:lnTo>
                  <a:lnTo>
                    <a:pt x="109284" y="29016"/>
                  </a:lnTo>
                  <a:lnTo>
                    <a:pt x="109284" y="28942"/>
                  </a:lnTo>
                  <a:lnTo>
                    <a:pt x="109333" y="28867"/>
                  </a:lnTo>
                  <a:lnTo>
                    <a:pt x="109407" y="28818"/>
                  </a:lnTo>
                  <a:lnTo>
                    <a:pt x="109481" y="28793"/>
                  </a:lnTo>
                  <a:close/>
                  <a:moveTo>
                    <a:pt x="112524" y="28843"/>
                  </a:moveTo>
                  <a:lnTo>
                    <a:pt x="112623" y="28867"/>
                  </a:lnTo>
                  <a:lnTo>
                    <a:pt x="112722" y="28942"/>
                  </a:lnTo>
                  <a:lnTo>
                    <a:pt x="112796" y="29041"/>
                  </a:lnTo>
                  <a:lnTo>
                    <a:pt x="112821" y="29140"/>
                  </a:lnTo>
                  <a:lnTo>
                    <a:pt x="112796" y="29263"/>
                  </a:lnTo>
                  <a:lnTo>
                    <a:pt x="112722" y="29362"/>
                  </a:lnTo>
                  <a:lnTo>
                    <a:pt x="112623" y="29436"/>
                  </a:lnTo>
                  <a:lnTo>
                    <a:pt x="112524" y="29461"/>
                  </a:lnTo>
                  <a:lnTo>
                    <a:pt x="112400" y="29436"/>
                  </a:lnTo>
                  <a:lnTo>
                    <a:pt x="112301" y="29362"/>
                  </a:lnTo>
                  <a:lnTo>
                    <a:pt x="112252" y="29263"/>
                  </a:lnTo>
                  <a:lnTo>
                    <a:pt x="112227" y="29140"/>
                  </a:lnTo>
                  <a:lnTo>
                    <a:pt x="112252" y="29041"/>
                  </a:lnTo>
                  <a:lnTo>
                    <a:pt x="112301" y="28942"/>
                  </a:lnTo>
                  <a:lnTo>
                    <a:pt x="112400" y="28867"/>
                  </a:lnTo>
                  <a:lnTo>
                    <a:pt x="112524" y="28843"/>
                  </a:lnTo>
                  <a:close/>
                  <a:moveTo>
                    <a:pt x="115542" y="29140"/>
                  </a:moveTo>
                  <a:lnTo>
                    <a:pt x="115690" y="29164"/>
                  </a:lnTo>
                  <a:lnTo>
                    <a:pt x="115764" y="29214"/>
                  </a:lnTo>
                  <a:lnTo>
                    <a:pt x="115814" y="29263"/>
                  </a:lnTo>
                  <a:lnTo>
                    <a:pt x="115863" y="29313"/>
                  </a:lnTo>
                  <a:lnTo>
                    <a:pt x="115913" y="29387"/>
                  </a:lnTo>
                  <a:lnTo>
                    <a:pt x="115938" y="29535"/>
                  </a:lnTo>
                  <a:lnTo>
                    <a:pt x="115913" y="29684"/>
                  </a:lnTo>
                  <a:lnTo>
                    <a:pt x="115863" y="29758"/>
                  </a:lnTo>
                  <a:lnTo>
                    <a:pt x="115814" y="29807"/>
                  </a:lnTo>
                  <a:lnTo>
                    <a:pt x="115764" y="29857"/>
                  </a:lnTo>
                  <a:lnTo>
                    <a:pt x="115690" y="29906"/>
                  </a:lnTo>
                  <a:lnTo>
                    <a:pt x="115542" y="29931"/>
                  </a:lnTo>
                  <a:lnTo>
                    <a:pt x="115393" y="29906"/>
                  </a:lnTo>
                  <a:lnTo>
                    <a:pt x="115344" y="29857"/>
                  </a:lnTo>
                  <a:lnTo>
                    <a:pt x="115270" y="29807"/>
                  </a:lnTo>
                  <a:lnTo>
                    <a:pt x="115220" y="29758"/>
                  </a:lnTo>
                  <a:lnTo>
                    <a:pt x="115195" y="29684"/>
                  </a:lnTo>
                  <a:lnTo>
                    <a:pt x="115171" y="29535"/>
                  </a:lnTo>
                  <a:lnTo>
                    <a:pt x="115195" y="29387"/>
                  </a:lnTo>
                  <a:lnTo>
                    <a:pt x="115220" y="29313"/>
                  </a:lnTo>
                  <a:lnTo>
                    <a:pt x="115270" y="29263"/>
                  </a:lnTo>
                  <a:lnTo>
                    <a:pt x="115344" y="29214"/>
                  </a:lnTo>
                  <a:lnTo>
                    <a:pt x="115393" y="29164"/>
                  </a:lnTo>
                  <a:lnTo>
                    <a:pt x="115542" y="29140"/>
                  </a:lnTo>
                  <a:close/>
                  <a:moveTo>
                    <a:pt x="118584" y="29511"/>
                  </a:moveTo>
                  <a:lnTo>
                    <a:pt x="118683" y="29535"/>
                  </a:lnTo>
                  <a:lnTo>
                    <a:pt x="118757" y="29585"/>
                  </a:lnTo>
                  <a:lnTo>
                    <a:pt x="118832" y="29659"/>
                  </a:lnTo>
                  <a:lnTo>
                    <a:pt x="118906" y="29733"/>
                  </a:lnTo>
                  <a:lnTo>
                    <a:pt x="118955" y="29807"/>
                  </a:lnTo>
                  <a:lnTo>
                    <a:pt x="118980" y="29906"/>
                  </a:lnTo>
                  <a:lnTo>
                    <a:pt x="118980" y="29981"/>
                  </a:lnTo>
                  <a:lnTo>
                    <a:pt x="118980" y="30080"/>
                  </a:lnTo>
                  <a:lnTo>
                    <a:pt x="118955" y="30154"/>
                  </a:lnTo>
                  <a:lnTo>
                    <a:pt x="118906" y="30253"/>
                  </a:lnTo>
                  <a:lnTo>
                    <a:pt x="118832" y="30327"/>
                  </a:lnTo>
                  <a:lnTo>
                    <a:pt x="118757" y="30376"/>
                  </a:lnTo>
                  <a:lnTo>
                    <a:pt x="118683" y="30426"/>
                  </a:lnTo>
                  <a:lnTo>
                    <a:pt x="118584" y="30451"/>
                  </a:lnTo>
                  <a:lnTo>
                    <a:pt x="118411" y="30451"/>
                  </a:lnTo>
                  <a:lnTo>
                    <a:pt x="118312" y="30426"/>
                  </a:lnTo>
                  <a:lnTo>
                    <a:pt x="118238" y="30376"/>
                  </a:lnTo>
                  <a:lnTo>
                    <a:pt x="118164" y="30327"/>
                  </a:lnTo>
                  <a:lnTo>
                    <a:pt x="118114" y="30253"/>
                  </a:lnTo>
                  <a:lnTo>
                    <a:pt x="118065" y="30154"/>
                  </a:lnTo>
                  <a:lnTo>
                    <a:pt x="118040" y="30080"/>
                  </a:lnTo>
                  <a:lnTo>
                    <a:pt x="118015" y="29981"/>
                  </a:lnTo>
                  <a:lnTo>
                    <a:pt x="118040" y="29906"/>
                  </a:lnTo>
                  <a:lnTo>
                    <a:pt x="118065" y="29807"/>
                  </a:lnTo>
                  <a:lnTo>
                    <a:pt x="118114" y="29733"/>
                  </a:lnTo>
                  <a:lnTo>
                    <a:pt x="118164" y="29659"/>
                  </a:lnTo>
                  <a:lnTo>
                    <a:pt x="118238" y="29585"/>
                  </a:lnTo>
                  <a:lnTo>
                    <a:pt x="118312" y="29535"/>
                  </a:lnTo>
                  <a:lnTo>
                    <a:pt x="118411" y="29511"/>
                  </a:lnTo>
                  <a:close/>
                  <a:moveTo>
                    <a:pt x="121379" y="29585"/>
                  </a:moveTo>
                  <a:lnTo>
                    <a:pt x="121478" y="29610"/>
                  </a:lnTo>
                  <a:lnTo>
                    <a:pt x="121577" y="29659"/>
                  </a:lnTo>
                  <a:lnTo>
                    <a:pt x="121676" y="29733"/>
                  </a:lnTo>
                  <a:lnTo>
                    <a:pt x="121726" y="29832"/>
                  </a:lnTo>
                  <a:lnTo>
                    <a:pt x="121775" y="29931"/>
                  </a:lnTo>
                  <a:lnTo>
                    <a:pt x="121825" y="30030"/>
                  </a:lnTo>
                  <a:lnTo>
                    <a:pt x="121825" y="30129"/>
                  </a:lnTo>
                  <a:lnTo>
                    <a:pt x="121825" y="30228"/>
                  </a:lnTo>
                  <a:lnTo>
                    <a:pt x="121775" y="30327"/>
                  </a:lnTo>
                  <a:lnTo>
                    <a:pt x="121726" y="30426"/>
                  </a:lnTo>
                  <a:lnTo>
                    <a:pt x="121676" y="30500"/>
                  </a:lnTo>
                  <a:lnTo>
                    <a:pt x="121577" y="30574"/>
                  </a:lnTo>
                  <a:lnTo>
                    <a:pt x="121478" y="30624"/>
                  </a:lnTo>
                  <a:lnTo>
                    <a:pt x="121379" y="30648"/>
                  </a:lnTo>
                  <a:lnTo>
                    <a:pt x="121280" y="30673"/>
                  </a:lnTo>
                  <a:lnTo>
                    <a:pt x="121182" y="30648"/>
                  </a:lnTo>
                  <a:lnTo>
                    <a:pt x="121083" y="30624"/>
                  </a:lnTo>
                  <a:lnTo>
                    <a:pt x="120984" y="30574"/>
                  </a:lnTo>
                  <a:lnTo>
                    <a:pt x="120885" y="30500"/>
                  </a:lnTo>
                  <a:lnTo>
                    <a:pt x="120835" y="30426"/>
                  </a:lnTo>
                  <a:lnTo>
                    <a:pt x="120786" y="30327"/>
                  </a:lnTo>
                  <a:lnTo>
                    <a:pt x="120736" y="30228"/>
                  </a:lnTo>
                  <a:lnTo>
                    <a:pt x="120736" y="30129"/>
                  </a:lnTo>
                  <a:lnTo>
                    <a:pt x="120736" y="30030"/>
                  </a:lnTo>
                  <a:lnTo>
                    <a:pt x="120786" y="29931"/>
                  </a:lnTo>
                  <a:lnTo>
                    <a:pt x="120835" y="29832"/>
                  </a:lnTo>
                  <a:lnTo>
                    <a:pt x="120885" y="29733"/>
                  </a:lnTo>
                  <a:lnTo>
                    <a:pt x="120984" y="29659"/>
                  </a:lnTo>
                  <a:lnTo>
                    <a:pt x="121083" y="29610"/>
                  </a:lnTo>
                  <a:lnTo>
                    <a:pt x="121182" y="29585"/>
                  </a:lnTo>
                  <a:close/>
                  <a:moveTo>
                    <a:pt x="104336" y="30475"/>
                  </a:moveTo>
                  <a:lnTo>
                    <a:pt x="104386" y="30500"/>
                  </a:lnTo>
                  <a:lnTo>
                    <a:pt x="104435" y="30525"/>
                  </a:lnTo>
                  <a:lnTo>
                    <a:pt x="104460" y="30550"/>
                  </a:lnTo>
                  <a:lnTo>
                    <a:pt x="104460" y="30599"/>
                  </a:lnTo>
                  <a:lnTo>
                    <a:pt x="104460" y="30648"/>
                  </a:lnTo>
                  <a:lnTo>
                    <a:pt x="104435" y="30673"/>
                  </a:lnTo>
                  <a:lnTo>
                    <a:pt x="104386" y="30698"/>
                  </a:lnTo>
                  <a:lnTo>
                    <a:pt x="104312" y="30698"/>
                  </a:lnTo>
                  <a:lnTo>
                    <a:pt x="104262" y="30673"/>
                  </a:lnTo>
                  <a:lnTo>
                    <a:pt x="104237" y="30648"/>
                  </a:lnTo>
                  <a:lnTo>
                    <a:pt x="104237" y="30599"/>
                  </a:lnTo>
                  <a:lnTo>
                    <a:pt x="104237" y="30550"/>
                  </a:lnTo>
                  <a:lnTo>
                    <a:pt x="104262" y="30525"/>
                  </a:lnTo>
                  <a:lnTo>
                    <a:pt x="104312" y="30500"/>
                  </a:lnTo>
                  <a:lnTo>
                    <a:pt x="104336" y="30475"/>
                  </a:lnTo>
                  <a:close/>
                  <a:moveTo>
                    <a:pt x="107577" y="30624"/>
                  </a:moveTo>
                  <a:lnTo>
                    <a:pt x="107651" y="30648"/>
                  </a:lnTo>
                  <a:lnTo>
                    <a:pt x="107725" y="30698"/>
                  </a:lnTo>
                  <a:lnTo>
                    <a:pt x="107750" y="30747"/>
                  </a:lnTo>
                  <a:lnTo>
                    <a:pt x="107775" y="30846"/>
                  </a:lnTo>
                  <a:lnTo>
                    <a:pt x="107750" y="30921"/>
                  </a:lnTo>
                  <a:lnTo>
                    <a:pt x="107725" y="30995"/>
                  </a:lnTo>
                  <a:lnTo>
                    <a:pt x="107651" y="31020"/>
                  </a:lnTo>
                  <a:lnTo>
                    <a:pt x="107577" y="31044"/>
                  </a:lnTo>
                  <a:lnTo>
                    <a:pt x="107478" y="31020"/>
                  </a:lnTo>
                  <a:lnTo>
                    <a:pt x="107428" y="30995"/>
                  </a:lnTo>
                  <a:lnTo>
                    <a:pt x="107379" y="30921"/>
                  </a:lnTo>
                  <a:lnTo>
                    <a:pt x="107354" y="30846"/>
                  </a:lnTo>
                  <a:lnTo>
                    <a:pt x="107379" y="30747"/>
                  </a:lnTo>
                  <a:lnTo>
                    <a:pt x="107428" y="30698"/>
                  </a:lnTo>
                  <a:lnTo>
                    <a:pt x="107478" y="30648"/>
                  </a:lnTo>
                  <a:lnTo>
                    <a:pt x="107577" y="30624"/>
                  </a:lnTo>
                  <a:close/>
                  <a:moveTo>
                    <a:pt x="124249" y="30005"/>
                  </a:moveTo>
                  <a:lnTo>
                    <a:pt x="124372" y="30030"/>
                  </a:lnTo>
                  <a:lnTo>
                    <a:pt x="124471" y="30104"/>
                  </a:lnTo>
                  <a:lnTo>
                    <a:pt x="124570" y="30178"/>
                  </a:lnTo>
                  <a:lnTo>
                    <a:pt x="124645" y="30277"/>
                  </a:lnTo>
                  <a:lnTo>
                    <a:pt x="124719" y="30376"/>
                  </a:lnTo>
                  <a:lnTo>
                    <a:pt x="124744" y="30500"/>
                  </a:lnTo>
                  <a:lnTo>
                    <a:pt x="124744" y="30624"/>
                  </a:lnTo>
                  <a:lnTo>
                    <a:pt x="124744" y="30747"/>
                  </a:lnTo>
                  <a:lnTo>
                    <a:pt x="124719" y="30846"/>
                  </a:lnTo>
                  <a:lnTo>
                    <a:pt x="124645" y="30970"/>
                  </a:lnTo>
                  <a:lnTo>
                    <a:pt x="124570" y="31069"/>
                  </a:lnTo>
                  <a:lnTo>
                    <a:pt x="124471" y="31143"/>
                  </a:lnTo>
                  <a:lnTo>
                    <a:pt x="124372" y="31193"/>
                  </a:lnTo>
                  <a:lnTo>
                    <a:pt x="124249" y="31242"/>
                  </a:lnTo>
                  <a:lnTo>
                    <a:pt x="124001" y="31242"/>
                  </a:lnTo>
                  <a:lnTo>
                    <a:pt x="123878" y="31193"/>
                  </a:lnTo>
                  <a:lnTo>
                    <a:pt x="123779" y="31143"/>
                  </a:lnTo>
                  <a:lnTo>
                    <a:pt x="123680" y="31069"/>
                  </a:lnTo>
                  <a:lnTo>
                    <a:pt x="123606" y="30970"/>
                  </a:lnTo>
                  <a:lnTo>
                    <a:pt x="123556" y="30846"/>
                  </a:lnTo>
                  <a:lnTo>
                    <a:pt x="123507" y="30747"/>
                  </a:lnTo>
                  <a:lnTo>
                    <a:pt x="123507" y="30624"/>
                  </a:lnTo>
                  <a:lnTo>
                    <a:pt x="123507" y="30500"/>
                  </a:lnTo>
                  <a:lnTo>
                    <a:pt x="123556" y="30376"/>
                  </a:lnTo>
                  <a:lnTo>
                    <a:pt x="123606" y="30277"/>
                  </a:lnTo>
                  <a:lnTo>
                    <a:pt x="123680" y="30178"/>
                  </a:lnTo>
                  <a:lnTo>
                    <a:pt x="123779" y="30104"/>
                  </a:lnTo>
                  <a:lnTo>
                    <a:pt x="123878" y="30030"/>
                  </a:lnTo>
                  <a:lnTo>
                    <a:pt x="124001" y="30005"/>
                  </a:lnTo>
                  <a:close/>
                  <a:moveTo>
                    <a:pt x="110644" y="30921"/>
                  </a:moveTo>
                  <a:lnTo>
                    <a:pt x="110768" y="30945"/>
                  </a:lnTo>
                  <a:lnTo>
                    <a:pt x="110867" y="31020"/>
                  </a:lnTo>
                  <a:lnTo>
                    <a:pt x="110941" y="31118"/>
                  </a:lnTo>
                  <a:lnTo>
                    <a:pt x="110941" y="31217"/>
                  </a:lnTo>
                  <a:lnTo>
                    <a:pt x="110941" y="31341"/>
                  </a:lnTo>
                  <a:lnTo>
                    <a:pt x="110867" y="31440"/>
                  </a:lnTo>
                  <a:lnTo>
                    <a:pt x="110768" y="31489"/>
                  </a:lnTo>
                  <a:lnTo>
                    <a:pt x="110644" y="31514"/>
                  </a:lnTo>
                  <a:lnTo>
                    <a:pt x="110545" y="31489"/>
                  </a:lnTo>
                  <a:lnTo>
                    <a:pt x="110446" y="31440"/>
                  </a:lnTo>
                  <a:lnTo>
                    <a:pt x="110372" y="31341"/>
                  </a:lnTo>
                  <a:lnTo>
                    <a:pt x="110347" y="31217"/>
                  </a:lnTo>
                  <a:lnTo>
                    <a:pt x="110372" y="31118"/>
                  </a:lnTo>
                  <a:lnTo>
                    <a:pt x="110446" y="31020"/>
                  </a:lnTo>
                  <a:lnTo>
                    <a:pt x="110545" y="30945"/>
                  </a:lnTo>
                  <a:lnTo>
                    <a:pt x="110644" y="30921"/>
                  </a:lnTo>
                  <a:close/>
                  <a:moveTo>
                    <a:pt x="113513" y="30995"/>
                  </a:moveTo>
                  <a:lnTo>
                    <a:pt x="113662" y="31020"/>
                  </a:lnTo>
                  <a:lnTo>
                    <a:pt x="113711" y="31044"/>
                  </a:lnTo>
                  <a:lnTo>
                    <a:pt x="113785" y="31094"/>
                  </a:lnTo>
                  <a:lnTo>
                    <a:pt x="113835" y="31168"/>
                  </a:lnTo>
                  <a:lnTo>
                    <a:pt x="113860" y="31217"/>
                  </a:lnTo>
                  <a:lnTo>
                    <a:pt x="113884" y="31366"/>
                  </a:lnTo>
                  <a:lnTo>
                    <a:pt x="113860" y="31514"/>
                  </a:lnTo>
                  <a:lnTo>
                    <a:pt x="113835" y="31588"/>
                  </a:lnTo>
                  <a:lnTo>
                    <a:pt x="113785" y="31638"/>
                  </a:lnTo>
                  <a:lnTo>
                    <a:pt x="113711" y="31687"/>
                  </a:lnTo>
                  <a:lnTo>
                    <a:pt x="113662" y="31712"/>
                  </a:lnTo>
                  <a:lnTo>
                    <a:pt x="113513" y="31737"/>
                  </a:lnTo>
                  <a:lnTo>
                    <a:pt x="113365" y="31712"/>
                  </a:lnTo>
                  <a:lnTo>
                    <a:pt x="113291" y="31687"/>
                  </a:lnTo>
                  <a:lnTo>
                    <a:pt x="113241" y="31638"/>
                  </a:lnTo>
                  <a:lnTo>
                    <a:pt x="113192" y="31588"/>
                  </a:lnTo>
                  <a:lnTo>
                    <a:pt x="113167" y="31514"/>
                  </a:lnTo>
                  <a:lnTo>
                    <a:pt x="113142" y="31366"/>
                  </a:lnTo>
                  <a:lnTo>
                    <a:pt x="113167" y="31217"/>
                  </a:lnTo>
                  <a:lnTo>
                    <a:pt x="113192" y="31168"/>
                  </a:lnTo>
                  <a:lnTo>
                    <a:pt x="113241" y="31094"/>
                  </a:lnTo>
                  <a:lnTo>
                    <a:pt x="113291" y="31044"/>
                  </a:lnTo>
                  <a:lnTo>
                    <a:pt x="113365" y="31020"/>
                  </a:lnTo>
                  <a:lnTo>
                    <a:pt x="113513" y="30995"/>
                  </a:lnTo>
                  <a:close/>
                  <a:moveTo>
                    <a:pt x="116506" y="31391"/>
                  </a:moveTo>
                  <a:lnTo>
                    <a:pt x="116581" y="31415"/>
                  </a:lnTo>
                  <a:lnTo>
                    <a:pt x="116655" y="31465"/>
                  </a:lnTo>
                  <a:lnTo>
                    <a:pt x="116729" y="31514"/>
                  </a:lnTo>
                  <a:lnTo>
                    <a:pt x="116779" y="31588"/>
                  </a:lnTo>
                  <a:lnTo>
                    <a:pt x="116828" y="31663"/>
                  </a:lnTo>
                  <a:lnTo>
                    <a:pt x="116853" y="31762"/>
                  </a:lnTo>
                  <a:lnTo>
                    <a:pt x="116853" y="31836"/>
                  </a:lnTo>
                  <a:lnTo>
                    <a:pt x="116853" y="31935"/>
                  </a:lnTo>
                  <a:lnTo>
                    <a:pt x="116828" y="32009"/>
                  </a:lnTo>
                  <a:lnTo>
                    <a:pt x="116779" y="32083"/>
                  </a:lnTo>
                  <a:lnTo>
                    <a:pt x="116729" y="32157"/>
                  </a:lnTo>
                  <a:lnTo>
                    <a:pt x="116655" y="32207"/>
                  </a:lnTo>
                  <a:lnTo>
                    <a:pt x="116581" y="32256"/>
                  </a:lnTo>
                  <a:lnTo>
                    <a:pt x="116506" y="32281"/>
                  </a:lnTo>
                  <a:lnTo>
                    <a:pt x="116408" y="32306"/>
                  </a:lnTo>
                  <a:lnTo>
                    <a:pt x="116309" y="32281"/>
                  </a:lnTo>
                  <a:lnTo>
                    <a:pt x="116234" y="32256"/>
                  </a:lnTo>
                  <a:lnTo>
                    <a:pt x="116160" y="32207"/>
                  </a:lnTo>
                  <a:lnTo>
                    <a:pt x="116086" y="32157"/>
                  </a:lnTo>
                  <a:lnTo>
                    <a:pt x="116036" y="32083"/>
                  </a:lnTo>
                  <a:lnTo>
                    <a:pt x="115987" y="32009"/>
                  </a:lnTo>
                  <a:lnTo>
                    <a:pt x="115962" y="31935"/>
                  </a:lnTo>
                  <a:lnTo>
                    <a:pt x="115962" y="31836"/>
                  </a:lnTo>
                  <a:lnTo>
                    <a:pt x="115962" y="31762"/>
                  </a:lnTo>
                  <a:lnTo>
                    <a:pt x="115987" y="31663"/>
                  </a:lnTo>
                  <a:lnTo>
                    <a:pt x="116036" y="31588"/>
                  </a:lnTo>
                  <a:lnTo>
                    <a:pt x="116086" y="31514"/>
                  </a:lnTo>
                  <a:lnTo>
                    <a:pt x="116160" y="31465"/>
                  </a:lnTo>
                  <a:lnTo>
                    <a:pt x="116234" y="31415"/>
                  </a:lnTo>
                  <a:lnTo>
                    <a:pt x="116309" y="31391"/>
                  </a:lnTo>
                  <a:close/>
                  <a:moveTo>
                    <a:pt x="102506" y="32306"/>
                  </a:moveTo>
                  <a:lnTo>
                    <a:pt x="102555" y="32331"/>
                  </a:lnTo>
                  <a:lnTo>
                    <a:pt x="102555" y="32355"/>
                  </a:lnTo>
                  <a:lnTo>
                    <a:pt x="102580" y="32405"/>
                  </a:lnTo>
                  <a:lnTo>
                    <a:pt x="102555" y="32454"/>
                  </a:lnTo>
                  <a:lnTo>
                    <a:pt x="102555" y="32479"/>
                  </a:lnTo>
                  <a:lnTo>
                    <a:pt x="102506" y="32504"/>
                  </a:lnTo>
                  <a:lnTo>
                    <a:pt x="102432" y="32504"/>
                  </a:lnTo>
                  <a:lnTo>
                    <a:pt x="102382" y="32479"/>
                  </a:lnTo>
                  <a:lnTo>
                    <a:pt x="102357" y="32454"/>
                  </a:lnTo>
                  <a:lnTo>
                    <a:pt x="102357" y="32405"/>
                  </a:lnTo>
                  <a:lnTo>
                    <a:pt x="102357" y="32355"/>
                  </a:lnTo>
                  <a:lnTo>
                    <a:pt x="102382" y="32331"/>
                  </a:lnTo>
                  <a:lnTo>
                    <a:pt x="102432" y="32306"/>
                  </a:lnTo>
                  <a:close/>
                  <a:moveTo>
                    <a:pt x="105697" y="32479"/>
                  </a:moveTo>
                  <a:lnTo>
                    <a:pt x="105771" y="32528"/>
                  </a:lnTo>
                  <a:lnTo>
                    <a:pt x="105796" y="32603"/>
                  </a:lnTo>
                  <a:lnTo>
                    <a:pt x="105821" y="32677"/>
                  </a:lnTo>
                  <a:lnTo>
                    <a:pt x="105796" y="32751"/>
                  </a:lnTo>
                  <a:lnTo>
                    <a:pt x="105771" y="32800"/>
                  </a:lnTo>
                  <a:lnTo>
                    <a:pt x="105697" y="32850"/>
                  </a:lnTo>
                  <a:lnTo>
                    <a:pt x="105623" y="32875"/>
                  </a:lnTo>
                  <a:lnTo>
                    <a:pt x="105548" y="32850"/>
                  </a:lnTo>
                  <a:lnTo>
                    <a:pt x="105474" y="32800"/>
                  </a:lnTo>
                  <a:lnTo>
                    <a:pt x="105425" y="32751"/>
                  </a:lnTo>
                  <a:lnTo>
                    <a:pt x="105425" y="32677"/>
                  </a:lnTo>
                  <a:lnTo>
                    <a:pt x="105425" y="32603"/>
                  </a:lnTo>
                  <a:lnTo>
                    <a:pt x="105474" y="32528"/>
                  </a:lnTo>
                  <a:lnTo>
                    <a:pt x="105548" y="32479"/>
                  </a:lnTo>
                  <a:close/>
                  <a:moveTo>
                    <a:pt x="119351" y="31811"/>
                  </a:moveTo>
                  <a:lnTo>
                    <a:pt x="119450" y="31861"/>
                  </a:lnTo>
                  <a:lnTo>
                    <a:pt x="119549" y="31910"/>
                  </a:lnTo>
                  <a:lnTo>
                    <a:pt x="119623" y="31959"/>
                  </a:lnTo>
                  <a:lnTo>
                    <a:pt x="119697" y="32058"/>
                  </a:lnTo>
                  <a:lnTo>
                    <a:pt x="119747" y="32157"/>
                  </a:lnTo>
                  <a:lnTo>
                    <a:pt x="119772" y="32256"/>
                  </a:lnTo>
                  <a:lnTo>
                    <a:pt x="119796" y="32355"/>
                  </a:lnTo>
                  <a:lnTo>
                    <a:pt x="119772" y="32454"/>
                  </a:lnTo>
                  <a:lnTo>
                    <a:pt x="119747" y="32553"/>
                  </a:lnTo>
                  <a:lnTo>
                    <a:pt x="119697" y="32652"/>
                  </a:lnTo>
                  <a:lnTo>
                    <a:pt x="119623" y="32726"/>
                  </a:lnTo>
                  <a:lnTo>
                    <a:pt x="119549" y="32800"/>
                  </a:lnTo>
                  <a:lnTo>
                    <a:pt x="119450" y="32850"/>
                  </a:lnTo>
                  <a:lnTo>
                    <a:pt x="119351" y="32875"/>
                  </a:lnTo>
                  <a:lnTo>
                    <a:pt x="119252" y="32899"/>
                  </a:lnTo>
                  <a:lnTo>
                    <a:pt x="119153" y="32875"/>
                  </a:lnTo>
                  <a:lnTo>
                    <a:pt x="119054" y="32850"/>
                  </a:lnTo>
                  <a:lnTo>
                    <a:pt x="118955" y="32800"/>
                  </a:lnTo>
                  <a:lnTo>
                    <a:pt x="118856" y="32726"/>
                  </a:lnTo>
                  <a:lnTo>
                    <a:pt x="118807" y="32652"/>
                  </a:lnTo>
                  <a:lnTo>
                    <a:pt x="118757" y="32553"/>
                  </a:lnTo>
                  <a:lnTo>
                    <a:pt x="118708" y="32454"/>
                  </a:lnTo>
                  <a:lnTo>
                    <a:pt x="118708" y="32355"/>
                  </a:lnTo>
                  <a:lnTo>
                    <a:pt x="118708" y="32256"/>
                  </a:lnTo>
                  <a:lnTo>
                    <a:pt x="118757" y="32157"/>
                  </a:lnTo>
                  <a:lnTo>
                    <a:pt x="118807" y="32058"/>
                  </a:lnTo>
                  <a:lnTo>
                    <a:pt x="118856" y="31959"/>
                  </a:lnTo>
                  <a:lnTo>
                    <a:pt x="118955" y="31910"/>
                  </a:lnTo>
                  <a:lnTo>
                    <a:pt x="119054" y="31861"/>
                  </a:lnTo>
                  <a:lnTo>
                    <a:pt x="119153" y="31811"/>
                  </a:lnTo>
                  <a:close/>
                  <a:moveTo>
                    <a:pt x="122047" y="31861"/>
                  </a:moveTo>
                  <a:lnTo>
                    <a:pt x="122171" y="31910"/>
                  </a:lnTo>
                  <a:lnTo>
                    <a:pt x="122270" y="31959"/>
                  </a:lnTo>
                  <a:lnTo>
                    <a:pt x="122369" y="32034"/>
                  </a:lnTo>
                  <a:lnTo>
                    <a:pt x="122443" y="32133"/>
                  </a:lnTo>
                  <a:lnTo>
                    <a:pt x="122493" y="32232"/>
                  </a:lnTo>
                  <a:lnTo>
                    <a:pt x="122542" y="32355"/>
                  </a:lnTo>
                  <a:lnTo>
                    <a:pt x="122542" y="32454"/>
                  </a:lnTo>
                  <a:lnTo>
                    <a:pt x="122542" y="32578"/>
                  </a:lnTo>
                  <a:lnTo>
                    <a:pt x="122493" y="32702"/>
                  </a:lnTo>
                  <a:lnTo>
                    <a:pt x="122443" y="32800"/>
                  </a:lnTo>
                  <a:lnTo>
                    <a:pt x="122369" y="32899"/>
                  </a:lnTo>
                  <a:lnTo>
                    <a:pt x="122270" y="32974"/>
                  </a:lnTo>
                  <a:lnTo>
                    <a:pt x="122171" y="33023"/>
                  </a:lnTo>
                  <a:lnTo>
                    <a:pt x="122047" y="33073"/>
                  </a:lnTo>
                  <a:lnTo>
                    <a:pt x="121825" y="33073"/>
                  </a:lnTo>
                  <a:lnTo>
                    <a:pt x="121701" y="33023"/>
                  </a:lnTo>
                  <a:lnTo>
                    <a:pt x="121602" y="32974"/>
                  </a:lnTo>
                  <a:lnTo>
                    <a:pt x="121503" y="32899"/>
                  </a:lnTo>
                  <a:lnTo>
                    <a:pt x="121429" y="32800"/>
                  </a:lnTo>
                  <a:lnTo>
                    <a:pt x="121379" y="32702"/>
                  </a:lnTo>
                  <a:lnTo>
                    <a:pt x="121330" y="32578"/>
                  </a:lnTo>
                  <a:lnTo>
                    <a:pt x="121330" y="32454"/>
                  </a:lnTo>
                  <a:lnTo>
                    <a:pt x="121330" y="32355"/>
                  </a:lnTo>
                  <a:lnTo>
                    <a:pt x="121379" y="32232"/>
                  </a:lnTo>
                  <a:lnTo>
                    <a:pt x="121429" y="32133"/>
                  </a:lnTo>
                  <a:lnTo>
                    <a:pt x="121503" y="32034"/>
                  </a:lnTo>
                  <a:lnTo>
                    <a:pt x="121602" y="31959"/>
                  </a:lnTo>
                  <a:lnTo>
                    <a:pt x="121701" y="31910"/>
                  </a:lnTo>
                  <a:lnTo>
                    <a:pt x="121825" y="31861"/>
                  </a:lnTo>
                  <a:close/>
                  <a:moveTo>
                    <a:pt x="108640" y="32776"/>
                  </a:moveTo>
                  <a:lnTo>
                    <a:pt x="108739" y="32800"/>
                  </a:lnTo>
                  <a:lnTo>
                    <a:pt x="108838" y="32850"/>
                  </a:lnTo>
                  <a:lnTo>
                    <a:pt x="108888" y="32949"/>
                  </a:lnTo>
                  <a:lnTo>
                    <a:pt x="108913" y="33073"/>
                  </a:lnTo>
                  <a:lnTo>
                    <a:pt x="108888" y="33172"/>
                  </a:lnTo>
                  <a:lnTo>
                    <a:pt x="108838" y="33270"/>
                  </a:lnTo>
                  <a:lnTo>
                    <a:pt x="108739" y="33345"/>
                  </a:lnTo>
                  <a:lnTo>
                    <a:pt x="108517" y="33345"/>
                  </a:lnTo>
                  <a:lnTo>
                    <a:pt x="108418" y="33270"/>
                  </a:lnTo>
                  <a:lnTo>
                    <a:pt x="108368" y="33172"/>
                  </a:lnTo>
                  <a:lnTo>
                    <a:pt x="108344" y="33073"/>
                  </a:lnTo>
                  <a:lnTo>
                    <a:pt x="108368" y="32949"/>
                  </a:lnTo>
                  <a:lnTo>
                    <a:pt x="108418" y="32850"/>
                  </a:lnTo>
                  <a:lnTo>
                    <a:pt x="108517" y="32800"/>
                  </a:lnTo>
                  <a:lnTo>
                    <a:pt x="108640" y="32776"/>
                  </a:lnTo>
                  <a:close/>
                  <a:moveTo>
                    <a:pt x="124694" y="32306"/>
                  </a:moveTo>
                  <a:lnTo>
                    <a:pt x="124842" y="32331"/>
                  </a:lnTo>
                  <a:lnTo>
                    <a:pt x="124966" y="32355"/>
                  </a:lnTo>
                  <a:lnTo>
                    <a:pt x="125090" y="32429"/>
                  </a:lnTo>
                  <a:lnTo>
                    <a:pt x="125189" y="32504"/>
                  </a:lnTo>
                  <a:lnTo>
                    <a:pt x="125288" y="32627"/>
                  </a:lnTo>
                  <a:lnTo>
                    <a:pt x="125337" y="32751"/>
                  </a:lnTo>
                  <a:lnTo>
                    <a:pt x="125387" y="32875"/>
                  </a:lnTo>
                  <a:lnTo>
                    <a:pt x="125387" y="32998"/>
                  </a:lnTo>
                  <a:lnTo>
                    <a:pt x="125387" y="33147"/>
                  </a:lnTo>
                  <a:lnTo>
                    <a:pt x="125337" y="33270"/>
                  </a:lnTo>
                  <a:lnTo>
                    <a:pt x="125288" y="33394"/>
                  </a:lnTo>
                  <a:lnTo>
                    <a:pt x="125189" y="33493"/>
                  </a:lnTo>
                  <a:lnTo>
                    <a:pt x="125090" y="33592"/>
                  </a:lnTo>
                  <a:lnTo>
                    <a:pt x="124966" y="33642"/>
                  </a:lnTo>
                  <a:lnTo>
                    <a:pt x="124842" y="33691"/>
                  </a:lnTo>
                  <a:lnTo>
                    <a:pt x="124570" y="33691"/>
                  </a:lnTo>
                  <a:lnTo>
                    <a:pt x="124447" y="33642"/>
                  </a:lnTo>
                  <a:lnTo>
                    <a:pt x="124323" y="33592"/>
                  </a:lnTo>
                  <a:lnTo>
                    <a:pt x="124199" y="33493"/>
                  </a:lnTo>
                  <a:lnTo>
                    <a:pt x="124125" y="33394"/>
                  </a:lnTo>
                  <a:lnTo>
                    <a:pt x="124051" y="33270"/>
                  </a:lnTo>
                  <a:lnTo>
                    <a:pt x="124026" y="33147"/>
                  </a:lnTo>
                  <a:lnTo>
                    <a:pt x="124001" y="32998"/>
                  </a:lnTo>
                  <a:lnTo>
                    <a:pt x="124026" y="32875"/>
                  </a:lnTo>
                  <a:lnTo>
                    <a:pt x="124051" y="32751"/>
                  </a:lnTo>
                  <a:lnTo>
                    <a:pt x="124125" y="32627"/>
                  </a:lnTo>
                  <a:lnTo>
                    <a:pt x="124199" y="32504"/>
                  </a:lnTo>
                  <a:lnTo>
                    <a:pt x="124323" y="32429"/>
                  </a:lnTo>
                  <a:lnTo>
                    <a:pt x="124447" y="32355"/>
                  </a:lnTo>
                  <a:lnTo>
                    <a:pt x="124570" y="32331"/>
                  </a:lnTo>
                  <a:lnTo>
                    <a:pt x="124694" y="32306"/>
                  </a:lnTo>
                  <a:close/>
                  <a:moveTo>
                    <a:pt x="111535" y="33172"/>
                  </a:moveTo>
                  <a:lnTo>
                    <a:pt x="111683" y="33221"/>
                  </a:lnTo>
                  <a:lnTo>
                    <a:pt x="111732" y="33246"/>
                  </a:lnTo>
                  <a:lnTo>
                    <a:pt x="111807" y="33295"/>
                  </a:lnTo>
                  <a:lnTo>
                    <a:pt x="111856" y="33345"/>
                  </a:lnTo>
                  <a:lnTo>
                    <a:pt x="111881" y="33419"/>
                  </a:lnTo>
                  <a:lnTo>
                    <a:pt x="111906" y="33543"/>
                  </a:lnTo>
                  <a:lnTo>
                    <a:pt x="111881" y="33691"/>
                  </a:lnTo>
                  <a:lnTo>
                    <a:pt x="111856" y="33765"/>
                  </a:lnTo>
                  <a:lnTo>
                    <a:pt x="111807" y="33815"/>
                  </a:lnTo>
                  <a:lnTo>
                    <a:pt x="111732" y="33864"/>
                  </a:lnTo>
                  <a:lnTo>
                    <a:pt x="111683" y="33889"/>
                  </a:lnTo>
                  <a:lnTo>
                    <a:pt x="111535" y="33914"/>
                  </a:lnTo>
                  <a:lnTo>
                    <a:pt x="111386" y="33889"/>
                  </a:lnTo>
                  <a:lnTo>
                    <a:pt x="111337" y="33864"/>
                  </a:lnTo>
                  <a:lnTo>
                    <a:pt x="111262" y="33815"/>
                  </a:lnTo>
                  <a:lnTo>
                    <a:pt x="111238" y="33765"/>
                  </a:lnTo>
                  <a:lnTo>
                    <a:pt x="111188" y="33691"/>
                  </a:lnTo>
                  <a:lnTo>
                    <a:pt x="111163" y="33543"/>
                  </a:lnTo>
                  <a:lnTo>
                    <a:pt x="111188" y="33419"/>
                  </a:lnTo>
                  <a:lnTo>
                    <a:pt x="111238" y="33345"/>
                  </a:lnTo>
                  <a:lnTo>
                    <a:pt x="111262" y="33295"/>
                  </a:lnTo>
                  <a:lnTo>
                    <a:pt x="111337" y="33246"/>
                  </a:lnTo>
                  <a:lnTo>
                    <a:pt x="111386" y="33221"/>
                  </a:lnTo>
                  <a:lnTo>
                    <a:pt x="111535" y="33172"/>
                  </a:lnTo>
                  <a:close/>
                  <a:moveTo>
                    <a:pt x="114354" y="33246"/>
                  </a:moveTo>
                  <a:lnTo>
                    <a:pt x="114429" y="33270"/>
                  </a:lnTo>
                  <a:lnTo>
                    <a:pt x="114503" y="33320"/>
                  </a:lnTo>
                  <a:lnTo>
                    <a:pt x="114577" y="33369"/>
                  </a:lnTo>
                  <a:lnTo>
                    <a:pt x="114627" y="33444"/>
                  </a:lnTo>
                  <a:lnTo>
                    <a:pt x="114676" y="33518"/>
                  </a:lnTo>
                  <a:lnTo>
                    <a:pt x="114701" y="33592"/>
                  </a:lnTo>
                  <a:lnTo>
                    <a:pt x="114701" y="33691"/>
                  </a:lnTo>
                  <a:lnTo>
                    <a:pt x="114701" y="33765"/>
                  </a:lnTo>
                  <a:lnTo>
                    <a:pt x="114676" y="33839"/>
                  </a:lnTo>
                  <a:lnTo>
                    <a:pt x="114627" y="33938"/>
                  </a:lnTo>
                  <a:lnTo>
                    <a:pt x="114577" y="33988"/>
                  </a:lnTo>
                  <a:lnTo>
                    <a:pt x="114503" y="34062"/>
                  </a:lnTo>
                  <a:lnTo>
                    <a:pt x="114429" y="34087"/>
                  </a:lnTo>
                  <a:lnTo>
                    <a:pt x="114354" y="34112"/>
                  </a:lnTo>
                  <a:lnTo>
                    <a:pt x="114255" y="34136"/>
                  </a:lnTo>
                  <a:lnTo>
                    <a:pt x="114181" y="34112"/>
                  </a:lnTo>
                  <a:lnTo>
                    <a:pt x="114082" y="34087"/>
                  </a:lnTo>
                  <a:lnTo>
                    <a:pt x="114008" y="34062"/>
                  </a:lnTo>
                  <a:lnTo>
                    <a:pt x="113959" y="33988"/>
                  </a:lnTo>
                  <a:lnTo>
                    <a:pt x="113884" y="33938"/>
                  </a:lnTo>
                  <a:lnTo>
                    <a:pt x="113860" y="33839"/>
                  </a:lnTo>
                  <a:lnTo>
                    <a:pt x="113835" y="33765"/>
                  </a:lnTo>
                  <a:lnTo>
                    <a:pt x="113810" y="33691"/>
                  </a:lnTo>
                  <a:lnTo>
                    <a:pt x="113835" y="33592"/>
                  </a:lnTo>
                  <a:lnTo>
                    <a:pt x="113860" y="33518"/>
                  </a:lnTo>
                  <a:lnTo>
                    <a:pt x="113884" y="33444"/>
                  </a:lnTo>
                  <a:lnTo>
                    <a:pt x="113959" y="33369"/>
                  </a:lnTo>
                  <a:lnTo>
                    <a:pt x="114008" y="33320"/>
                  </a:lnTo>
                  <a:lnTo>
                    <a:pt x="114082" y="33270"/>
                  </a:lnTo>
                  <a:lnTo>
                    <a:pt x="114181" y="33246"/>
                  </a:lnTo>
                  <a:close/>
                  <a:moveTo>
                    <a:pt x="100651" y="34235"/>
                  </a:moveTo>
                  <a:lnTo>
                    <a:pt x="100700" y="34260"/>
                  </a:lnTo>
                  <a:lnTo>
                    <a:pt x="100725" y="34285"/>
                  </a:lnTo>
                  <a:lnTo>
                    <a:pt x="100750" y="34309"/>
                  </a:lnTo>
                  <a:lnTo>
                    <a:pt x="100774" y="34359"/>
                  </a:lnTo>
                  <a:lnTo>
                    <a:pt x="100750" y="34384"/>
                  </a:lnTo>
                  <a:lnTo>
                    <a:pt x="100725" y="34433"/>
                  </a:lnTo>
                  <a:lnTo>
                    <a:pt x="100700" y="34458"/>
                  </a:lnTo>
                  <a:lnTo>
                    <a:pt x="100626" y="34458"/>
                  </a:lnTo>
                  <a:lnTo>
                    <a:pt x="100576" y="34433"/>
                  </a:lnTo>
                  <a:lnTo>
                    <a:pt x="100552" y="34384"/>
                  </a:lnTo>
                  <a:lnTo>
                    <a:pt x="100552" y="34359"/>
                  </a:lnTo>
                  <a:lnTo>
                    <a:pt x="100552" y="34309"/>
                  </a:lnTo>
                  <a:lnTo>
                    <a:pt x="100576" y="34285"/>
                  </a:lnTo>
                  <a:lnTo>
                    <a:pt x="100626" y="34260"/>
                  </a:lnTo>
                  <a:lnTo>
                    <a:pt x="100651" y="34235"/>
                  </a:lnTo>
                  <a:close/>
                  <a:moveTo>
                    <a:pt x="103619" y="34285"/>
                  </a:moveTo>
                  <a:lnTo>
                    <a:pt x="103693" y="34309"/>
                  </a:lnTo>
                  <a:lnTo>
                    <a:pt x="103767" y="34359"/>
                  </a:lnTo>
                  <a:lnTo>
                    <a:pt x="103792" y="34408"/>
                  </a:lnTo>
                  <a:lnTo>
                    <a:pt x="103817" y="34483"/>
                  </a:lnTo>
                  <a:lnTo>
                    <a:pt x="103792" y="34557"/>
                  </a:lnTo>
                  <a:lnTo>
                    <a:pt x="103767" y="34631"/>
                  </a:lnTo>
                  <a:lnTo>
                    <a:pt x="103693" y="34656"/>
                  </a:lnTo>
                  <a:lnTo>
                    <a:pt x="103619" y="34680"/>
                  </a:lnTo>
                  <a:lnTo>
                    <a:pt x="103545" y="34656"/>
                  </a:lnTo>
                  <a:lnTo>
                    <a:pt x="103495" y="34631"/>
                  </a:lnTo>
                  <a:lnTo>
                    <a:pt x="103446" y="34557"/>
                  </a:lnTo>
                  <a:lnTo>
                    <a:pt x="103446" y="34483"/>
                  </a:lnTo>
                  <a:lnTo>
                    <a:pt x="103446" y="34408"/>
                  </a:lnTo>
                  <a:lnTo>
                    <a:pt x="103495" y="34359"/>
                  </a:lnTo>
                  <a:lnTo>
                    <a:pt x="103545" y="34309"/>
                  </a:lnTo>
                  <a:lnTo>
                    <a:pt x="103619" y="34285"/>
                  </a:lnTo>
                  <a:close/>
                  <a:moveTo>
                    <a:pt x="117150" y="33691"/>
                  </a:moveTo>
                  <a:lnTo>
                    <a:pt x="117249" y="33716"/>
                  </a:lnTo>
                  <a:lnTo>
                    <a:pt x="117323" y="33765"/>
                  </a:lnTo>
                  <a:lnTo>
                    <a:pt x="117422" y="33839"/>
                  </a:lnTo>
                  <a:lnTo>
                    <a:pt x="117471" y="33914"/>
                  </a:lnTo>
                  <a:lnTo>
                    <a:pt x="117521" y="34013"/>
                  </a:lnTo>
                  <a:lnTo>
                    <a:pt x="117545" y="34112"/>
                  </a:lnTo>
                  <a:lnTo>
                    <a:pt x="117570" y="34210"/>
                  </a:lnTo>
                  <a:lnTo>
                    <a:pt x="117545" y="34309"/>
                  </a:lnTo>
                  <a:lnTo>
                    <a:pt x="117521" y="34408"/>
                  </a:lnTo>
                  <a:lnTo>
                    <a:pt x="117471" y="34507"/>
                  </a:lnTo>
                  <a:lnTo>
                    <a:pt x="117422" y="34581"/>
                  </a:lnTo>
                  <a:lnTo>
                    <a:pt x="117323" y="34656"/>
                  </a:lnTo>
                  <a:lnTo>
                    <a:pt x="117249" y="34680"/>
                  </a:lnTo>
                  <a:lnTo>
                    <a:pt x="117150" y="34730"/>
                  </a:lnTo>
                  <a:lnTo>
                    <a:pt x="116952" y="34730"/>
                  </a:lnTo>
                  <a:lnTo>
                    <a:pt x="116853" y="34680"/>
                  </a:lnTo>
                  <a:lnTo>
                    <a:pt x="116754" y="34656"/>
                  </a:lnTo>
                  <a:lnTo>
                    <a:pt x="116680" y="34581"/>
                  </a:lnTo>
                  <a:lnTo>
                    <a:pt x="116605" y="34507"/>
                  </a:lnTo>
                  <a:lnTo>
                    <a:pt x="116556" y="34408"/>
                  </a:lnTo>
                  <a:lnTo>
                    <a:pt x="116531" y="34309"/>
                  </a:lnTo>
                  <a:lnTo>
                    <a:pt x="116531" y="34210"/>
                  </a:lnTo>
                  <a:lnTo>
                    <a:pt x="116531" y="34112"/>
                  </a:lnTo>
                  <a:lnTo>
                    <a:pt x="116556" y="34013"/>
                  </a:lnTo>
                  <a:lnTo>
                    <a:pt x="116605" y="33914"/>
                  </a:lnTo>
                  <a:lnTo>
                    <a:pt x="116680" y="33839"/>
                  </a:lnTo>
                  <a:lnTo>
                    <a:pt x="116754" y="33765"/>
                  </a:lnTo>
                  <a:lnTo>
                    <a:pt x="116853" y="33716"/>
                  </a:lnTo>
                  <a:lnTo>
                    <a:pt x="116952" y="33691"/>
                  </a:lnTo>
                  <a:close/>
                  <a:moveTo>
                    <a:pt x="106538" y="34631"/>
                  </a:moveTo>
                  <a:lnTo>
                    <a:pt x="106662" y="34656"/>
                  </a:lnTo>
                  <a:lnTo>
                    <a:pt x="106736" y="34730"/>
                  </a:lnTo>
                  <a:lnTo>
                    <a:pt x="106810" y="34804"/>
                  </a:lnTo>
                  <a:lnTo>
                    <a:pt x="106835" y="34903"/>
                  </a:lnTo>
                  <a:lnTo>
                    <a:pt x="106810" y="35002"/>
                  </a:lnTo>
                  <a:lnTo>
                    <a:pt x="106736" y="35101"/>
                  </a:lnTo>
                  <a:lnTo>
                    <a:pt x="106662" y="35175"/>
                  </a:lnTo>
                  <a:lnTo>
                    <a:pt x="106439" y="35175"/>
                  </a:lnTo>
                  <a:lnTo>
                    <a:pt x="106365" y="35101"/>
                  </a:lnTo>
                  <a:lnTo>
                    <a:pt x="106290" y="35002"/>
                  </a:lnTo>
                  <a:lnTo>
                    <a:pt x="106266" y="34903"/>
                  </a:lnTo>
                  <a:lnTo>
                    <a:pt x="106290" y="34804"/>
                  </a:lnTo>
                  <a:lnTo>
                    <a:pt x="106365" y="34730"/>
                  </a:lnTo>
                  <a:lnTo>
                    <a:pt x="106439" y="34656"/>
                  </a:lnTo>
                  <a:lnTo>
                    <a:pt x="106538" y="34631"/>
                  </a:lnTo>
                  <a:close/>
                  <a:moveTo>
                    <a:pt x="119895" y="34161"/>
                  </a:moveTo>
                  <a:lnTo>
                    <a:pt x="120019" y="34210"/>
                  </a:lnTo>
                  <a:lnTo>
                    <a:pt x="120118" y="34260"/>
                  </a:lnTo>
                  <a:lnTo>
                    <a:pt x="120217" y="34334"/>
                  </a:lnTo>
                  <a:lnTo>
                    <a:pt x="120291" y="34433"/>
                  </a:lnTo>
                  <a:lnTo>
                    <a:pt x="120341" y="34532"/>
                  </a:lnTo>
                  <a:lnTo>
                    <a:pt x="120365" y="34656"/>
                  </a:lnTo>
                  <a:lnTo>
                    <a:pt x="120390" y="34779"/>
                  </a:lnTo>
                  <a:lnTo>
                    <a:pt x="120365" y="34878"/>
                  </a:lnTo>
                  <a:lnTo>
                    <a:pt x="120341" y="35002"/>
                  </a:lnTo>
                  <a:lnTo>
                    <a:pt x="120291" y="35101"/>
                  </a:lnTo>
                  <a:lnTo>
                    <a:pt x="120217" y="35200"/>
                  </a:lnTo>
                  <a:lnTo>
                    <a:pt x="120118" y="35274"/>
                  </a:lnTo>
                  <a:lnTo>
                    <a:pt x="120019" y="35324"/>
                  </a:lnTo>
                  <a:lnTo>
                    <a:pt x="119895" y="35373"/>
                  </a:lnTo>
                  <a:lnTo>
                    <a:pt x="119673" y="35373"/>
                  </a:lnTo>
                  <a:lnTo>
                    <a:pt x="119549" y="35324"/>
                  </a:lnTo>
                  <a:lnTo>
                    <a:pt x="119450" y="35274"/>
                  </a:lnTo>
                  <a:lnTo>
                    <a:pt x="119351" y="35200"/>
                  </a:lnTo>
                  <a:lnTo>
                    <a:pt x="119277" y="35101"/>
                  </a:lnTo>
                  <a:lnTo>
                    <a:pt x="119227" y="35002"/>
                  </a:lnTo>
                  <a:lnTo>
                    <a:pt x="119178" y="34878"/>
                  </a:lnTo>
                  <a:lnTo>
                    <a:pt x="119178" y="34779"/>
                  </a:lnTo>
                  <a:lnTo>
                    <a:pt x="119178" y="34656"/>
                  </a:lnTo>
                  <a:lnTo>
                    <a:pt x="119227" y="34532"/>
                  </a:lnTo>
                  <a:lnTo>
                    <a:pt x="119277" y="34433"/>
                  </a:lnTo>
                  <a:lnTo>
                    <a:pt x="119351" y="34334"/>
                  </a:lnTo>
                  <a:lnTo>
                    <a:pt x="119450" y="34260"/>
                  </a:lnTo>
                  <a:lnTo>
                    <a:pt x="119549" y="34210"/>
                  </a:lnTo>
                  <a:lnTo>
                    <a:pt x="119673" y="34161"/>
                  </a:lnTo>
                  <a:close/>
                  <a:moveTo>
                    <a:pt x="122542" y="34186"/>
                  </a:moveTo>
                  <a:lnTo>
                    <a:pt x="122666" y="34235"/>
                  </a:lnTo>
                  <a:lnTo>
                    <a:pt x="122789" y="34285"/>
                  </a:lnTo>
                  <a:lnTo>
                    <a:pt x="122888" y="34384"/>
                  </a:lnTo>
                  <a:lnTo>
                    <a:pt x="122963" y="34483"/>
                  </a:lnTo>
                  <a:lnTo>
                    <a:pt x="123037" y="34606"/>
                  </a:lnTo>
                  <a:lnTo>
                    <a:pt x="123061" y="34730"/>
                  </a:lnTo>
                  <a:lnTo>
                    <a:pt x="123086" y="34854"/>
                  </a:lnTo>
                  <a:lnTo>
                    <a:pt x="123061" y="34977"/>
                  </a:lnTo>
                  <a:lnTo>
                    <a:pt x="123037" y="35101"/>
                  </a:lnTo>
                  <a:lnTo>
                    <a:pt x="122963" y="35225"/>
                  </a:lnTo>
                  <a:lnTo>
                    <a:pt x="122888" y="35324"/>
                  </a:lnTo>
                  <a:lnTo>
                    <a:pt x="122789" y="35423"/>
                  </a:lnTo>
                  <a:lnTo>
                    <a:pt x="122666" y="35472"/>
                  </a:lnTo>
                  <a:lnTo>
                    <a:pt x="122542" y="35497"/>
                  </a:lnTo>
                  <a:lnTo>
                    <a:pt x="122418" y="35521"/>
                  </a:lnTo>
                  <a:lnTo>
                    <a:pt x="122295" y="35497"/>
                  </a:lnTo>
                  <a:lnTo>
                    <a:pt x="122171" y="35472"/>
                  </a:lnTo>
                  <a:lnTo>
                    <a:pt x="122047" y="35423"/>
                  </a:lnTo>
                  <a:lnTo>
                    <a:pt x="121948" y="35324"/>
                  </a:lnTo>
                  <a:lnTo>
                    <a:pt x="121849" y="35225"/>
                  </a:lnTo>
                  <a:lnTo>
                    <a:pt x="121800" y="35101"/>
                  </a:lnTo>
                  <a:lnTo>
                    <a:pt x="121750" y="34977"/>
                  </a:lnTo>
                  <a:lnTo>
                    <a:pt x="121750" y="34854"/>
                  </a:lnTo>
                  <a:lnTo>
                    <a:pt x="121750" y="34730"/>
                  </a:lnTo>
                  <a:lnTo>
                    <a:pt x="121800" y="34606"/>
                  </a:lnTo>
                  <a:lnTo>
                    <a:pt x="121849" y="34483"/>
                  </a:lnTo>
                  <a:lnTo>
                    <a:pt x="121948" y="34384"/>
                  </a:lnTo>
                  <a:lnTo>
                    <a:pt x="122047" y="34285"/>
                  </a:lnTo>
                  <a:lnTo>
                    <a:pt x="122171" y="34235"/>
                  </a:lnTo>
                  <a:lnTo>
                    <a:pt x="122295" y="34186"/>
                  </a:lnTo>
                  <a:close/>
                  <a:moveTo>
                    <a:pt x="109382" y="35051"/>
                  </a:moveTo>
                  <a:lnTo>
                    <a:pt x="109506" y="35076"/>
                  </a:lnTo>
                  <a:lnTo>
                    <a:pt x="109630" y="35175"/>
                  </a:lnTo>
                  <a:lnTo>
                    <a:pt x="109704" y="35274"/>
                  </a:lnTo>
                  <a:lnTo>
                    <a:pt x="109729" y="35423"/>
                  </a:lnTo>
                  <a:lnTo>
                    <a:pt x="109704" y="35546"/>
                  </a:lnTo>
                  <a:lnTo>
                    <a:pt x="109630" y="35670"/>
                  </a:lnTo>
                  <a:lnTo>
                    <a:pt x="109506" y="35744"/>
                  </a:lnTo>
                  <a:lnTo>
                    <a:pt x="109382" y="35769"/>
                  </a:lnTo>
                  <a:lnTo>
                    <a:pt x="109234" y="35744"/>
                  </a:lnTo>
                  <a:lnTo>
                    <a:pt x="109135" y="35670"/>
                  </a:lnTo>
                  <a:lnTo>
                    <a:pt x="109036" y="35546"/>
                  </a:lnTo>
                  <a:lnTo>
                    <a:pt x="109011" y="35423"/>
                  </a:lnTo>
                  <a:lnTo>
                    <a:pt x="109036" y="35274"/>
                  </a:lnTo>
                  <a:lnTo>
                    <a:pt x="109135" y="35175"/>
                  </a:lnTo>
                  <a:lnTo>
                    <a:pt x="109234" y="35076"/>
                  </a:lnTo>
                  <a:lnTo>
                    <a:pt x="109382" y="35051"/>
                  </a:lnTo>
                  <a:close/>
                  <a:moveTo>
                    <a:pt x="125238" y="34680"/>
                  </a:moveTo>
                  <a:lnTo>
                    <a:pt x="125387" y="34730"/>
                  </a:lnTo>
                  <a:lnTo>
                    <a:pt x="125510" y="34804"/>
                  </a:lnTo>
                  <a:lnTo>
                    <a:pt x="125634" y="34903"/>
                  </a:lnTo>
                  <a:lnTo>
                    <a:pt x="125733" y="35002"/>
                  </a:lnTo>
                  <a:lnTo>
                    <a:pt x="125807" y="35150"/>
                  </a:lnTo>
                  <a:lnTo>
                    <a:pt x="125832" y="35274"/>
                  </a:lnTo>
                  <a:lnTo>
                    <a:pt x="125857" y="35423"/>
                  </a:lnTo>
                  <a:lnTo>
                    <a:pt x="125832" y="35571"/>
                  </a:lnTo>
                  <a:lnTo>
                    <a:pt x="125807" y="35695"/>
                  </a:lnTo>
                  <a:lnTo>
                    <a:pt x="125733" y="35843"/>
                  </a:lnTo>
                  <a:lnTo>
                    <a:pt x="125634" y="35942"/>
                  </a:lnTo>
                  <a:lnTo>
                    <a:pt x="125510" y="36041"/>
                  </a:lnTo>
                  <a:lnTo>
                    <a:pt x="125387" y="36115"/>
                  </a:lnTo>
                  <a:lnTo>
                    <a:pt x="125238" y="36165"/>
                  </a:lnTo>
                  <a:lnTo>
                    <a:pt x="124966" y="36165"/>
                  </a:lnTo>
                  <a:lnTo>
                    <a:pt x="124818" y="36115"/>
                  </a:lnTo>
                  <a:lnTo>
                    <a:pt x="124694" y="36041"/>
                  </a:lnTo>
                  <a:lnTo>
                    <a:pt x="124570" y="35942"/>
                  </a:lnTo>
                  <a:lnTo>
                    <a:pt x="124471" y="35843"/>
                  </a:lnTo>
                  <a:lnTo>
                    <a:pt x="124397" y="35695"/>
                  </a:lnTo>
                  <a:lnTo>
                    <a:pt x="124372" y="35571"/>
                  </a:lnTo>
                  <a:lnTo>
                    <a:pt x="124348" y="35423"/>
                  </a:lnTo>
                  <a:lnTo>
                    <a:pt x="124372" y="35274"/>
                  </a:lnTo>
                  <a:lnTo>
                    <a:pt x="124397" y="35150"/>
                  </a:lnTo>
                  <a:lnTo>
                    <a:pt x="124471" y="35002"/>
                  </a:lnTo>
                  <a:lnTo>
                    <a:pt x="124570" y="34903"/>
                  </a:lnTo>
                  <a:lnTo>
                    <a:pt x="124694" y="34804"/>
                  </a:lnTo>
                  <a:lnTo>
                    <a:pt x="124818" y="34730"/>
                  </a:lnTo>
                  <a:lnTo>
                    <a:pt x="124966" y="34680"/>
                  </a:lnTo>
                  <a:close/>
                  <a:moveTo>
                    <a:pt x="98771" y="36090"/>
                  </a:moveTo>
                  <a:lnTo>
                    <a:pt x="98795" y="36115"/>
                  </a:lnTo>
                  <a:lnTo>
                    <a:pt x="98820" y="36140"/>
                  </a:lnTo>
                  <a:lnTo>
                    <a:pt x="98820" y="36189"/>
                  </a:lnTo>
                  <a:lnTo>
                    <a:pt x="98820" y="36214"/>
                  </a:lnTo>
                  <a:lnTo>
                    <a:pt x="98795" y="36264"/>
                  </a:lnTo>
                  <a:lnTo>
                    <a:pt x="98771" y="36288"/>
                  </a:lnTo>
                  <a:lnTo>
                    <a:pt x="98672" y="36288"/>
                  </a:lnTo>
                  <a:lnTo>
                    <a:pt x="98647" y="36264"/>
                  </a:lnTo>
                  <a:lnTo>
                    <a:pt x="98622" y="36214"/>
                  </a:lnTo>
                  <a:lnTo>
                    <a:pt x="98622" y="36189"/>
                  </a:lnTo>
                  <a:lnTo>
                    <a:pt x="98622" y="36140"/>
                  </a:lnTo>
                  <a:lnTo>
                    <a:pt x="98647" y="36115"/>
                  </a:lnTo>
                  <a:lnTo>
                    <a:pt x="98672" y="36090"/>
                  </a:lnTo>
                  <a:close/>
                  <a:moveTo>
                    <a:pt x="112202" y="35546"/>
                  </a:moveTo>
                  <a:lnTo>
                    <a:pt x="112301" y="35571"/>
                  </a:lnTo>
                  <a:lnTo>
                    <a:pt x="112376" y="35620"/>
                  </a:lnTo>
                  <a:lnTo>
                    <a:pt x="112450" y="35670"/>
                  </a:lnTo>
                  <a:lnTo>
                    <a:pt x="112499" y="35744"/>
                  </a:lnTo>
                  <a:lnTo>
                    <a:pt x="112524" y="35818"/>
                  </a:lnTo>
                  <a:lnTo>
                    <a:pt x="112549" y="35892"/>
                  </a:lnTo>
                  <a:lnTo>
                    <a:pt x="112573" y="35967"/>
                  </a:lnTo>
                  <a:lnTo>
                    <a:pt x="112549" y="36066"/>
                  </a:lnTo>
                  <a:lnTo>
                    <a:pt x="112524" y="36140"/>
                  </a:lnTo>
                  <a:lnTo>
                    <a:pt x="112499" y="36214"/>
                  </a:lnTo>
                  <a:lnTo>
                    <a:pt x="112450" y="36288"/>
                  </a:lnTo>
                  <a:lnTo>
                    <a:pt x="112376" y="36338"/>
                  </a:lnTo>
                  <a:lnTo>
                    <a:pt x="112301" y="36387"/>
                  </a:lnTo>
                  <a:lnTo>
                    <a:pt x="112202" y="36412"/>
                  </a:lnTo>
                  <a:lnTo>
                    <a:pt x="112054" y="36412"/>
                  </a:lnTo>
                  <a:lnTo>
                    <a:pt x="111955" y="36387"/>
                  </a:lnTo>
                  <a:lnTo>
                    <a:pt x="111881" y="36338"/>
                  </a:lnTo>
                  <a:lnTo>
                    <a:pt x="111831" y="36288"/>
                  </a:lnTo>
                  <a:lnTo>
                    <a:pt x="111757" y="36214"/>
                  </a:lnTo>
                  <a:lnTo>
                    <a:pt x="111732" y="36140"/>
                  </a:lnTo>
                  <a:lnTo>
                    <a:pt x="111708" y="36066"/>
                  </a:lnTo>
                  <a:lnTo>
                    <a:pt x="111708" y="35967"/>
                  </a:lnTo>
                  <a:lnTo>
                    <a:pt x="111708" y="35892"/>
                  </a:lnTo>
                  <a:lnTo>
                    <a:pt x="111732" y="35818"/>
                  </a:lnTo>
                  <a:lnTo>
                    <a:pt x="111757" y="35744"/>
                  </a:lnTo>
                  <a:lnTo>
                    <a:pt x="111831" y="35670"/>
                  </a:lnTo>
                  <a:lnTo>
                    <a:pt x="111881" y="35620"/>
                  </a:lnTo>
                  <a:lnTo>
                    <a:pt x="111955" y="35571"/>
                  </a:lnTo>
                  <a:lnTo>
                    <a:pt x="112054" y="35546"/>
                  </a:lnTo>
                  <a:close/>
                  <a:moveTo>
                    <a:pt x="114775" y="35546"/>
                  </a:moveTo>
                  <a:lnTo>
                    <a:pt x="114849" y="35571"/>
                  </a:lnTo>
                  <a:lnTo>
                    <a:pt x="114948" y="35596"/>
                  </a:lnTo>
                  <a:lnTo>
                    <a:pt x="115047" y="35645"/>
                  </a:lnTo>
                  <a:lnTo>
                    <a:pt x="115121" y="35695"/>
                  </a:lnTo>
                  <a:lnTo>
                    <a:pt x="115195" y="35794"/>
                  </a:lnTo>
                  <a:lnTo>
                    <a:pt x="115220" y="35868"/>
                  </a:lnTo>
                  <a:lnTo>
                    <a:pt x="115270" y="35967"/>
                  </a:lnTo>
                  <a:lnTo>
                    <a:pt x="115270" y="36066"/>
                  </a:lnTo>
                  <a:lnTo>
                    <a:pt x="115270" y="36165"/>
                  </a:lnTo>
                  <a:lnTo>
                    <a:pt x="115220" y="36264"/>
                  </a:lnTo>
                  <a:lnTo>
                    <a:pt x="115195" y="36338"/>
                  </a:lnTo>
                  <a:lnTo>
                    <a:pt x="115121" y="36412"/>
                  </a:lnTo>
                  <a:lnTo>
                    <a:pt x="115047" y="36486"/>
                  </a:lnTo>
                  <a:lnTo>
                    <a:pt x="114948" y="36536"/>
                  </a:lnTo>
                  <a:lnTo>
                    <a:pt x="114849" y="36560"/>
                  </a:lnTo>
                  <a:lnTo>
                    <a:pt x="114676" y="36560"/>
                  </a:lnTo>
                  <a:lnTo>
                    <a:pt x="114577" y="36536"/>
                  </a:lnTo>
                  <a:lnTo>
                    <a:pt x="114478" y="36486"/>
                  </a:lnTo>
                  <a:lnTo>
                    <a:pt x="114404" y="36412"/>
                  </a:lnTo>
                  <a:lnTo>
                    <a:pt x="114330" y="36338"/>
                  </a:lnTo>
                  <a:lnTo>
                    <a:pt x="114305" y="36264"/>
                  </a:lnTo>
                  <a:lnTo>
                    <a:pt x="114255" y="36165"/>
                  </a:lnTo>
                  <a:lnTo>
                    <a:pt x="114255" y="36066"/>
                  </a:lnTo>
                  <a:lnTo>
                    <a:pt x="114255" y="35967"/>
                  </a:lnTo>
                  <a:lnTo>
                    <a:pt x="114305" y="35868"/>
                  </a:lnTo>
                  <a:lnTo>
                    <a:pt x="114330" y="35794"/>
                  </a:lnTo>
                  <a:lnTo>
                    <a:pt x="114404" y="35695"/>
                  </a:lnTo>
                  <a:lnTo>
                    <a:pt x="114478" y="35645"/>
                  </a:lnTo>
                  <a:lnTo>
                    <a:pt x="114577" y="35596"/>
                  </a:lnTo>
                  <a:lnTo>
                    <a:pt x="114676" y="35571"/>
                  </a:lnTo>
                  <a:lnTo>
                    <a:pt x="114775" y="35546"/>
                  </a:lnTo>
                  <a:close/>
                  <a:moveTo>
                    <a:pt x="101690" y="36437"/>
                  </a:moveTo>
                  <a:lnTo>
                    <a:pt x="101739" y="36461"/>
                  </a:lnTo>
                  <a:lnTo>
                    <a:pt x="101813" y="36486"/>
                  </a:lnTo>
                  <a:lnTo>
                    <a:pt x="101838" y="36560"/>
                  </a:lnTo>
                  <a:lnTo>
                    <a:pt x="101863" y="36635"/>
                  </a:lnTo>
                  <a:lnTo>
                    <a:pt x="101838" y="36684"/>
                  </a:lnTo>
                  <a:lnTo>
                    <a:pt x="101813" y="36758"/>
                  </a:lnTo>
                  <a:lnTo>
                    <a:pt x="101739" y="36783"/>
                  </a:lnTo>
                  <a:lnTo>
                    <a:pt x="101690" y="36808"/>
                  </a:lnTo>
                  <a:lnTo>
                    <a:pt x="101615" y="36783"/>
                  </a:lnTo>
                  <a:lnTo>
                    <a:pt x="101541" y="36758"/>
                  </a:lnTo>
                  <a:lnTo>
                    <a:pt x="101516" y="36684"/>
                  </a:lnTo>
                  <a:lnTo>
                    <a:pt x="101492" y="36635"/>
                  </a:lnTo>
                  <a:lnTo>
                    <a:pt x="101516" y="36560"/>
                  </a:lnTo>
                  <a:lnTo>
                    <a:pt x="101541" y="36486"/>
                  </a:lnTo>
                  <a:lnTo>
                    <a:pt x="101615" y="36461"/>
                  </a:lnTo>
                  <a:lnTo>
                    <a:pt x="101690" y="36437"/>
                  </a:lnTo>
                  <a:close/>
                  <a:moveTo>
                    <a:pt x="104386" y="36486"/>
                  </a:moveTo>
                  <a:lnTo>
                    <a:pt x="104485" y="36511"/>
                  </a:lnTo>
                  <a:lnTo>
                    <a:pt x="104559" y="36560"/>
                  </a:lnTo>
                  <a:lnTo>
                    <a:pt x="104608" y="36635"/>
                  </a:lnTo>
                  <a:lnTo>
                    <a:pt x="104633" y="36734"/>
                  </a:lnTo>
                  <a:lnTo>
                    <a:pt x="104608" y="36832"/>
                  </a:lnTo>
                  <a:lnTo>
                    <a:pt x="104559" y="36931"/>
                  </a:lnTo>
                  <a:lnTo>
                    <a:pt x="104485" y="36981"/>
                  </a:lnTo>
                  <a:lnTo>
                    <a:pt x="104386" y="37006"/>
                  </a:lnTo>
                  <a:lnTo>
                    <a:pt x="104287" y="36981"/>
                  </a:lnTo>
                  <a:lnTo>
                    <a:pt x="104213" y="36931"/>
                  </a:lnTo>
                  <a:lnTo>
                    <a:pt x="104138" y="36832"/>
                  </a:lnTo>
                  <a:lnTo>
                    <a:pt x="104138" y="36734"/>
                  </a:lnTo>
                  <a:lnTo>
                    <a:pt x="104138" y="36635"/>
                  </a:lnTo>
                  <a:lnTo>
                    <a:pt x="104213" y="36560"/>
                  </a:lnTo>
                  <a:lnTo>
                    <a:pt x="104287" y="36511"/>
                  </a:lnTo>
                  <a:lnTo>
                    <a:pt x="104386" y="36486"/>
                  </a:lnTo>
                  <a:close/>
                  <a:moveTo>
                    <a:pt x="117446" y="36041"/>
                  </a:moveTo>
                  <a:lnTo>
                    <a:pt x="117570" y="36066"/>
                  </a:lnTo>
                  <a:lnTo>
                    <a:pt x="117669" y="36090"/>
                  </a:lnTo>
                  <a:lnTo>
                    <a:pt x="117768" y="36140"/>
                  </a:lnTo>
                  <a:lnTo>
                    <a:pt x="117867" y="36214"/>
                  </a:lnTo>
                  <a:lnTo>
                    <a:pt x="117941" y="36313"/>
                  </a:lnTo>
                  <a:lnTo>
                    <a:pt x="117991" y="36412"/>
                  </a:lnTo>
                  <a:lnTo>
                    <a:pt x="118015" y="36511"/>
                  </a:lnTo>
                  <a:lnTo>
                    <a:pt x="118015" y="36635"/>
                  </a:lnTo>
                  <a:lnTo>
                    <a:pt x="118015" y="36734"/>
                  </a:lnTo>
                  <a:lnTo>
                    <a:pt x="117991" y="36857"/>
                  </a:lnTo>
                  <a:lnTo>
                    <a:pt x="117941" y="36956"/>
                  </a:lnTo>
                  <a:lnTo>
                    <a:pt x="117867" y="37030"/>
                  </a:lnTo>
                  <a:lnTo>
                    <a:pt x="117768" y="37105"/>
                  </a:lnTo>
                  <a:lnTo>
                    <a:pt x="117669" y="37179"/>
                  </a:lnTo>
                  <a:lnTo>
                    <a:pt x="117570" y="37203"/>
                  </a:lnTo>
                  <a:lnTo>
                    <a:pt x="117347" y="37203"/>
                  </a:lnTo>
                  <a:lnTo>
                    <a:pt x="117224" y="37179"/>
                  </a:lnTo>
                  <a:lnTo>
                    <a:pt x="117125" y="37105"/>
                  </a:lnTo>
                  <a:lnTo>
                    <a:pt x="117051" y="37030"/>
                  </a:lnTo>
                  <a:lnTo>
                    <a:pt x="116976" y="36956"/>
                  </a:lnTo>
                  <a:lnTo>
                    <a:pt x="116902" y="36857"/>
                  </a:lnTo>
                  <a:lnTo>
                    <a:pt x="116877" y="36734"/>
                  </a:lnTo>
                  <a:lnTo>
                    <a:pt x="116877" y="36635"/>
                  </a:lnTo>
                  <a:lnTo>
                    <a:pt x="116877" y="36511"/>
                  </a:lnTo>
                  <a:lnTo>
                    <a:pt x="116902" y="36412"/>
                  </a:lnTo>
                  <a:lnTo>
                    <a:pt x="116976" y="36313"/>
                  </a:lnTo>
                  <a:lnTo>
                    <a:pt x="117051" y="36214"/>
                  </a:lnTo>
                  <a:lnTo>
                    <a:pt x="117125" y="36140"/>
                  </a:lnTo>
                  <a:lnTo>
                    <a:pt x="117224" y="36090"/>
                  </a:lnTo>
                  <a:lnTo>
                    <a:pt x="117347" y="36066"/>
                  </a:lnTo>
                  <a:lnTo>
                    <a:pt x="117446" y="36041"/>
                  </a:lnTo>
                  <a:close/>
                  <a:moveTo>
                    <a:pt x="107107" y="36931"/>
                  </a:moveTo>
                  <a:lnTo>
                    <a:pt x="107230" y="36956"/>
                  </a:lnTo>
                  <a:lnTo>
                    <a:pt x="107354" y="37030"/>
                  </a:lnTo>
                  <a:lnTo>
                    <a:pt x="107428" y="37154"/>
                  </a:lnTo>
                  <a:lnTo>
                    <a:pt x="107453" y="37278"/>
                  </a:lnTo>
                  <a:lnTo>
                    <a:pt x="107428" y="37401"/>
                  </a:lnTo>
                  <a:lnTo>
                    <a:pt x="107354" y="37500"/>
                  </a:lnTo>
                  <a:lnTo>
                    <a:pt x="107230" y="37575"/>
                  </a:lnTo>
                  <a:lnTo>
                    <a:pt x="107107" y="37599"/>
                  </a:lnTo>
                  <a:lnTo>
                    <a:pt x="106983" y="37575"/>
                  </a:lnTo>
                  <a:lnTo>
                    <a:pt x="106884" y="37500"/>
                  </a:lnTo>
                  <a:lnTo>
                    <a:pt x="106810" y="37401"/>
                  </a:lnTo>
                  <a:lnTo>
                    <a:pt x="106785" y="37278"/>
                  </a:lnTo>
                  <a:lnTo>
                    <a:pt x="106810" y="37154"/>
                  </a:lnTo>
                  <a:lnTo>
                    <a:pt x="106884" y="37030"/>
                  </a:lnTo>
                  <a:lnTo>
                    <a:pt x="106983" y="36956"/>
                  </a:lnTo>
                  <a:lnTo>
                    <a:pt x="107107" y="36931"/>
                  </a:lnTo>
                  <a:close/>
                  <a:moveTo>
                    <a:pt x="120093" y="36560"/>
                  </a:moveTo>
                  <a:lnTo>
                    <a:pt x="120217" y="36585"/>
                  </a:lnTo>
                  <a:lnTo>
                    <a:pt x="120341" y="36610"/>
                  </a:lnTo>
                  <a:lnTo>
                    <a:pt x="120464" y="36684"/>
                  </a:lnTo>
                  <a:lnTo>
                    <a:pt x="120563" y="36758"/>
                  </a:lnTo>
                  <a:lnTo>
                    <a:pt x="120662" y="36857"/>
                  </a:lnTo>
                  <a:lnTo>
                    <a:pt x="120712" y="36981"/>
                  </a:lnTo>
                  <a:lnTo>
                    <a:pt x="120736" y="37105"/>
                  </a:lnTo>
                  <a:lnTo>
                    <a:pt x="120761" y="37228"/>
                  </a:lnTo>
                  <a:lnTo>
                    <a:pt x="120736" y="37352"/>
                  </a:lnTo>
                  <a:lnTo>
                    <a:pt x="120712" y="37476"/>
                  </a:lnTo>
                  <a:lnTo>
                    <a:pt x="120662" y="37575"/>
                  </a:lnTo>
                  <a:lnTo>
                    <a:pt x="120563" y="37698"/>
                  </a:lnTo>
                  <a:lnTo>
                    <a:pt x="120464" y="37772"/>
                  </a:lnTo>
                  <a:lnTo>
                    <a:pt x="120341" y="37822"/>
                  </a:lnTo>
                  <a:lnTo>
                    <a:pt x="120217" y="37871"/>
                  </a:lnTo>
                  <a:lnTo>
                    <a:pt x="119969" y="37871"/>
                  </a:lnTo>
                  <a:lnTo>
                    <a:pt x="119846" y="37822"/>
                  </a:lnTo>
                  <a:lnTo>
                    <a:pt x="119747" y="37772"/>
                  </a:lnTo>
                  <a:lnTo>
                    <a:pt x="119648" y="37698"/>
                  </a:lnTo>
                  <a:lnTo>
                    <a:pt x="119549" y="37575"/>
                  </a:lnTo>
                  <a:lnTo>
                    <a:pt x="119500" y="37476"/>
                  </a:lnTo>
                  <a:lnTo>
                    <a:pt x="119450" y="37352"/>
                  </a:lnTo>
                  <a:lnTo>
                    <a:pt x="119450" y="37228"/>
                  </a:lnTo>
                  <a:lnTo>
                    <a:pt x="119450" y="37105"/>
                  </a:lnTo>
                  <a:lnTo>
                    <a:pt x="119500" y="36981"/>
                  </a:lnTo>
                  <a:lnTo>
                    <a:pt x="119549" y="36857"/>
                  </a:lnTo>
                  <a:lnTo>
                    <a:pt x="119648" y="36758"/>
                  </a:lnTo>
                  <a:lnTo>
                    <a:pt x="119747" y="36684"/>
                  </a:lnTo>
                  <a:lnTo>
                    <a:pt x="119846" y="36610"/>
                  </a:lnTo>
                  <a:lnTo>
                    <a:pt x="119969" y="36585"/>
                  </a:lnTo>
                  <a:lnTo>
                    <a:pt x="120093" y="36560"/>
                  </a:lnTo>
                  <a:close/>
                  <a:moveTo>
                    <a:pt x="122839" y="36560"/>
                  </a:moveTo>
                  <a:lnTo>
                    <a:pt x="122963" y="36610"/>
                  </a:lnTo>
                  <a:lnTo>
                    <a:pt x="123086" y="36659"/>
                  </a:lnTo>
                  <a:lnTo>
                    <a:pt x="123210" y="36758"/>
                  </a:lnTo>
                  <a:lnTo>
                    <a:pt x="123284" y="36882"/>
                  </a:lnTo>
                  <a:lnTo>
                    <a:pt x="123358" y="37006"/>
                  </a:lnTo>
                  <a:lnTo>
                    <a:pt x="123408" y="37129"/>
                  </a:lnTo>
                  <a:lnTo>
                    <a:pt x="123408" y="37253"/>
                  </a:lnTo>
                  <a:lnTo>
                    <a:pt x="123408" y="37401"/>
                  </a:lnTo>
                  <a:lnTo>
                    <a:pt x="123358" y="37525"/>
                  </a:lnTo>
                  <a:lnTo>
                    <a:pt x="123284" y="37649"/>
                  </a:lnTo>
                  <a:lnTo>
                    <a:pt x="123210" y="37772"/>
                  </a:lnTo>
                  <a:lnTo>
                    <a:pt x="123086" y="37871"/>
                  </a:lnTo>
                  <a:lnTo>
                    <a:pt x="122963" y="37921"/>
                  </a:lnTo>
                  <a:lnTo>
                    <a:pt x="122839" y="37970"/>
                  </a:lnTo>
                  <a:lnTo>
                    <a:pt x="122567" y="37970"/>
                  </a:lnTo>
                  <a:lnTo>
                    <a:pt x="122418" y="37921"/>
                  </a:lnTo>
                  <a:lnTo>
                    <a:pt x="122295" y="37871"/>
                  </a:lnTo>
                  <a:lnTo>
                    <a:pt x="122196" y="37772"/>
                  </a:lnTo>
                  <a:lnTo>
                    <a:pt x="122097" y="37649"/>
                  </a:lnTo>
                  <a:lnTo>
                    <a:pt x="122023" y="37525"/>
                  </a:lnTo>
                  <a:lnTo>
                    <a:pt x="121998" y="37401"/>
                  </a:lnTo>
                  <a:lnTo>
                    <a:pt x="121973" y="37253"/>
                  </a:lnTo>
                  <a:lnTo>
                    <a:pt x="121998" y="37129"/>
                  </a:lnTo>
                  <a:lnTo>
                    <a:pt x="122023" y="37006"/>
                  </a:lnTo>
                  <a:lnTo>
                    <a:pt x="122097" y="36882"/>
                  </a:lnTo>
                  <a:lnTo>
                    <a:pt x="122196" y="36758"/>
                  </a:lnTo>
                  <a:lnTo>
                    <a:pt x="122295" y="36659"/>
                  </a:lnTo>
                  <a:lnTo>
                    <a:pt x="122418" y="36610"/>
                  </a:lnTo>
                  <a:lnTo>
                    <a:pt x="122567" y="36560"/>
                  </a:lnTo>
                  <a:close/>
                  <a:moveTo>
                    <a:pt x="96693" y="37896"/>
                  </a:moveTo>
                  <a:lnTo>
                    <a:pt x="96767" y="37921"/>
                  </a:lnTo>
                  <a:lnTo>
                    <a:pt x="96792" y="37995"/>
                  </a:lnTo>
                  <a:lnTo>
                    <a:pt x="96767" y="38045"/>
                  </a:lnTo>
                  <a:lnTo>
                    <a:pt x="96693" y="38069"/>
                  </a:lnTo>
                  <a:lnTo>
                    <a:pt x="96619" y="38045"/>
                  </a:lnTo>
                  <a:lnTo>
                    <a:pt x="96594" y="37995"/>
                  </a:lnTo>
                  <a:lnTo>
                    <a:pt x="96619" y="37921"/>
                  </a:lnTo>
                  <a:lnTo>
                    <a:pt x="96693" y="37896"/>
                  </a:lnTo>
                  <a:close/>
                  <a:moveTo>
                    <a:pt x="109803" y="37426"/>
                  </a:moveTo>
                  <a:lnTo>
                    <a:pt x="109877" y="37451"/>
                  </a:lnTo>
                  <a:lnTo>
                    <a:pt x="109951" y="37476"/>
                  </a:lnTo>
                  <a:lnTo>
                    <a:pt x="110026" y="37500"/>
                  </a:lnTo>
                  <a:lnTo>
                    <a:pt x="110075" y="37550"/>
                  </a:lnTo>
                  <a:lnTo>
                    <a:pt x="110125" y="37624"/>
                  </a:lnTo>
                  <a:lnTo>
                    <a:pt x="110174" y="37698"/>
                  </a:lnTo>
                  <a:lnTo>
                    <a:pt x="110199" y="37772"/>
                  </a:lnTo>
                  <a:lnTo>
                    <a:pt x="110199" y="37847"/>
                  </a:lnTo>
                  <a:lnTo>
                    <a:pt x="110199" y="37921"/>
                  </a:lnTo>
                  <a:lnTo>
                    <a:pt x="110174" y="37995"/>
                  </a:lnTo>
                  <a:lnTo>
                    <a:pt x="110125" y="38069"/>
                  </a:lnTo>
                  <a:lnTo>
                    <a:pt x="110075" y="38143"/>
                  </a:lnTo>
                  <a:lnTo>
                    <a:pt x="110026" y="38193"/>
                  </a:lnTo>
                  <a:lnTo>
                    <a:pt x="109951" y="38218"/>
                  </a:lnTo>
                  <a:lnTo>
                    <a:pt x="109877" y="38242"/>
                  </a:lnTo>
                  <a:lnTo>
                    <a:pt x="109803" y="38267"/>
                  </a:lnTo>
                  <a:lnTo>
                    <a:pt x="109704" y="38242"/>
                  </a:lnTo>
                  <a:lnTo>
                    <a:pt x="109630" y="38218"/>
                  </a:lnTo>
                  <a:lnTo>
                    <a:pt x="109556" y="38193"/>
                  </a:lnTo>
                  <a:lnTo>
                    <a:pt x="109506" y="38143"/>
                  </a:lnTo>
                  <a:lnTo>
                    <a:pt x="109457" y="38069"/>
                  </a:lnTo>
                  <a:lnTo>
                    <a:pt x="109407" y="37995"/>
                  </a:lnTo>
                  <a:lnTo>
                    <a:pt x="109382" y="37921"/>
                  </a:lnTo>
                  <a:lnTo>
                    <a:pt x="109382" y="37847"/>
                  </a:lnTo>
                  <a:lnTo>
                    <a:pt x="109382" y="37772"/>
                  </a:lnTo>
                  <a:lnTo>
                    <a:pt x="109407" y="37698"/>
                  </a:lnTo>
                  <a:lnTo>
                    <a:pt x="109457" y="37624"/>
                  </a:lnTo>
                  <a:lnTo>
                    <a:pt x="109506" y="37550"/>
                  </a:lnTo>
                  <a:lnTo>
                    <a:pt x="109556" y="37500"/>
                  </a:lnTo>
                  <a:lnTo>
                    <a:pt x="109630" y="37476"/>
                  </a:lnTo>
                  <a:lnTo>
                    <a:pt x="109704" y="37451"/>
                  </a:lnTo>
                  <a:lnTo>
                    <a:pt x="109803" y="37426"/>
                  </a:lnTo>
                  <a:close/>
                  <a:moveTo>
                    <a:pt x="99463" y="38317"/>
                  </a:moveTo>
                  <a:lnTo>
                    <a:pt x="99538" y="38341"/>
                  </a:lnTo>
                  <a:lnTo>
                    <a:pt x="99587" y="38366"/>
                  </a:lnTo>
                  <a:lnTo>
                    <a:pt x="99637" y="38416"/>
                  </a:lnTo>
                  <a:lnTo>
                    <a:pt x="99637" y="38490"/>
                  </a:lnTo>
                  <a:lnTo>
                    <a:pt x="99637" y="38539"/>
                  </a:lnTo>
                  <a:lnTo>
                    <a:pt x="99587" y="38613"/>
                  </a:lnTo>
                  <a:lnTo>
                    <a:pt x="99538" y="38638"/>
                  </a:lnTo>
                  <a:lnTo>
                    <a:pt x="99463" y="38663"/>
                  </a:lnTo>
                  <a:lnTo>
                    <a:pt x="99414" y="38638"/>
                  </a:lnTo>
                  <a:lnTo>
                    <a:pt x="99340" y="38613"/>
                  </a:lnTo>
                  <a:lnTo>
                    <a:pt x="99315" y="38539"/>
                  </a:lnTo>
                  <a:lnTo>
                    <a:pt x="99290" y="38490"/>
                  </a:lnTo>
                  <a:lnTo>
                    <a:pt x="99315" y="38416"/>
                  </a:lnTo>
                  <a:lnTo>
                    <a:pt x="99340" y="38366"/>
                  </a:lnTo>
                  <a:lnTo>
                    <a:pt x="99414" y="38341"/>
                  </a:lnTo>
                  <a:lnTo>
                    <a:pt x="99463" y="38317"/>
                  </a:lnTo>
                  <a:close/>
                  <a:moveTo>
                    <a:pt x="125312" y="37055"/>
                  </a:moveTo>
                  <a:lnTo>
                    <a:pt x="125486" y="37080"/>
                  </a:lnTo>
                  <a:lnTo>
                    <a:pt x="125634" y="37129"/>
                  </a:lnTo>
                  <a:lnTo>
                    <a:pt x="125758" y="37203"/>
                  </a:lnTo>
                  <a:lnTo>
                    <a:pt x="125881" y="37302"/>
                  </a:lnTo>
                  <a:lnTo>
                    <a:pt x="125980" y="37426"/>
                  </a:lnTo>
                  <a:lnTo>
                    <a:pt x="126055" y="37550"/>
                  </a:lnTo>
                  <a:lnTo>
                    <a:pt x="126104" y="37698"/>
                  </a:lnTo>
                  <a:lnTo>
                    <a:pt x="126129" y="37871"/>
                  </a:lnTo>
                  <a:lnTo>
                    <a:pt x="126104" y="38020"/>
                  </a:lnTo>
                  <a:lnTo>
                    <a:pt x="126055" y="38168"/>
                  </a:lnTo>
                  <a:lnTo>
                    <a:pt x="125980" y="38292"/>
                  </a:lnTo>
                  <a:lnTo>
                    <a:pt x="125881" y="38440"/>
                  </a:lnTo>
                  <a:lnTo>
                    <a:pt x="125758" y="38539"/>
                  </a:lnTo>
                  <a:lnTo>
                    <a:pt x="125634" y="38613"/>
                  </a:lnTo>
                  <a:lnTo>
                    <a:pt x="125486" y="38638"/>
                  </a:lnTo>
                  <a:lnTo>
                    <a:pt x="125312" y="38663"/>
                  </a:lnTo>
                  <a:lnTo>
                    <a:pt x="125164" y="38638"/>
                  </a:lnTo>
                  <a:lnTo>
                    <a:pt x="125016" y="38613"/>
                  </a:lnTo>
                  <a:lnTo>
                    <a:pt x="124892" y="38539"/>
                  </a:lnTo>
                  <a:lnTo>
                    <a:pt x="124744" y="38440"/>
                  </a:lnTo>
                  <a:lnTo>
                    <a:pt x="124645" y="38292"/>
                  </a:lnTo>
                  <a:lnTo>
                    <a:pt x="124570" y="38168"/>
                  </a:lnTo>
                  <a:lnTo>
                    <a:pt x="124546" y="38020"/>
                  </a:lnTo>
                  <a:lnTo>
                    <a:pt x="124521" y="37871"/>
                  </a:lnTo>
                  <a:lnTo>
                    <a:pt x="124546" y="37698"/>
                  </a:lnTo>
                  <a:lnTo>
                    <a:pt x="124570" y="37550"/>
                  </a:lnTo>
                  <a:lnTo>
                    <a:pt x="124645" y="37426"/>
                  </a:lnTo>
                  <a:lnTo>
                    <a:pt x="124744" y="37302"/>
                  </a:lnTo>
                  <a:lnTo>
                    <a:pt x="124892" y="37203"/>
                  </a:lnTo>
                  <a:lnTo>
                    <a:pt x="125016" y="37129"/>
                  </a:lnTo>
                  <a:lnTo>
                    <a:pt x="125164" y="37080"/>
                  </a:lnTo>
                  <a:lnTo>
                    <a:pt x="125312" y="37055"/>
                  </a:lnTo>
                  <a:close/>
                  <a:moveTo>
                    <a:pt x="112524" y="37970"/>
                  </a:moveTo>
                  <a:lnTo>
                    <a:pt x="112623" y="37995"/>
                  </a:lnTo>
                  <a:lnTo>
                    <a:pt x="112697" y="38045"/>
                  </a:lnTo>
                  <a:lnTo>
                    <a:pt x="112771" y="38119"/>
                  </a:lnTo>
                  <a:lnTo>
                    <a:pt x="112846" y="38193"/>
                  </a:lnTo>
                  <a:lnTo>
                    <a:pt x="112870" y="38267"/>
                  </a:lnTo>
                  <a:lnTo>
                    <a:pt x="112895" y="38366"/>
                  </a:lnTo>
                  <a:lnTo>
                    <a:pt x="112920" y="38440"/>
                  </a:lnTo>
                  <a:lnTo>
                    <a:pt x="112895" y="38539"/>
                  </a:lnTo>
                  <a:lnTo>
                    <a:pt x="112870" y="38638"/>
                  </a:lnTo>
                  <a:lnTo>
                    <a:pt x="112846" y="38712"/>
                  </a:lnTo>
                  <a:lnTo>
                    <a:pt x="112771" y="38787"/>
                  </a:lnTo>
                  <a:lnTo>
                    <a:pt x="112697" y="38861"/>
                  </a:lnTo>
                  <a:lnTo>
                    <a:pt x="112623" y="38910"/>
                  </a:lnTo>
                  <a:lnTo>
                    <a:pt x="112524" y="38935"/>
                  </a:lnTo>
                  <a:lnTo>
                    <a:pt x="112326" y="38935"/>
                  </a:lnTo>
                  <a:lnTo>
                    <a:pt x="112252" y="38910"/>
                  </a:lnTo>
                  <a:lnTo>
                    <a:pt x="112153" y="38861"/>
                  </a:lnTo>
                  <a:lnTo>
                    <a:pt x="112079" y="38787"/>
                  </a:lnTo>
                  <a:lnTo>
                    <a:pt x="112029" y="38712"/>
                  </a:lnTo>
                  <a:lnTo>
                    <a:pt x="111980" y="38638"/>
                  </a:lnTo>
                  <a:lnTo>
                    <a:pt x="111955" y="38539"/>
                  </a:lnTo>
                  <a:lnTo>
                    <a:pt x="111955" y="38440"/>
                  </a:lnTo>
                  <a:lnTo>
                    <a:pt x="111955" y="38366"/>
                  </a:lnTo>
                  <a:lnTo>
                    <a:pt x="111980" y="38267"/>
                  </a:lnTo>
                  <a:lnTo>
                    <a:pt x="112029" y="38193"/>
                  </a:lnTo>
                  <a:lnTo>
                    <a:pt x="112079" y="38119"/>
                  </a:lnTo>
                  <a:lnTo>
                    <a:pt x="112153" y="38045"/>
                  </a:lnTo>
                  <a:lnTo>
                    <a:pt x="112252" y="37995"/>
                  </a:lnTo>
                  <a:lnTo>
                    <a:pt x="112326" y="37970"/>
                  </a:lnTo>
                  <a:close/>
                  <a:moveTo>
                    <a:pt x="115022" y="37921"/>
                  </a:moveTo>
                  <a:lnTo>
                    <a:pt x="115121" y="37946"/>
                  </a:lnTo>
                  <a:lnTo>
                    <a:pt x="115220" y="37970"/>
                  </a:lnTo>
                  <a:lnTo>
                    <a:pt x="115319" y="38020"/>
                  </a:lnTo>
                  <a:lnTo>
                    <a:pt x="115418" y="38094"/>
                  </a:lnTo>
                  <a:lnTo>
                    <a:pt x="115468" y="38168"/>
                  </a:lnTo>
                  <a:lnTo>
                    <a:pt x="115517" y="38267"/>
                  </a:lnTo>
                  <a:lnTo>
                    <a:pt x="115566" y="38366"/>
                  </a:lnTo>
                  <a:lnTo>
                    <a:pt x="115566" y="38490"/>
                  </a:lnTo>
                  <a:lnTo>
                    <a:pt x="115566" y="38589"/>
                  </a:lnTo>
                  <a:lnTo>
                    <a:pt x="115517" y="38688"/>
                  </a:lnTo>
                  <a:lnTo>
                    <a:pt x="115468" y="38787"/>
                  </a:lnTo>
                  <a:lnTo>
                    <a:pt x="115418" y="38861"/>
                  </a:lnTo>
                  <a:lnTo>
                    <a:pt x="115319" y="38935"/>
                  </a:lnTo>
                  <a:lnTo>
                    <a:pt x="115220" y="38984"/>
                  </a:lnTo>
                  <a:lnTo>
                    <a:pt x="115121" y="39009"/>
                  </a:lnTo>
                  <a:lnTo>
                    <a:pt x="115022" y="39034"/>
                  </a:lnTo>
                  <a:lnTo>
                    <a:pt x="114923" y="39009"/>
                  </a:lnTo>
                  <a:lnTo>
                    <a:pt x="114800" y="38984"/>
                  </a:lnTo>
                  <a:lnTo>
                    <a:pt x="114725" y="38935"/>
                  </a:lnTo>
                  <a:lnTo>
                    <a:pt x="114627" y="38861"/>
                  </a:lnTo>
                  <a:lnTo>
                    <a:pt x="114552" y="38787"/>
                  </a:lnTo>
                  <a:lnTo>
                    <a:pt x="114503" y="38688"/>
                  </a:lnTo>
                  <a:lnTo>
                    <a:pt x="114478" y="38589"/>
                  </a:lnTo>
                  <a:lnTo>
                    <a:pt x="114453" y="38490"/>
                  </a:lnTo>
                  <a:lnTo>
                    <a:pt x="114478" y="38366"/>
                  </a:lnTo>
                  <a:lnTo>
                    <a:pt x="114503" y="38267"/>
                  </a:lnTo>
                  <a:lnTo>
                    <a:pt x="114552" y="38168"/>
                  </a:lnTo>
                  <a:lnTo>
                    <a:pt x="114627" y="38094"/>
                  </a:lnTo>
                  <a:lnTo>
                    <a:pt x="114725" y="38020"/>
                  </a:lnTo>
                  <a:lnTo>
                    <a:pt x="114800" y="37970"/>
                  </a:lnTo>
                  <a:lnTo>
                    <a:pt x="114923" y="37946"/>
                  </a:lnTo>
                  <a:lnTo>
                    <a:pt x="115022" y="37921"/>
                  </a:lnTo>
                  <a:close/>
                  <a:moveTo>
                    <a:pt x="102209" y="38836"/>
                  </a:moveTo>
                  <a:lnTo>
                    <a:pt x="102308" y="38910"/>
                  </a:lnTo>
                  <a:lnTo>
                    <a:pt x="102357" y="38984"/>
                  </a:lnTo>
                  <a:lnTo>
                    <a:pt x="102357" y="39059"/>
                  </a:lnTo>
                  <a:lnTo>
                    <a:pt x="102357" y="39158"/>
                  </a:lnTo>
                  <a:lnTo>
                    <a:pt x="102308" y="39232"/>
                  </a:lnTo>
                  <a:lnTo>
                    <a:pt x="102209" y="39306"/>
                  </a:lnTo>
                  <a:lnTo>
                    <a:pt x="102036" y="39306"/>
                  </a:lnTo>
                  <a:lnTo>
                    <a:pt x="101962" y="39232"/>
                  </a:lnTo>
                  <a:lnTo>
                    <a:pt x="101912" y="39158"/>
                  </a:lnTo>
                  <a:lnTo>
                    <a:pt x="101887" y="39059"/>
                  </a:lnTo>
                  <a:lnTo>
                    <a:pt x="101912" y="38984"/>
                  </a:lnTo>
                  <a:lnTo>
                    <a:pt x="101962" y="38910"/>
                  </a:lnTo>
                  <a:lnTo>
                    <a:pt x="102036" y="38836"/>
                  </a:lnTo>
                  <a:close/>
                  <a:moveTo>
                    <a:pt x="104707" y="38787"/>
                  </a:moveTo>
                  <a:lnTo>
                    <a:pt x="104831" y="38811"/>
                  </a:lnTo>
                  <a:lnTo>
                    <a:pt x="104930" y="38886"/>
                  </a:lnTo>
                  <a:lnTo>
                    <a:pt x="105004" y="38984"/>
                  </a:lnTo>
                  <a:lnTo>
                    <a:pt x="105029" y="39108"/>
                  </a:lnTo>
                  <a:lnTo>
                    <a:pt x="105004" y="39207"/>
                  </a:lnTo>
                  <a:lnTo>
                    <a:pt x="104930" y="39306"/>
                  </a:lnTo>
                  <a:lnTo>
                    <a:pt x="104831" y="39380"/>
                  </a:lnTo>
                  <a:lnTo>
                    <a:pt x="104707" y="39405"/>
                  </a:lnTo>
                  <a:lnTo>
                    <a:pt x="104584" y="39380"/>
                  </a:lnTo>
                  <a:lnTo>
                    <a:pt x="104485" y="39331"/>
                  </a:lnTo>
                  <a:lnTo>
                    <a:pt x="104435" y="39207"/>
                  </a:lnTo>
                  <a:lnTo>
                    <a:pt x="104411" y="39108"/>
                  </a:lnTo>
                  <a:lnTo>
                    <a:pt x="104435" y="38984"/>
                  </a:lnTo>
                  <a:lnTo>
                    <a:pt x="104485" y="38886"/>
                  </a:lnTo>
                  <a:lnTo>
                    <a:pt x="104584" y="38811"/>
                  </a:lnTo>
                  <a:lnTo>
                    <a:pt x="104707" y="38787"/>
                  </a:lnTo>
                  <a:close/>
                  <a:moveTo>
                    <a:pt x="117743" y="38465"/>
                  </a:moveTo>
                  <a:lnTo>
                    <a:pt x="117867" y="38514"/>
                  </a:lnTo>
                  <a:lnTo>
                    <a:pt x="117966" y="38564"/>
                  </a:lnTo>
                  <a:lnTo>
                    <a:pt x="118065" y="38638"/>
                  </a:lnTo>
                  <a:lnTo>
                    <a:pt x="118139" y="38737"/>
                  </a:lnTo>
                  <a:lnTo>
                    <a:pt x="118188" y="38836"/>
                  </a:lnTo>
                  <a:lnTo>
                    <a:pt x="118238" y="38960"/>
                  </a:lnTo>
                  <a:lnTo>
                    <a:pt x="118238" y="39083"/>
                  </a:lnTo>
                  <a:lnTo>
                    <a:pt x="118238" y="39207"/>
                  </a:lnTo>
                  <a:lnTo>
                    <a:pt x="118188" y="39306"/>
                  </a:lnTo>
                  <a:lnTo>
                    <a:pt x="118139" y="39430"/>
                  </a:lnTo>
                  <a:lnTo>
                    <a:pt x="118065" y="39529"/>
                  </a:lnTo>
                  <a:lnTo>
                    <a:pt x="117966" y="39603"/>
                  </a:lnTo>
                  <a:lnTo>
                    <a:pt x="117867" y="39652"/>
                  </a:lnTo>
                  <a:lnTo>
                    <a:pt x="117743" y="39702"/>
                  </a:lnTo>
                  <a:lnTo>
                    <a:pt x="117496" y="39702"/>
                  </a:lnTo>
                  <a:lnTo>
                    <a:pt x="117397" y="39652"/>
                  </a:lnTo>
                  <a:lnTo>
                    <a:pt x="117273" y="39603"/>
                  </a:lnTo>
                  <a:lnTo>
                    <a:pt x="117174" y="39529"/>
                  </a:lnTo>
                  <a:lnTo>
                    <a:pt x="117100" y="39430"/>
                  </a:lnTo>
                  <a:lnTo>
                    <a:pt x="117051" y="39306"/>
                  </a:lnTo>
                  <a:lnTo>
                    <a:pt x="117001" y="39207"/>
                  </a:lnTo>
                  <a:lnTo>
                    <a:pt x="117001" y="39083"/>
                  </a:lnTo>
                  <a:lnTo>
                    <a:pt x="117001" y="38960"/>
                  </a:lnTo>
                  <a:lnTo>
                    <a:pt x="117051" y="38836"/>
                  </a:lnTo>
                  <a:lnTo>
                    <a:pt x="117100" y="38737"/>
                  </a:lnTo>
                  <a:lnTo>
                    <a:pt x="117174" y="38638"/>
                  </a:lnTo>
                  <a:lnTo>
                    <a:pt x="117273" y="38564"/>
                  </a:lnTo>
                  <a:lnTo>
                    <a:pt x="117397" y="38514"/>
                  </a:lnTo>
                  <a:lnTo>
                    <a:pt x="117496" y="38465"/>
                  </a:lnTo>
                  <a:close/>
                  <a:moveTo>
                    <a:pt x="107305" y="39306"/>
                  </a:moveTo>
                  <a:lnTo>
                    <a:pt x="107453" y="39356"/>
                  </a:lnTo>
                  <a:lnTo>
                    <a:pt x="107527" y="39380"/>
                  </a:lnTo>
                  <a:lnTo>
                    <a:pt x="107577" y="39430"/>
                  </a:lnTo>
                  <a:lnTo>
                    <a:pt x="107626" y="39479"/>
                  </a:lnTo>
                  <a:lnTo>
                    <a:pt x="107651" y="39553"/>
                  </a:lnTo>
                  <a:lnTo>
                    <a:pt x="107676" y="39702"/>
                  </a:lnTo>
                  <a:lnTo>
                    <a:pt x="107651" y="39850"/>
                  </a:lnTo>
                  <a:lnTo>
                    <a:pt x="107626" y="39900"/>
                  </a:lnTo>
                  <a:lnTo>
                    <a:pt x="107577" y="39974"/>
                  </a:lnTo>
                  <a:lnTo>
                    <a:pt x="107527" y="40023"/>
                  </a:lnTo>
                  <a:lnTo>
                    <a:pt x="107453" y="40048"/>
                  </a:lnTo>
                  <a:lnTo>
                    <a:pt x="107305" y="40073"/>
                  </a:lnTo>
                  <a:lnTo>
                    <a:pt x="107156" y="40048"/>
                  </a:lnTo>
                  <a:lnTo>
                    <a:pt x="107107" y="40023"/>
                  </a:lnTo>
                  <a:lnTo>
                    <a:pt x="107033" y="39974"/>
                  </a:lnTo>
                  <a:lnTo>
                    <a:pt x="106983" y="39900"/>
                  </a:lnTo>
                  <a:lnTo>
                    <a:pt x="106958" y="39850"/>
                  </a:lnTo>
                  <a:lnTo>
                    <a:pt x="106934" y="39702"/>
                  </a:lnTo>
                  <a:lnTo>
                    <a:pt x="106958" y="39553"/>
                  </a:lnTo>
                  <a:lnTo>
                    <a:pt x="106983" y="39479"/>
                  </a:lnTo>
                  <a:lnTo>
                    <a:pt x="107033" y="39430"/>
                  </a:lnTo>
                  <a:lnTo>
                    <a:pt x="107107" y="39380"/>
                  </a:lnTo>
                  <a:lnTo>
                    <a:pt x="107156" y="39356"/>
                  </a:lnTo>
                  <a:lnTo>
                    <a:pt x="107305" y="39306"/>
                  </a:lnTo>
                  <a:close/>
                  <a:moveTo>
                    <a:pt x="120217" y="38984"/>
                  </a:moveTo>
                  <a:lnTo>
                    <a:pt x="120341" y="39009"/>
                  </a:lnTo>
                  <a:lnTo>
                    <a:pt x="120464" y="39059"/>
                  </a:lnTo>
                  <a:lnTo>
                    <a:pt x="120588" y="39108"/>
                  </a:lnTo>
                  <a:lnTo>
                    <a:pt x="120712" y="39207"/>
                  </a:lnTo>
                  <a:lnTo>
                    <a:pt x="120786" y="39306"/>
                  </a:lnTo>
                  <a:lnTo>
                    <a:pt x="120860" y="39430"/>
                  </a:lnTo>
                  <a:lnTo>
                    <a:pt x="120909" y="39553"/>
                  </a:lnTo>
                  <a:lnTo>
                    <a:pt x="120909" y="39702"/>
                  </a:lnTo>
                  <a:lnTo>
                    <a:pt x="120909" y="39826"/>
                  </a:lnTo>
                  <a:lnTo>
                    <a:pt x="120860" y="39974"/>
                  </a:lnTo>
                  <a:lnTo>
                    <a:pt x="120786" y="40073"/>
                  </a:lnTo>
                  <a:lnTo>
                    <a:pt x="120712" y="40197"/>
                  </a:lnTo>
                  <a:lnTo>
                    <a:pt x="120588" y="40295"/>
                  </a:lnTo>
                  <a:lnTo>
                    <a:pt x="120464" y="40345"/>
                  </a:lnTo>
                  <a:lnTo>
                    <a:pt x="120341" y="40394"/>
                  </a:lnTo>
                  <a:lnTo>
                    <a:pt x="120068" y="40394"/>
                  </a:lnTo>
                  <a:lnTo>
                    <a:pt x="119945" y="40345"/>
                  </a:lnTo>
                  <a:lnTo>
                    <a:pt x="119821" y="40295"/>
                  </a:lnTo>
                  <a:lnTo>
                    <a:pt x="119722" y="40197"/>
                  </a:lnTo>
                  <a:lnTo>
                    <a:pt x="119623" y="40073"/>
                  </a:lnTo>
                  <a:lnTo>
                    <a:pt x="119549" y="39974"/>
                  </a:lnTo>
                  <a:lnTo>
                    <a:pt x="119524" y="39826"/>
                  </a:lnTo>
                  <a:lnTo>
                    <a:pt x="119500" y="39702"/>
                  </a:lnTo>
                  <a:lnTo>
                    <a:pt x="119524" y="39553"/>
                  </a:lnTo>
                  <a:lnTo>
                    <a:pt x="119549" y="39430"/>
                  </a:lnTo>
                  <a:lnTo>
                    <a:pt x="119623" y="39306"/>
                  </a:lnTo>
                  <a:lnTo>
                    <a:pt x="119722" y="39207"/>
                  </a:lnTo>
                  <a:lnTo>
                    <a:pt x="119821" y="39108"/>
                  </a:lnTo>
                  <a:lnTo>
                    <a:pt x="119945" y="39059"/>
                  </a:lnTo>
                  <a:lnTo>
                    <a:pt x="120068" y="39009"/>
                  </a:lnTo>
                  <a:lnTo>
                    <a:pt x="120217" y="38984"/>
                  </a:lnTo>
                  <a:close/>
                  <a:moveTo>
                    <a:pt x="96990" y="40147"/>
                  </a:moveTo>
                  <a:lnTo>
                    <a:pt x="97039" y="40172"/>
                  </a:lnTo>
                  <a:lnTo>
                    <a:pt x="97089" y="40221"/>
                  </a:lnTo>
                  <a:lnTo>
                    <a:pt x="97089" y="40271"/>
                  </a:lnTo>
                  <a:lnTo>
                    <a:pt x="97089" y="40320"/>
                  </a:lnTo>
                  <a:lnTo>
                    <a:pt x="97039" y="40370"/>
                  </a:lnTo>
                  <a:lnTo>
                    <a:pt x="96990" y="40394"/>
                  </a:lnTo>
                  <a:lnTo>
                    <a:pt x="96940" y="40419"/>
                  </a:lnTo>
                  <a:lnTo>
                    <a:pt x="96891" y="40394"/>
                  </a:lnTo>
                  <a:lnTo>
                    <a:pt x="96841" y="40370"/>
                  </a:lnTo>
                  <a:lnTo>
                    <a:pt x="96817" y="40320"/>
                  </a:lnTo>
                  <a:lnTo>
                    <a:pt x="96817" y="40271"/>
                  </a:lnTo>
                  <a:lnTo>
                    <a:pt x="96817" y="40221"/>
                  </a:lnTo>
                  <a:lnTo>
                    <a:pt x="96841" y="40172"/>
                  </a:lnTo>
                  <a:lnTo>
                    <a:pt x="96891" y="40147"/>
                  </a:lnTo>
                  <a:close/>
                  <a:moveTo>
                    <a:pt x="94318" y="40295"/>
                  </a:moveTo>
                  <a:lnTo>
                    <a:pt x="94368" y="40320"/>
                  </a:lnTo>
                  <a:lnTo>
                    <a:pt x="94392" y="40370"/>
                  </a:lnTo>
                  <a:lnTo>
                    <a:pt x="94368" y="40419"/>
                  </a:lnTo>
                  <a:lnTo>
                    <a:pt x="94318" y="40444"/>
                  </a:lnTo>
                  <a:lnTo>
                    <a:pt x="94269" y="40419"/>
                  </a:lnTo>
                  <a:lnTo>
                    <a:pt x="94244" y="40370"/>
                  </a:lnTo>
                  <a:lnTo>
                    <a:pt x="94269" y="40320"/>
                  </a:lnTo>
                  <a:lnTo>
                    <a:pt x="94318" y="40295"/>
                  </a:lnTo>
                  <a:close/>
                  <a:moveTo>
                    <a:pt x="122938" y="38935"/>
                  </a:moveTo>
                  <a:lnTo>
                    <a:pt x="123086" y="38984"/>
                  </a:lnTo>
                  <a:lnTo>
                    <a:pt x="123210" y="39059"/>
                  </a:lnTo>
                  <a:lnTo>
                    <a:pt x="123334" y="39158"/>
                  </a:lnTo>
                  <a:lnTo>
                    <a:pt x="123433" y="39281"/>
                  </a:lnTo>
                  <a:lnTo>
                    <a:pt x="123507" y="39405"/>
                  </a:lnTo>
                  <a:lnTo>
                    <a:pt x="123531" y="39553"/>
                  </a:lnTo>
                  <a:lnTo>
                    <a:pt x="123556" y="39702"/>
                  </a:lnTo>
                  <a:lnTo>
                    <a:pt x="123531" y="39850"/>
                  </a:lnTo>
                  <a:lnTo>
                    <a:pt x="123507" y="39974"/>
                  </a:lnTo>
                  <a:lnTo>
                    <a:pt x="123433" y="40122"/>
                  </a:lnTo>
                  <a:lnTo>
                    <a:pt x="123334" y="40246"/>
                  </a:lnTo>
                  <a:lnTo>
                    <a:pt x="123210" y="40320"/>
                  </a:lnTo>
                  <a:lnTo>
                    <a:pt x="123086" y="40394"/>
                  </a:lnTo>
                  <a:lnTo>
                    <a:pt x="122938" y="40444"/>
                  </a:lnTo>
                  <a:lnTo>
                    <a:pt x="122789" y="40469"/>
                  </a:lnTo>
                  <a:lnTo>
                    <a:pt x="122641" y="40444"/>
                  </a:lnTo>
                  <a:lnTo>
                    <a:pt x="122493" y="40394"/>
                  </a:lnTo>
                  <a:lnTo>
                    <a:pt x="122369" y="40320"/>
                  </a:lnTo>
                  <a:lnTo>
                    <a:pt x="122245" y="40246"/>
                  </a:lnTo>
                  <a:lnTo>
                    <a:pt x="122146" y="40122"/>
                  </a:lnTo>
                  <a:lnTo>
                    <a:pt x="122097" y="39974"/>
                  </a:lnTo>
                  <a:lnTo>
                    <a:pt x="122047" y="39850"/>
                  </a:lnTo>
                  <a:lnTo>
                    <a:pt x="122023" y="39702"/>
                  </a:lnTo>
                  <a:lnTo>
                    <a:pt x="122047" y="39553"/>
                  </a:lnTo>
                  <a:lnTo>
                    <a:pt x="122097" y="39405"/>
                  </a:lnTo>
                  <a:lnTo>
                    <a:pt x="122146" y="39281"/>
                  </a:lnTo>
                  <a:lnTo>
                    <a:pt x="122245" y="39158"/>
                  </a:lnTo>
                  <a:lnTo>
                    <a:pt x="122369" y="39059"/>
                  </a:lnTo>
                  <a:lnTo>
                    <a:pt x="122493" y="38984"/>
                  </a:lnTo>
                  <a:lnTo>
                    <a:pt x="122641" y="38935"/>
                  </a:lnTo>
                  <a:close/>
                  <a:moveTo>
                    <a:pt x="109951" y="39850"/>
                  </a:moveTo>
                  <a:lnTo>
                    <a:pt x="110050" y="39875"/>
                  </a:lnTo>
                  <a:lnTo>
                    <a:pt x="110125" y="39924"/>
                  </a:lnTo>
                  <a:lnTo>
                    <a:pt x="110199" y="39974"/>
                  </a:lnTo>
                  <a:lnTo>
                    <a:pt x="110248" y="40048"/>
                  </a:lnTo>
                  <a:lnTo>
                    <a:pt x="110298" y="40147"/>
                  </a:lnTo>
                  <a:lnTo>
                    <a:pt x="110322" y="40221"/>
                  </a:lnTo>
                  <a:lnTo>
                    <a:pt x="110322" y="40320"/>
                  </a:lnTo>
                  <a:lnTo>
                    <a:pt x="110322" y="40394"/>
                  </a:lnTo>
                  <a:lnTo>
                    <a:pt x="110298" y="40493"/>
                  </a:lnTo>
                  <a:lnTo>
                    <a:pt x="110248" y="40568"/>
                  </a:lnTo>
                  <a:lnTo>
                    <a:pt x="110199" y="40642"/>
                  </a:lnTo>
                  <a:lnTo>
                    <a:pt x="110125" y="40691"/>
                  </a:lnTo>
                  <a:lnTo>
                    <a:pt x="110050" y="40741"/>
                  </a:lnTo>
                  <a:lnTo>
                    <a:pt x="109951" y="40765"/>
                  </a:lnTo>
                  <a:lnTo>
                    <a:pt x="109778" y="40765"/>
                  </a:lnTo>
                  <a:lnTo>
                    <a:pt x="109704" y="40741"/>
                  </a:lnTo>
                  <a:lnTo>
                    <a:pt x="109630" y="40691"/>
                  </a:lnTo>
                  <a:lnTo>
                    <a:pt x="109556" y="40642"/>
                  </a:lnTo>
                  <a:lnTo>
                    <a:pt x="109481" y="40568"/>
                  </a:lnTo>
                  <a:lnTo>
                    <a:pt x="109457" y="40493"/>
                  </a:lnTo>
                  <a:lnTo>
                    <a:pt x="109432" y="40394"/>
                  </a:lnTo>
                  <a:lnTo>
                    <a:pt x="109407" y="40320"/>
                  </a:lnTo>
                  <a:lnTo>
                    <a:pt x="109432" y="40221"/>
                  </a:lnTo>
                  <a:lnTo>
                    <a:pt x="109457" y="40147"/>
                  </a:lnTo>
                  <a:lnTo>
                    <a:pt x="109481" y="40048"/>
                  </a:lnTo>
                  <a:lnTo>
                    <a:pt x="109556" y="39974"/>
                  </a:lnTo>
                  <a:lnTo>
                    <a:pt x="109630" y="39924"/>
                  </a:lnTo>
                  <a:lnTo>
                    <a:pt x="109704" y="39875"/>
                  </a:lnTo>
                  <a:lnTo>
                    <a:pt x="109778" y="39850"/>
                  </a:lnTo>
                  <a:close/>
                  <a:moveTo>
                    <a:pt x="99463" y="40691"/>
                  </a:moveTo>
                  <a:lnTo>
                    <a:pt x="99538" y="40716"/>
                  </a:lnTo>
                  <a:lnTo>
                    <a:pt x="99612" y="40765"/>
                  </a:lnTo>
                  <a:lnTo>
                    <a:pt x="99661" y="40840"/>
                  </a:lnTo>
                  <a:lnTo>
                    <a:pt x="99686" y="40914"/>
                  </a:lnTo>
                  <a:lnTo>
                    <a:pt x="99661" y="40988"/>
                  </a:lnTo>
                  <a:lnTo>
                    <a:pt x="99612" y="41062"/>
                  </a:lnTo>
                  <a:lnTo>
                    <a:pt x="99538" y="41112"/>
                  </a:lnTo>
                  <a:lnTo>
                    <a:pt x="99389" y="41112"/>
                  </a:lnTo>
                  <a:lnTo>
                    <a:pt x="99315" y="41062"/>
                  </a:lnTo>
                  <a:lnTo>
                    <a:pt x="99265" y="40988"/>
                  </a:lnTo>
                  <a:lnTo>
                    <a:pt x="99265" y="40914"/>
                  </a:lnTo>
                  <a:lnTo>
                    <a:pt x="99265" y="40840"/>
                  </a:lnTo>
                  <a:lnTo>
                    <a:pt x="99315" y="40765"/>
                  </a:lnTo>
                  <a:lnTo>
                    <a:pt x="99389" y="40716"/>
                  </a:lnTo>
                  <a:lnTo>
                    <a:pt x="99463" y="40691"/>
                  </a:lnTo>
                  <a:close/>
                  <a:moveTo>
                    <a:pt x="125362" y="39454"/>
                  </a:moveTo>
                  <a:lnTo>
                    <a:pt x="125535" y="39479"/>
                  </a:lnTo>
                  <a:lnTo>
                    <a:pt x="125684" y="39529"/>
                  </a:lnTo>
                  <a:lnTo>
                    <a:pt x="125832" y="39603"/>
                  </a:lnTo>
                  <a:lnTo>
                    <a:pt x="125956" y="39727"/>
                  </a:lnTo>
                  <a:lnTo>
                    <a:pt x="126079" y="39850"/>
                  </a:lnTo>
                  <a:lnTo>
                    <a:pt x="126153" y="39999"/>
                  </a:lnTo>
                  <a:lnTo>
                    <a:pt x="126203" y="40147"/>
                  </a:lnTo>
                  <a:lnTo>
                    <a:pt x="126203" y="40320"/>
                  </a:lnTo>
                  <a:lnTo>
                    <a:pt x="126203" y="40469"/>
                  </a:lnTo>
                  <a:lnTo>
                    <a:pt x="126153" y="40642"/>
                  </a:lnTo>
                  <a:lnTo>
                    <a:pt x="126079" y="40790"/>
                  </a:lnTo>
                  <a:lnTo>
                    <a:pt x="125956" y="40914"/>
                  </a:lnTo>
                  <a:lnTo>
                    <a:pt x="125832" y="41013"/>
                  </a:lnTo>
                  <a:lnTo>
                    <a:pt x="125684" y="41087"/>
                  </a:lnTo>
                  <a:lnTo>
                    <a:pt x="125535" y="41137"/>
                  </a:lnTo>
                  <a:lnTo>
                    <a:pt x="125362" y="41161"/>
                  </a:lnTo>
                  <a:lnTo>
                    <a:pt x="125214" y="41137"/>
                  </a:lnTo>
                  <a:lnTo>
                    <a:pt x="125040" y="41087"/>
                  </a:lnTo>
                  <a:lnTo>
                    <a:pt x="124892" y="41013"/>
                  </a:lnTo>
                  <a:lnTo>
                    <a:pt x="124768" y="40914"/>
                  </a:lnTo>
                  <a:lnTo>
                    <a:pt x="124669" y="40790"/>
                  </a:lnTo>
                  <a:lnTo>
                    <a:pt x="124570" y="40642"/>
                  </a:lnTo>
                  <a:lnTo>
                    <a:pt x="124546" y="40469"/>
                  </a:lnTo>
                  <a:lnTo>
                    <a:pt x="124521" y="40320"/>
                  </a:lnTo>
                  <a:lnTo>
                    <a:pt x="124546" y="40147"/>
                  </a:lnTo>
                  <a:lnTo>
                    <a:pt x="124570" y="39999"/>
                  </a:lnTo>
                  <a:lnTo>
                    <a:pt x="124669" y="39850"/>
                  </a:lnTo>
                  <a:lnTo>
                    <a:pt x="124768" y="39727"/>
                  </a:lnTo>
                  <a:lnTo>
                    <a:pt x="124892" y="39603"/>
                  </a:lnTo>
                  <a:lnTo>
                    <a:pt x="125040" y="39529"/>
                  </a:lnTo>
                  <a:lnTo>
                    <a:pt x="125214" y="39479"/>
                  </a:lnTo>
                  <a:lnTo>
                    <a:pt x="125362" y="39454"/>
                  </a:lnTo>
                  <a:close/>
                  <a:moveTo>
                    <a:pt x="112524" y="40419"/>
                  </a:moveTo>
                  <a:lnTo>
                    <a:pt x="112623" y="40444"/>
                  </a:lnTo>
                  <a:lnTo>
                    <a:pt x="112722" y="40493"/>
                  </a:lnTo>
                  <a:lnTo>
                    <a:pt x="112796" y="40568"/>
                  </a:lnTo>
                  <a:lnTo>
                    <a:pt x="112870" y="40642"/>
                  </a:lnTo>
                  <a:lnTo>
                    <a:pt x="112920" y="40741"/>
                  </a:lnTo>
                  <a:lnTo>
                    <a:pt x="112944" y="40840"/>
                  </a:lnTo>
                  <a:lnTo>
                    <a:pt x="112969" y="40939"/>
                  </a:lnTo>
                  <a:lnTo>
                    <a:pt x="112944" y="41038"/>
                  </a:lnTo>
                  <a:lnTo>
                    <a:pt x="112920" y="41137"/>
                  </a:lnTo>
                  <a:lnTo>
                    <a:pt x="112870" y="41235"/>
                  </a:lnTo>
                  <a:lnTo>
                    <a:pt x="112796" y="41310"/>
                  </a:lnTo>
                  <a:lnTo>
                    <a:pt x="112722" y="41384"/>
                  </a:lnTo>
                  <a:lnTo>
                    <a:pt x="112623" y="41433"/>
                  </a:lnTo>
                  <a:lnTo>
                    <a:pt x="112524" y="41458"/>
                  </a:lnTo>
                  <a:lnTo>
                    <a:pt x="112425" y="41483"/>
                  </a:lnTo>
                  <a:lnTo>
                    <a:pt x="112326" y="41458"/>
                  </a:lnTo>
                  <a:lnTo>
                    <a:pt x="112227" y="41433"/>
                  </a:lnTo>
                  <a:lnTo>
                    <a:pt x="112128" y="41384"/>
                  </a:lnTo>
                  <a:lnTo>
                    <a:pt x="112054" y="41310"/>
                  </a:lnTo>
                  <a:lnTo>
                    <a:pt x="111980" y="41235"/>
                  </a:lnTo>
                  <a:lnTo>
                    <a:pt x="111930" y="41137"/>
                  </a:lnTo>
                  <a:lnTo>
                    <a:pt x="111906" y="41038"/>
                  </a:lnTo>
                  <a:lnTo>
                    <a:pt x="111906" y="40939"/>
                  </a:lnTo>
                  <a:lnTo>
                    <a:pt x="111906" y="40840"/>
                  </a:lnTo>
                  <a:lnTo>
                    <a:pt x="111930" y="40741"/>
                  </a:lnTo>
                  <a:lnTo>
                    <a:pt x="111980" y="40642"/>
                  </a:lnTo>
                  <a:lnTo>
                    <a:pt x="112054" y="40568"/>
                  </a:lnTo>
                  <a:lnTo>
                    <a:pt x="112128" y="40493"/>
                  </a:lnTo>
                  <a:lnTo>
                    <a:pt x="112227" y="40444"/>
                  </a:lnTo>
                  <a:lnTo>
                    <a:pt x="112326" y="40419"/>
                  </a:lnTo>
                  <a:close/>
                  <a:moveTo>
                    <a:pt x="115121" y="40320"/>
                  </a:moveTo>
                  <a:lnTo>
                    <a:pt x="115245" y="40370"/>
                  </a:lnTo>
                  <a:lnTo>
                    <a:pt x="115344" y="40419"/>
                  </a:lnTo>
                  <a:lnTo>
                    <a:pt x="115443" y="40493"/>
                  </a:lnTo>
                  <a:lnTo>
                    <a:pt x="115517" y="40592"/>
                  </a:lnTo>
                  <a:lnTo>
                    <a:pt x="115566" y="40691"/>
                  </a:lnTo>
                  <a:lnTo>
                    <a:pt x="115591" y="40790"/>
                  </a:lnTo>
                  <a:lnTo>
                    <a:pt x="115616" y="40914"/>
                  </a:lnTo>
                  <a:lnTo>
                    <a:pt x="115591" y="41013"/>
                  </a:lnTo>
                  <a:lnTo>
                    <a:pt x="115566" y="41137"/>
                  </a:lnTo>
                  <a:lnTo>
                    <a:pt x="115517" y="41235"/>
                  </a:lnTo>
                  <a:lnTo>
                    <a:pt x="115443" y="41334"/>
                  </a:lnTo>
                  <a:lnTo>
                    <a:pt x="115344" y="41409"/>
                  </a:lnTo>
                  <a:lnTo>
                    <a:pt x="115245" y="41458"/>
                  </a:lnTo>
                  <a:lnTo>
                    <a:pt x="115121" y="41508"/>
                  </a:lnTo>
                  <a:lnTo>
                    <a:pt x="114899" y="41508"/>
                  </a:lnTo>
                  <a:lnTo>
                    <a:pt x="114800" y="41458"/>
                  </a:lnTo>
                  <a:lnTo>
                    <a:pt x="114676" y="41409"/>
                  </a:lnTo>
                  <a:lnTo>
                    <a:pt x="114602" y="41334"/>
                  </a:lnTo>
                  <a:lnTo>
                    <a:pt x="114528" y="41235"/>
                  </a:lnTo>
                  <a:lnTo>
                    <a:pt x="114453" y="41137"/>
                  </a:lnTo>
                  <a:lnTo>
                    <a:pt x="114429" y="41013"/>
                  </a:lnTo>
                  <a:lnTo>
                    <a:pt x="114429" y="40914"/>
                  </a:lnTo>
                  <a:lnTo>
                    <a:pt x="114429" y="40790"/>
                  </a:lnTo>
                  <a:lnTo>
                    <a:pt x="114453" y="40691"/>
                  </a:lnTo>
                  <a:lnTo>
                    <a:pt x="114528" y="40592"/>
                  </a:lnTo>
                  <a:lnTo>
                    <a:pt x="114602" y="40493"/>
                  </a:lnTo>
                  <a:lnTo>
                    <a:pt x="114676" y="40419"/>
                  </a:lnTo>
                  <a:lnTo>
                    <a:pt x="114800" y="40370"/>
                  </a:lnTo>
                  <a:lnTo>
                    <a:pt x="114899" y="40320"/>
                  </a:lnTo>
                  <a:close/>
                  <a:moveTo>
                    <a:pt x="101986" y="41260"/>
                  </a:moveTo>
                  <a:lnTo>
                    <a:pt x="102085" y="41285"/>
                  </a:lnTo>
                  <a:lnTo>
                    <a:pt x="102184" y="41359"/>
                  </a:lnTo>
                  <a:lnTo>
                    <a:pt x="102234" y="41458"/>
                  </a:lnTo>
                  <a:lnTo>
                    <a:pt x="102259" y="41557"/>
                  </a:lnTo>
                  <a:lnTo>
                    <a:pt x="102234" y="41656"/>
                  </a:lnTo>
                  <a:lnTo>
                    <a:pt x="102184" y="41755"/>
                  </a:lnTo>
                  <a:lnTo>
                    <a:pt x="102085" y="41829"/>
                  </a:lnTo>
                  <a:lnTo>
                    <a:pt x="101863" y="41829"/>
                  </a:lnTo>
                  <a:lnTo>
                    <a:pt x="101764" y="41755"/>
                  </a:lnTo>
                  <a:lnTo>
                    <a:pt x="101714" y="41656"/>
                  </a:lnTo>
                  <a:lnTo>
                    <a:pt x="101690" y="41557"/>
                  </a:lnTo>
                  <a:lnTo>
                    <a:pt x="101714" y="41458"/>
                  </a:lnTo>
                  <a:lnTo>
                    <a:pt x="101764" y="41359"/>
                  </a:lnTo>
                  <a:lnTo>
                    <a:pt x="101863" y="41285"/>
                  </a:lnTo>
                  <a:lnTo>
                    <a:pt x="101986" y="41260"/>
                  </a:lnTo>
                  <a:close/>
                  <a:moveTo>
                    <a:pt x="104608" y="41137"/>
                  </a:moveTo>
                  <a:lnTo>
                    <a:pt x="104732" y="41161"/>
                  </a:lnTo>
                  <a:lnTo>
                    <a:pt x="104856" y="41235"/>
                  </a:lnTo>
                  <a:lnTo>
                    <a:pt x="104930" y="41359"/>
                  </a:lnTo>
                  <a:lnTo>
                    <a:pt x="104955" y="41483"/>
                  </a:lnTo>
                  <a:lnTo>
                    <a:pt x="104930" y="41606"/>
                  </a:lnTo>
                  <a:lnTo>
                    <a:pt x="104856" y="41730"/>
                  </a:lnTo>
                  <a:lnTo>
                    <a:pt x="104732" y="41804"/>
                  </a:lnTo>
                  <a:lnTo>
                    <a:pt x="104608" y="41829"/>
                  </a:lnTo>
                  <a:lnTo>
                    <a:pt x="104460" y="41804"/>
                  </a:lnTo>
                  <a:lnTo>
                    <a:pt x="104361" y="41730"/>
                  </a:lnTo>
                  <a:lnTo>
                    <a:pt x="104287" y="41606"/>
                  </a:lnTo>
                  <a:lnTo>
                    <a:pt x="104262" y="41483"/>
                  </a:lnTo>
                  <a:lnTo>
                    <a:pt x="104287" y="41359"/>
                  </a:lnTo>
                  <a:lnTo>
                    <a:pt x="104361" y="41235"/>
                  </a:lnTo>
                  <a:lnTo>
                    <a:pt x="104460" y="41161"/>
                  </a:lnTo>
                  <a:lnTo>
                    <a:pt x="104608" y="41137"/>
                  </a:lnTo>
                  <a:close/>
                  <a:moveTo>
                    <a:pt x="117570" y="40864"/>
                  </a:moveTo>
                  <a:lnTo>
                    <a:pt x="117694" y="40889"/>
                  </a:lnTo>
                  <a:lnTo>
                    <a:pt x="117817" y="40914"/>
                  </a:lnTo>
                  <a:lnTo>
                    <a:pt x="117941" y="40988"/>
                  </a:lnTo>
                  <a:lnTo>
                    <a:pt x="118040" y="41062"/>
                  </a:lnTo>
                  <a:lnTo>
                    <a:pt x="118114" y="41161"/>
                  </a:lnTo>
                  <a:lnTo>
                    <a:pt x="118188" y="41285"/>
                  </a:lnTo>
                  <a:lnTo>
                    <a:pt x="118213" y="41409"/>
                  </a:lnTo>
                  <a:lnTo>
                    <a:pt x="118238" y="41532"/>
                  </a:lnTo>
                  <a:lnTo>
                    <a:pt x="118213" y="41656"/>
                  </a:lnTo>
                  <a:lnTo>
                    <a:pt x="118188" y="41780"/>
                  </a:lnTo>
                  <a:lnTo>
                    <a:pt x="118114" y="41903"/>
                  </a:lnTo>
                  <a:lnTo>
                    <a:pt x="118040" y="42002"/>
                  </a:lnTo>
                  <a:lnTo>
                    <a:pt x="117941" y="42101"/>
                  </a:lnTo>
                  <a:lnTo>
                    <a:pt x="117817" y="42151"/>
                  </a:lnTo>
                  <a:lnTo>
                    <a:pt x="117694" y="42200"/>
                  </a:lnTo>
                  <a:lnTo>
                    <a:pt x="117446" y="42200"/>
                  </a:lnTo>
                  <a:lnTo>
                    <a:pt x="117323" y="42151"/>
                  </a:lnTo>
                  <a:lnTo>
                    <a:pt x="117199" y="42101"/>
                  </a:lnTo>
                  <a:lnTo>
                    <a:pt x="117100" y="42002"/>
                  </a:lnTo>
                  <a:lnTo>
                    <a:pt x="117001" y="41903"/>
                  </a:lnTo>
                  <a:lnTo>
                    <a:pt x="116952" y="41780"/>
                  </a:lnTo>
                  <a:lnTo>
                    <a:pt x="116902" y="41656"/>
                  </a:lnTo>
                  <a:lnTo>
                    <a:pt x="116902" y="41532"/>
                  </a:lnTo>
                  <a:lnTo>
                    <a:pt x="116902" y="41409"/>
                  </a:lnTo>
                  <a:lnTo>
                    <a:pt x="116952" y="41285"/>
                  </a:lnTo>
                  <a:lnTo>
                    <a:pt x="117001" y="41161"/>
                  </a:lnTo>
                  <a:lnTo>
                    <a:pt x="117100" y="41062"/>
                  </a:lnTo>
                  <a:lnTo>
                    <a:pt x="117199" y="40988"/>
                  </a:lnTo>
                  <a:lnTo>
                    <a:pt x="117323" y="40914"/>
                  </a:lnTo>
                  <a:lnTo>
                    <a:pt x="117446" y="40889"/>
                  </a:lnTo>
                  <a:lnTo>
                    <a:pt x="117570" y="40864"/>
                  </a:lnTo>
                  <a:close/>
                  <a:moveTo>
                    <a:pt x="92488" y="42126"/>
                  </a:moveTo>
                  <a:lnTo>
                    <a:pt x="92537" y="42151"/>
                  </a:lnTo>
                  <a:lnTo>
                    <a:pt x="92562" y="42200"/>
                  </a:lnTo>
                  <a:lnTo>
                    <a:pt x="92537" y="42250"/>
                  </a:lnTo>
                  <a:lnTo>
                    <a:pt x="92438" y="42250"/>
                  </a:lnTo>
                  <a:lnTo>
                    <a:pt x="92414" y="42200"/>
                  </a:lnTo>
                  <a:lnTo>
                    <a:pt x="92438" y="42151"/>
                  </a:lnTo>
                  <a:lnTo>
                    <a:pt x="92488" y="42126"/>
                  </a:lnTo>
                  <a:close/>
                  <a:moveTo>
                    <a:pt x="107206" y="41705"/>
                  </a:moveTo>
                  <a:lnTo>
                    <a:pt x="107280" y="41730"/>
                  </a:lnTo>
                  <a:lnTo>
                    <a:pt x="107354" y="41780"/>
                  </a:lnTo>
                  <a:lnTo>
                    <a:pt x="107404" y="41829"/>
                  </a:lnTo>
                  <a:lnTo>
                    <a:pt x="107478" y="41879"/>
                  </a:lnTo>
                  <a:lnTo>
                    <a:pt x="107503" y="41953"/>
                  </a:lnTo>
                  <a:lnTo>
                    <a:pt x="107527" y="42052"/>
                  </a:lnTo>
                  <a:lnTo>
                    <a:pt x="107527" y="42126"/>
                  </a:lnTo>
                  <a:lnTo>
                    <a:pt x="107527" y="42200"/>
                  </a:lnTo>
                  <a:lnTo>
                    <a:pt x="107503" y="42274"/>
                  </a:lnTo>
                  <a:lnTo>
                    <a:pt x="107478" y="42349"/>
                  </a:lnTo>
                  <a:lnTo>
                    <a:pt x="107404" y="42423"/>
                  </a:lnTo>
                  <a:lnTo>
                    <a:pt x="107354" y="42472"/>
                  </a:lnTo>
                  <a:lnTo>
                    <a:pt x="107280" y="42522"/>
                  </a:lnTo>
                  <a:lnTo>
                    <a:pt x="107206" y="42546"/>
                  </a:lnTo>
                  <a:lnTo>
                    <a:pt x="107033" y="42546"/>
                  </a:lnTo>
                  <a:lnTo>
                    <a:pt x="106958" y="42522"/>
                  </a:lnTo>
                  <a:lnTo>
                    <a:pt x="106884" y="42472"/>
                  </a:lnTo>
                  <a:lnTo>
                    <a:pt x="106810" y="42423"/>
                  </a:lnTo>
                  <a:lnTo>
                    <a:pt x="106760" y="42349"/>
                  </a:lnTo>
                  <a:lnTo>
                    <a:pt x="106736" y="42274"/>
                  </a:lnTo>
                  <a:lnTo>
                    <a:pt x="106711" y="42200"/>
                  </a:lnTo>
                  <a:lnTo>
                    <a:pt x="106686" y="42126"/>
                  </a:lnTo>
                  <a:lnTo>
                    <a:pt x="106711" y="42052"/>
                  </a:lnTo>
                  <a:lnTo>
                    <a:pt x="106736" y="41953"/>
                  </a:lnTo>
                  <a:lnTo>
                    <a:pt x="106760" y="41879"/>
                  </a:lnTo>
                  <a:lnTo>
                    <a:pt x="106810" y="41829"/>
                  </a:lnTo>
                  <a:lnTo>
                    <a:pt x="106884" y="41780"/>
                  </a:lnTo>
                  <a:lnTo>
                    <a:pt x="106958" y="41730"/>
                  </a:lnTo>
                  <a:lnTo>
                    <a:pt x="107033" y="41705"/>
                  </a:lnTo>
                  <a:close/>
                  <a:moveTo>
                    <a:pt x="96198" y="42274"/>
                  </a:moveTo>
                  <a:lnTo>
                    <a:pt x="96248" y="42299"/>
                  </a:lnTo>
                  <a:lnTo>
                    <a:pt x="96297" y="42324"/>
                  </a:lnTo>
                  <a:lnTo>
                    <a:pt x="96347" y="42373"/>
                  </a:lnTo>
                  <a:lnTo>
                    <a:pt x="96347" y="42448"/>
                  </a:lnTo>
                  <a:lnTo>
                    <a:pt x="96347" y="42497"/>
                  </a:lnTo>
                  <a:lnTo>
                    <a:pt x="96297" y="42546"/>
                  </a:lnTo>
                  <a:lnTo>
                    <a:pt x="96248" y="42596"/>
                  </a:lnTo>
                  <a:lnTo>
                    <a:pt x="96124" y="42596"/>
                  </a:lnTo>
                  <a:lnTo>
                    <a:pt x="96075" y="42546"/>
                  </a:lnTo>
                  <a:lnTo>
                    <a:pt x="96050" y="42497"/>
                  </a:lnTo>
                  <a:lnTo>
                    <a:pt x="96025" y="42448"/>
                  </a:lnTo>
                  <a:lnTo>
                    <a:pt x="96050" y="42373"/>
                  </a:lnTo>
                  <a:lnTo>
                    <a:pt x="96075" y="42324"/>
                  </a:lnTo>
                  <a:lnTo>
                    <a:pt x="96124" y="42299"/>
                  </a:lnTo>
                  <a:lnTo>
                    <a:pt x="96198" y="42274"/>
                  </a:lnTo>
                  <a:close/>
                  <a:moveTo>
                    <a:pt x="120242" y="41433"/>
                  </a:moveTo>
                  <a:lnTo>
                    <a:pt x="120390" y="41483"/>
                  </a:lnTo>
                  <a:lnTo>
                    <a:pt x="120514" y="41557"/>
                  </a:lnTo>
                  <a:lnTo>
                    <a:pt x="120637" y="41631"/>
                  </a:lnTo>
                  <a:lnTo>
                    <a:pt x="120736" y="41755"/>
                  </a:lnTo>
                  <a:lnTo>
                    <a:pt x="120786" y="41879"/>
                  </a:lnTo>
                  <a:lnTo>
                    <a:pt x="120835" y="42027"/>
                  </a:lnTo>
                  <a:lnTo>
                    <a:pt x="120860" y="42175"/>
                  </a:lnTo>
                  <a:lnTo>
                    <a:pt x="120835" y="42324"/>
                  </a:lnTo>
                  <a:lnTo>
                    <a:pt x="120786" y="42448"/>
                  </a:lnTo>
                  <a:lnTo>
                    <a:pt x="120736" y="42596"/>
                  </a:lnTo>
                  <a:lnTo>
                    <a:pt x="120637" y="42695"/>
                  </a:lnTo>
                  <a:lnTo>
                    <a:pt x="120514" y="42794"/>
                  </a:lnTo>
                  <a:lnTo>
                    <a:pt x="120390" y="42868"/>
                  </a:lnTo>
                  <a:lnTo>
                    <a:pt x="120242" y="42917"/>
                  </a:lnTo>
                  <a:lnTo>
                    <a:pt x="119969" y="42917"/>
                  </a:lnTo>
                  <a:lnTo>
                    <a:pt x="119821" y="42868"/>
                  </a:lnTo>
                  <a:lnTo>
                    <a:pt x="119697" y="42794"/>
                  </a:lnTo>
                  <a:lnTo>
                    <a:pt x="119574" y="42695"/>
                  </a:lnTo>
                  <a:lnTo>
                    <a:pt x="119475" y="42596"/>
                  </a:lnTo>
                  <a:lnTo>
                    <a:pt x="119401" y="42448"/>
                  </a:lnTo>
                  <a:lnTo>
                    <a:pt x="119376" y="42324"/>
                  </a:lnTo>
                  <a:lnTo>
                    <a:pt x="119351" y="42175"/>
                  </a:lnTo>
                  <a:lnTo>
                    <a:pt x="119376" y="42027"/>
                  </a:lnTo>
                  <a:lnTo>
                    <a:pt x="119401" y="41879"/>
                  </a:lnTo>
                  <a:lnTo>
                    <a:pt x="119475" y="41755"/>
                  </a:lnTo>
                  <a:lnTo>
                    <a:pt x="119574" y="41631"/>
                  </a:lnTo>
                  <a:lnTo>
                    <a:pt x="119697" y="41557"/>
                  </a:lnTo>
                  <a:lnTo>
                    <a:pt x="119821" y="41483"/>
                  </a:lnTo>
                  <a:lnTo>
                    <a:pt x="119969" y="41433"/>
                  </a:lnTo>
                  <a:close/>
                  <a:moveTo>
                    <a:pt x="122690" y="41310"/>
                  </a:moveTo>
                  <a:lnTo>
                    <a:pt x="122839" y="41334"/>
                  </a:lnTo>
                  <a:lnTo>
                    <a:pt x="123012" y="41384"/>
                  </a:lnTo>
                  <a:lnTo>
                    <a:pt x="123136" y="41458"/>
                  </a:lnTo>
                  <a:lnTo>
                    <a:pt x="123259" y="41557"/>
                  </a:lnTo>
                  <a:lnTo>
                    <a:pt x="123383" y="41681"/>
                  </a:lnTo>
                  <a:lnTo>
                    <a:pt x="123457" y="41829"/>
                  </a:lnTo>
                  <a:lnTo>
                    <a:pt x="123482" y="41978"/>
                  </a:lnTo>
                  <a:lnTo>
                    <a:pt x="123507" y="42126"/>
                  </a:lnTo>
                  <a:lnTo>
                    <a:pt x="123482" y="42274"/>
                  </a:lnTo>
                  <a:lnTo>
                    <a:pt x="123457" y="42423"/>
                  </a:lnTo>
                  <a:lnTo>
                    <a:pt x="123383" y="42571"/>
                  </a:lnTo>
                  <a:lnTo>
                    <a:pt x="123259" y="42695"/>
                  </a:lnTo>
                  <a:lnTo>
                    <a:pt x="123136" y="42794"/>
                  </a:lnTo>
                  <a:lnTo>
                    <a:pt x="123012" y="42868"/>
                  </a:lnTo>
                  <a:lnTo>
                    <a:pt x="122839" y="42917"/>
                  </a:lnTo>
                  <a:lnTo>
                    <a:pt x="122690" y="42942"/>
                  </a:lnTo>
                  <a:lnTo>
                    <a:pt x="122542" y="42917"/>
                  </a:lnTo>
                  <a:lnTo>
                    <a:pt x="122394" y="42868"/>
                  </a:lnTo>
                  <a:lnTo>
                    <a:pt x="122245" y="42794"/>
                  </a:lnTo>
                  <a:lnTo>
                    <a:pt x="122122" y="42695"/>
                  </a:lnTo>
                  <a:lnTo>
                    <a:pt x="122023" y="42571"/>
                  </a:lnTo>
                  <a:lnTo>
                    <a:pt x="121948" y="42423"/>
                  </a:lnTo>
                  <a:lnTo>
                    <a:pt x="121899" y="42274"/>
                  </a:lnTo>
                  <a:lnTo>
                    <a:pt x="121899" y="42126"/>
                  </a:lnTo>
                  <a:lnTo>
                    <a:pt x="121899" y="41978"/>
                  </a:lnTo>
                  <a:lnTo>
                    <a:pt x="121948" y="41829"/>
                  </a:lnTo>
                  <a:lnTo>
                    <a:pt x="122023" y="41681"/>
                  </a:lnTo>
                  <a:lnTo>
                    <a:pt x="122122" y="41557"/>
                  </a:lnTo>
                  <a:lnTo>
                    <a:pt x="122245" y="41458"/>
                  </a:lnTo>
                  <a:lnTo>
                    <a:pt x="122394" y="41384"/>
                  </a:lnTo>
                  <a:lnTo>
                    <a:pt x="122542" y="41334"/>
                  </a:lnTo>
                  <a:lnTo>
                    <a:pt x="122690" y="41310"/>
                  </a:lnTo>
                  <a:close/>
                  <a:moveTo>
                    <a:pt x="109729" y="42274"/>
                  </a:moveTo>
                  <a:lnTo>
                    <a:pt x="109803" y="42299"/>
                  </a:lnTo>
                  <a:lnTo>
                    <a:pt x="109902" y="42349"/>
                  </a:lnTo>
                  <a:lnTo>
                    <a:pt x="109976" y="42423"/>
                  </a:lnTo>
                  <a:lnTo>
                    <a:pt x="110050" y="42497"/>
                  </a:lnTo>
                  <a:lnTo>
                    <a:pt x="110075" y="42571"/>
                  </a:lnTo>
                  <a:lnTo>
                    <a:pt x="110100" y="42670"/>
                  </a:lnTo>
                  <a:lnTo>
                    <a:pt x="110125" y="42769"/>
                  </a:lnTo>
                  <a:lnTo>
                    <a:pt x="110100" y="42868"/>
                  </a:lnTo>
                  <a:lnTo>
                    <a:pt x="110075" y="42942"/>
                  </a:lnTo>
                  <a:lnTo>
                    <a:pt x="110050" y="43041"/>
                  </a:lnTo>
                  <a:lnTo>
                    <a:pt x="109976" y="43115"/>
                  </a:lnTo>
                  <a:lnTo>
                    <a:pt x="109902" y="43190"/>
                  </a:lnTo>
                  <a:lnTo>
                    <a:pt x="109803" y="43214"/>
                  </a:lnTo>
                  <a:lnTo>
                    <a:pt x="109729" y="43239"/>
                  </a:lnTo>
                  <a:lnTo>
                    <a:pt x="109630" y="43264"/>
                  </a:lnTo>
                  <a:lnTo>
                    <a:pt x="109531" y="43239"/>
                  </a:lnTo>
                  <a:lnTo>
                    <a:pt x="109432" y="43214"/>
                  </a:lnTo>
                  <a:lnTo>
                    <a:pt x="109358" y="43190"/>
                  </a:lnTo>
                  <a:lnTo>
                    <a:pt x="109284" y="43115"/>
                  </a:lnTo>
                  <a:lnTo>
                    <a:pt x="109209" y="43041"/>
                  </a:lnTo>
                  <a:lnTo>
                    <a:pt x="109160" y="42942"/>
                  </a:lnTo>
                  <a:lnTo>
                    <a:pt x="109135" y="42868"/>
                  </a:lnTo>
                  <a:lnTo>
                    <a:pt x="109135" y="42769"/>
                  </a:lnTo>
                  <a:lnTo>
                    <a:pt x="109135" y="42670"/>
                  </a:lnTo>
                  <a:lnTo>
                    <a:pt x="109160" y="42571"/>
                  </a:lnTo>
                  <a:lnTo>
                    <a:pt x="109209" y="42497"/>
                  </a:lnTo>
                  <a:lnTo>
                    <a:pt x="109284" y="42423"/>
                  </a:lnTo>
                  <a:lnTo>
                    <a:pt x="109358" y="42349"/>
                  </a:lnTo>
                  <a:lnTo>
                    <a:pt x="109432" y="42299"/>
                  </a:lnTo>
                  <a:lnTo>
                    <a:pt x="109531" y="42274"/>
                  </a:lnTo>
                  <a:close/>
                  <a:moveTo>
                    <a:pt x="98721" y="42967"/>
                  </a:moveTo>
                  <a:lnTo>
                    <a:pt x="98795" y="42992"/>
                  </a:lnTo>
                  <a:lnTo>
                    <a:pt x="98894" y="43041"/>
                  </a:lnTo>
                  <a:lnTo>
                    <a:pt x="98944" y="43115"/>
                  </a:lnTo>
                  <a:lnTo>
                    <a:pt x="98944" y="43214"/>
                  </a:lnTo>
                  <a:lnTo>
                    <a:pt x="98944" y="43313"/>
                  </a:lnTo>
                  <a:lnTo>
                    <a:pt x="98894" y="43387"/>
                  </a:lnTo>
                  <a:lnTo>
                    <a:pt x="98795" y="43437"/>
                  </a:lnTo>
                  <a:lnTo>
                    <a:pt x="98721" y="43462"/>
                  </a:lnTo>
                  <a:lnTo>
                    <a:pt x="98622" y="43437"/>
                  </a:lnTo>
                  <a:lnTo>
                    <a:pt x="98548" y="43387"/>
                  </a:lnTo>
                  <a:lnTo>
                    <a:pt x="98499" y="43313"/>
                  </a:lnTo>
                  <a:lnTo>
                    <a:pt x="98474" y="43214"/>
                  </a:lnTo>
                  <a:lnTo>
                    <a:pt x="98499" y="43115"/>
                  </a:lnTo>
                  <a:lnTo>
                    <a:pt x="98548" y="43041"/>
                  </a:lnTo>
                  <a:lnTo>
                    <a:pt x="98622" y="42992"/>
                  </a:lnTo>
                  <a:lnTo>
                    <a:pt x="98721" y="42967"/>
                  </a:lnTo>
                  <a:close/>
                  <a:moveTo>
                    <a:pt x="125411" y="41879"/>
                  </a:moveTo>
                  <a:lnTo>
                    <a:pt x="125560" y="41928"/>
                  </a:lnTo>
                  <a:lnTo>
                    <a:pt x="125733" y="42027"/>
                  </a:lnTo>
                  <a:lnTo>
                    <a:pt x="125857" y="42126"/>
                  </a:lnTo>
                  <a:lnTo>
                    <a:pt x="125980" y="42274"/>
                  </a:lnTo>
                  <a:lnTo>
                    <a:pt x="126055" y="42423"/>
                  </a:lnTo>
                  <a:lnTo>
                    <a:pt x="126104" y="42596"/>
                  </a:lnTo>
                  <a:lnTo>
                    <a:pt x="126129" y="42769"/>
                  </a:lnTo>
                  <a:lnTo>
                    <a:pt x="126104" y="42917"/>
                  </a:lnTo>
                  <a:lnTo>
                    <a:pt x="126055" y="43091"/>
                  </a:lnTo>
                  <a:lnTo>
                    <a:pt x="125980" y="43239"/>
                  </a:lnTo>
                  <a:lnTo>
                    <a:pt x="125857" y="43387"/>
                  </a:lnTo>
                  <a:lnTo>
                    <a:pt x="125733" y="43511"/>
                  </a:lnTo>
                  <a:lnTo>
                    <a:pt x="125560" y="43585"/>
                  </a:lnTo>
                  <a:lnTo>
                    <a:pt x="125411" y="43635"/>
                  </a:lnTo>
                  <a:lnTo>
                    <a:pt x="125238" y="43660"/>
                  </a:lnTo>
                  <a:lnTo>
                    <a:pt x="125065" y="43635"/>
                  </a:lnTo>
                  <a:lnTo>
                    <a:pt x="124892" y="43585"/>
                  </a:lnTo>
                  <a:lnTo>
                    <a:pt x="124744" y="43511"/>
                  </a:lnTo>
                  <a:lnTo>
                    <a:pt x="124595" y="43387"/>
                  </a:lnTo>
                  <a:lnTo>
                    <a:pt x="124496" y="43239"/>
                  </a:lnTo>
                  <a:lnTo>
                    <a:pt x="124422" y="43091"/>
                  </a:lnTo>
                  <a:lnTo>
                    <a:pt x="124372" y="42917"/>
                  </a:lnTo>
                  <a:lnTo>
                    <a:pt x="124348" y="42769"/>
                  </a:lnTo>
                  <a:lnTo>
                    <a:pt x="124372" y="42596"/>
                  </a:lnTo>
                  <a:lnTo>
                    <a:pt x="124422" y="42423"/>
                  </a:lnTo>
                  <a:lnTo>
                    <a:pt x="124496" y="42274"/>
                  </a:lnTo>
                  <a:lnTo>
                    <a:pt x="124595" y="42126"/>
                  </a:lnTo>
                  <a:lnTo>
                    <a:pt x="124744" y="42027"/>
                  </a:lnTo>
                  <a:lnTo>
                    <a:pt x="124892" y="41928"/>
                  </a:lnTo>
                  <a:lnTo>
                    <a:pt x="125065" y="41879"/>
                  </a:lnTo>
                  <a:close/>
                  <a:moveTo>
                    <a:pt x="114874" y="42695"/>
                  </a:moveTo>
                  <a:lnTo>
                    <a:pt x="114998" y="42744"/>
                  </a:lnTo>
                  <a:lnTo>
                    <a:pt x="115121" y="42794"/>
                  </a:lnTo>
                  <a:lnTo>
                    <a:pt x="115220" y="42893"/>
                  </a:lnTo>
                  <a:lnTo>
                    <a:pt x="115294" y="42992"/>
                  </a:lnTo>
                  <a:lnTo>
                    <a:pt x="115344" y="43091"/>
                  </a:lnTo>
                  <a:lnTo>
                    <a:pt x="115393" y="43214"/>
                  </a:lnTo>
                  <a:lnTo>
                    <a:pt x="115393" y="43338"/>
                  </a:lnTo>
                  <a:lnTo>
                    <a:pt x="115393" y="43462"/>
                  </a:lnTo>
                  <a:lnTo>
                    <a:pt x="115344" y="43561"/>
                  </a:lnTo>
                  <a:lnTo>
                    <a:pt x="115294" y="43684"/>
                  </a:lnTo>
                  <a:lnTo>
                    <a:pt x="115220" y="43783"/>
                  </a:lnTo>
                  <a:lnTo>
                    <a:pt x="115121" y="43857"/>
                  </a:lnTo>
                  <a:lnTo>
                    <a:pt x="114998" y="43907"/>
                  </a:lnTo>
                  <a:lnTo>
                    <a:pt x="114874" y="43956"/>
                  </a:lnTo>
                  <a:lnTo>
                    <a:pt x="114651" y="43956"/>
                  </a:lnTo>
                  <a:lnTo>
                    <a:pt x="114528" y="43907"/>
                  </a:lnTo>
                  <a:lnTo>
                    <a:pt x="114404" y="43857"/>
                  </a:lnTo>
                  <a:lnTo>
                    <a:pt x="114305" y="43783"/>
                  </a:lnTo>
                  <a:lnTo>
                    <a:pt x="114231" y="43684"/>
                  </a:lnTo>
                  <a:lnTo>
                    <a:pt x="114181" y="43561"/>
                  </a:lnTo>
                  <a:lnTo>
                    <a:pt x="114132" y="43462"/>
                  </a:lnTo>
                  <a:lnTo>
                    <a:pt x="114132" y="43338"/>
                  </a:lnTo>
                  <a:lnTo>
                    <a:pt x="114132" y="43214"/>
                  </a:lnTo>
                  <a:lnTo>
                    <a:pt x="114181" y="43091"/>
                  </a:lnTo>
                  <a:lnTo>
                    <a:pt x="114231" y="42992"/>
                  </a:lnTo>
                  <a:lnTo>
                    <a:pt x="114305" y="42893"/>
                  </a:lnTo>
                  <a:lnTo>
                    <a:pt x="114404" y="42794"/>
                  </a:lnTo>
                  <a:lnTo>
                    <a:pt x="114528" y="42744"/>
                  </a:lnTo>
                  <a:lnTo>
                    <a:pt x="114651" y="42695"/>
                  </a:lnTo>
                  <a:close/>
                  <a:moveTo>
                    <a:pt x="112128" y="42843"/>
                  </a:moveTo>
                  <a:lnTo>
                    <a:pt x="112227" y="42868"/>
                  </a:lnTo>
                  <a:lnTo>
                    <a:pt x="112351" y="42893"/>
                  </a:lnTo>
                  <a:lnTo>
                    <a:pt x="112450" y="42942"/>
                  </a:lnTo>
                  <a:lnTo>
                    <a:pt x="112524" y="43016"/>
                  </a:lnTo>
                  <a:lnTo>
                    <a:pt x="112598" y="43115"/>
                  </a:lnTo>
                  <a:lnTo>
                    <a:pt x="112648" y="43214"/>
                  </a:lnTo>
                  <a:lnTo>
                    <a:pt x="112697" y="43313"/>
                  </a:lnTo>
                  <a:lnTo>
                    <a:pt x="112697" y="43412"/>
                  </a:lnTo>
                  <a:lnTo>
                    <a:pt x="112697" y="43536"/>
                  </a:lnTo>
                  <a:lnTo>
                    <a:pt x="112648" y="43635"/>
                  </a:lnTo>
                  <a:lnTo>
                    <a:pt x="112598" y="43734"/>
                  </a:lnTo>
                  <a:lnTo>
                    <a:pt x="112524" y="43808"/>
                  </a:lnTo>
                  <a:lnTo>
                    <a:pt x="112450" y="43882"/>
                  </a:lnTo>
                  <a:lnTo>
                    <a:pt x="112351" y="43956"/>
                  </a:lnTo>
                  <a:lnTo>
                    <a:pt x="112227" y="43981"/>
                  </a:lnTo>
                  <a:lnTo>
                    <a:pt x="112029" y="43981"/>
                  </a:lnTo>
                  <a:lnTo>
                    <a:pt x="111906" y="43956"/>
                  </a:lnTo>
                  <a:lnTo>
                    <a:pt x="111807" y="43882"/>
                  </a:lnTo>
                  <a:lnTo>
                    <a:pt x="111732" y="43808"/>
                  </a:lnTo>
                  <a:lnTo>
                    <a:pt x="111658" y="43734"/>
                  </a:lnTo>
                  <a:lnTo>
                    <a:pt x="111609" y="43635"/>
                  </a:lnTo>
                  <a:lnTo>
                    <a:pt x="111584" y="43536"/>
                  </a:lnTo>
                  <a:lnTo>
                    <a:pt x="111559" y="43412"/>
                  </a:lnTo>
                  <a:lnTo>
                    <a:pt x="111584" y="43313"/>
                  </a:lnTo>
                  <a:lnTo>
                    <a:pt x="111609" y="43214"/>
                  </a:lnTo>
                  <a:lnTo>
                    <a:pt x="111658" y="43115"/>
                  </a:lnTo>
                  <a:lnTo>
                    <a:pt x="111732" y="43016"/>
                  </a:lnTo>
                  <a:lnTo>
                    <a:pt x="111807" y="42942"/>
                  </a:lnTo>
                  <a:lnTo>
                    <a:pt x="111906" y="42893"/>
                  </a:lnTo>
                  <a:lnTo>
                    <a:pt x="112029" y="42868"/>
                  </a:lnTo>
                  <a:lnTo>
                    <a:pt x="112128" y="42843"/>
                  </a:lnTo>
                  <a:close/>
                  <a:moveTo>
                    <a:pt x="104064" y="43412"/>
                  </a:moveTo>
                  <a:lnTo>
                    <a:pt x="104188" y="43437"/>
                  </a:lnTo>
                  <a:lnTo>
                    <a:pt x="104262" y="43486"/>
                  </a:lnTo>
                  <a:lnTo>
                    <a:pt x="104312" y="43536"/>
                  </a:lnTo>
                  <a:lnTo>
                    <a:pt x="104361" y="43585"/>
                  </a:lnTo>
                  <a:lnTo>
                    <a:pt x="104411" y="43660"/>
                  </a:lnTo>
                  <a:lnTo>
                    <a:pt x="104435" y="43808"/>
                  </a:lnTo>
                  <a:lnTo>
                    <a:pt x="104411" y="43932"/>
                  </a:lnTo>
                  <a:lnTo>
                    <a:pt x="104361" y="44006"/>
                  </a:lnTo>
                  <a:lnTo>
                    <a:pt x="104312" y="44055"/>
                  </a:lnTo>
                  <a:lnTo>
                    <a:pt x="104262" y="44105"/>
                  </a:lnTo>
                  <a:lnTo>
                    <a:pt x="104188" y="44154"/>
                  </a:lnTo>
                  <a:lnTo>
                    <a:pt x="104064" y="44179"/>
                  </a:lnTo>
                  <a:lnTo>
                    <a:pt x="103916" y="44154"/>
                  </a:lnTo>
                  <a:lnTo>
                    <a:pt x="103842" y="44105"/>
                  </a:lnTo>
                  <a:lnTo>
                    <a:pt x="103792" y="44055"/>
                  </a:lnTo>
                  <a:lnTo>
                    <a:pt x="103743" y="44006"/>
                  </a:lnTo>
                  <a:lnTo>
                    <a:pt x="103718" y="43932"/>
                  </a:lnTo>
                  <a:lnTo>
                    <a:pt x="103668" y="43808"/>
                  </a:lnTo>
                  <a:lnTo>
                    <a:pt x="103718" y="43660"/>
                  </a:lnTo>
                  <a:lnTo>
                    <a:pt x="103743" y="43585"/>
                  </a:lnTo>
                  <a:lnTo>
                    <a:pt x="103792" y="43536"/>
                  </a:lnTo>
                  <a:lnTo>
                    <a:pt x="103842" y="43486"/>
                  </a:lnTo>
                  <a:lnTo>
                    <a:pt x="103916" y="43437"/>
                  </a:lnTo>
                  <a:lnTo>
                    <a:pt x="104064" y="43412"/>
                  </a:lnTo>
                  <a:close/>
                  <a:moveTo>
                    <a:pt x="94566" y="43907"/>
                  </a:moveTo>
                  <a:lnTo>
                    <a:pt x="94615" y="43932"/>
                  </a:lnTo>
                  <a:lnTo>
                    <a:pt x="94689" y="43956"/>
                  </a:lnTo>
                  <a:lnTo>
                    <a:pt x="94714" y="44006"/>
                  </a:lnTo>
                  <a:lnTo>
                    <a:pt x="94714" y="44055"/>
                  </a:lnTo>
                  <a:lnTo>
                    <a:pt x="94714" y="44130"/>
                  </a:lnTo>
                  <a:lnTo>
                    <a:pt x="94689" y="44179"/>
                  </a:lnTo>
                  <a:lnTo>
                    <a:pt x="94615" y="44204"/>
                  </a:lnTo>
                  <a:lnTo>
                    <a:pt x="94566" y="44228"/>
                  </a:lnTo>
                  <a:lnTo>
                    <a:pt x="94516" y="44204"/>
                  </a:lnTo>
                  <a:lnTo>
                    <a:pt x="94442" y="44179"/>
                  </a:lnTo>
                  <a:lnTo>
                    <a:pt x="94417" y="44130"/>
                  </a:lnTo>
                  <a:lnTo>
                    <a:pt x="94417" y="44055"/>
                  </a:lnTo>
                  <a:lnTo>
                    <a:pt x="94417" y="44006"/>
                  </a:lnTo>
                  <a:lnTo>
                    <a:pt x="94442" y="43956"/>
                  </a:lnTo>
                  <a:lnTo>
                    <a:pt x="94516" y="43932"/>
                  </a:lnTo>
                  <a:lnTo>
                    <a:pt x="94566" y="43907"/>
                  </a:lnTo>
                  <a:close/>
                  <a:moveTo>
                    <a:pt x="101244" y="43610"/>
                  </a:moveTo>
                  <a:lnTo>
                    <a:pt x="101343" y="43635"/>
                  </a:lnTo>
                  <a:lnTo>
                    <a:pt x="101467" y="43709"/>
                  </a:lnTo>
                  <a:lnTo>
                    <a:pt x="101516" y="43808"/>
                  </a:lnTo>
                  <a:lnTo>
                    <a:pt x="101541" y="43932"/>
                  </a:lnTo>
                  <a:lnTo>
                    <a:pt x="101516" y="44055"/>
                  </a:lnTo>
                  <a:lnTo>
                    <a:pt x="101467" y="44154"/>
                  </a:lnTo>
                  <a:lnTo>
                    <a:pt x="101343" y="44228"/>
                  </a:lnTo>
                  <a:lnTo>
                    <a:pt x="101244" y="44253"/>
                  </a:lnTo>
                  <a:lnTo>
                    <a:pt x="101121" y="44228"/>
                  </a:lnTo>
                  <a:lnTo>
                    <a:pt x="101022" y="44154"/>
                  </a:lnTo>
                  <a:lnTo>
                    <a:pt x="100948" y="44055"/>
                  </a:lnTo>
                  <a:lnTo>
                    <a:pt x="100923" y="43932"/>
                  </a:lnTo>
                  <a:lnTo>
                    <a:pt x="100948" y="43808"/>
                  </a:lnTo>
                  <a:lnTo>
                    <a:pt x="101022" y="43709"/>
                  </a:lnTo>
                  <a:lnTo>
                    <a:pt x="101121" y="43635"/>
                  </a:lnTo>
                  <a:lnTo>
                    <a:pt x="101244" y="43610"/>
                  </a:lnTo>
                  <a:close/>
                  <a:moveTo>
                    <a:pt x="90113" y="44476"/>
                  </a:moveTo>
                  <a:lnTo>
                    <a:pt x="90187" y="44501"/>
                  </a:lnTo>
                  <a:lnTo>
                    <a:pt x="90212" y="44575"/>
                  </a:lnTo>
                  <a:lnTo>
                    <a:pt x="90187" y="44624"/>
                  </a:lnTo>
                  <a:lnTo>
                    <a:pt x="90113" y="44649"/>
                  </a:lnTo>
                  <a:lnTo>
                    <a:pt x="90064" y="44624"/>
                  </a:lnTo>
                  <a:lnTo>
                    <a:pt x="90014" y="44575"/>
                  </a:lnTo>
                  <a:lnTo>
                    <a:pt x="90064" y="44501"/>
                  </a:lnTo>
                  <a:lnTo>
                    <a:pt x="90113" y="44476"/>
                  </a:lnTo>
                  <a:close/>
                  <a:moveTo>
                    <a:pt x="117273" y="43264"/>
                  </a:moveTo>
                  <a:lnTo>
                    <a:pt x="117397" y="43289"/>
                  </a:lnTo>
                  <a:lnTo>
                    <a:pt x="117545" y="43313"/>
                  </a:lnTo>
                  <a:lnTo>
                    <a:pt x="117669" y="43387"/>
                  </a:lnTo>
                  <a:lnTo>
                    <a:pt x="117768" y="43486"/>
                  </a:lnTo>
                  <a:lnTo>
                    <a:pt x="117867" y="43585"/>
                  </a:lnTo>
                  <a:lnTo>
                    <a:pt x="117916" y="43709"/>
                  </a:lnTo>
                  <a:lnTo>
                    <a:pt x="117966" y="43833"/>
                  </a:lnTo>
                  <a:lnTo>
                    <a:pt x="117991" y="43981"/>
                  </a:lnTo>
                  <a:lnTo>
                    <a:pt x="117966" y="44105"/>
                  </a:lnTo>
                  <a:lnTo>
                    <a:pt x="117916" y="44253"/>
                  </a:lnTo>
                  <a:lnTo>
                    <a:pt x="117867" y="44352"/>
                  </a:lnTo>
                  <a:lnTo>
                    <a:pt x="117768" y="44476"/>
                  </a:lnTo>
                  <a:lnTo>
                    <a:pt x="117669" y="44575"/>
                  </a:lnTo>
                  <a:lnTo>
                    <a:pt x="117545" y="44624"/>
                  </a:lnTo>
                  <a:lnTo>
                    <a:pt x="117397" y="44674"/>
                  </a:lnTo>
                  <a:lnTo>
                    <a:pt x="117150" y="44674"/>
                  </a:lnTo>
                  <a:lnTo>
                    <a:pt x="117001" y="44624"/>
                  </a:lnTo>
                  <a:lnTo>
                    <a:pt x="116877" y="44575"/>
                  </a:lnTo>
                  <a:lnTo>
                    <a:pt x="116779" y="44476"/>
                  </a:lnTo>
                  <a:lnTo>
                    <a:pt x="116680" y="44352"/>
                  </a:lnTo>
                  <a:lnTo>
                    <a:pt x="116630" y="44228"/>
                  </a:lnTo>
                  <a:lnTo>
                    <a:pt x="116581" y="44105"/>
                  </a:lnTo>
                  <a:lnTo>
                    <a:pt x="116556" y="43981"/>
                  </a:lnTo>
                  <a:lnTo>
                    <a:pt x="116581" y="43833"/>
                  </a:lnTo>
                  <a:lnTo>
                    <a:pt x="116630" y="43709"/>
                  </a:lnTo>
                  <a:lnTo>
                    <a:pt x="116680" y="43585"/>
                  </a:lnTo>
                  <a:lnTo>
                    <a:pt x="116779" y="43486"/>
                  </a:lnTo>
                  <a:lnTo>
                    <a:pt x="116877" y="43387"/>
                  </a:lnTo>
                  <a:lnTo>
                    <a:pt x="117001" y="43313"/>
                  </a:lnTo>
                  <a:lnTo>
                    <a:pt x="117150" y="43289"/>
                  </a:lnTo>
                  <a:lnTo>
                    <a:pt x="117273" y="43264"/>
                  </a:lnTo>
                  <a:close/>
                  <a:moveTo>
                    <a:pt x="106637" y="44031"/>
                  </a:moveTo>
                  <a:lnTo>
                    <a:pt x="106711" y="44055"/>
                  </a:lnTo>
                  <a:lnTo>
                    <a:pt x="106785" y="44105"/>
                  </a:lnTo>
                  <a:lnTo>
                    <a:pt x="106859" y="44154"/>
                  </a:lnTo>
                  <a:lnTo>
                    <a:pt x="106934" y="44228"/>
                  </a:lnTo>
                  <a:lnTo>
                    <a:pt x="106958" y="44303"/>
                  </a:lnTo>
                  <a:lnTo>
                    <a:pt x="106983" y="44402"/>
                  </a:lnTo>
                  <a:lnTo>
                    <a:pt x="107008" y="44476"/>
                  </a:lnTo>
                  <a:lnTo>
                    <a:pt x="106983" y="44575"/>
                  </a:lnTo>
                  <a:lnTo>
                    <a:pt x="106958" y="44649"/>
                  </a:lnTo>
                  <a:lnTo>
                    <a:pt x="106934" y="44723"/>
                  </a:lnTo>
                  <a:lnTo>
                    <a:pt x="106859" y="44797"/>
                  </a:lnTo>
                  <a:lnTo>
                    <a:pt x="106785" y="44847"/>
                  </a:lnTo>
                  <a:lnTo>
                    <a:pt x="106711" y="44896"/>
                  </a:lnTo>
                  <a:lnTo>
                    <a:pt x="106637" y="44921"/>
                  </a:lnTo>
                  <a:lnTo>
                    <a:pt x="106464" y="44921"/>
                  </a:lnTo>
                  <a:lnTo>
                    <a:pt x="106389" y="44896"/>
                  </a:lnTo>
                  <a:lnTo>
                    <a:pt x="106290" y="44847"/>
                  </a:lnTo>
                  <a:lnTo>
                    <a:pt x="106241" y="44797"/>
                  </a:lnTo>
                  <a:lnTo>
                    <a:pt x="106167" y="44723"/>
                  </a:lnTo>
                  <a:lnTo>
                    <a:pt x="106142" y="44649"/>
                  </a:lnTo>
                  <a:lnTo>
                    <a:pt x="106117" y="44575"/>
                  </a:lnTo>
                  <a:lnTo>
                    <a:pt x="106093" y="44476"/>
                  </a:lnTo>
                  <a:lnTo>
                    <a:pt x="106117" y="44402"/>
                  </a:lnTo>
                  <a:lnTo>
                    <a:pt x="106142" y="44303"/>
                  </a:lnTo>
                  <a:lnTo>
                    <a:pt x="106167" y="44228"/>
                  </a:lnTo>
                  <a:lnTo>
                    <a:pt x="106241" y="44154"/>
                  </a:lnTo>
                  <a:lnTo>
                    <a:pt x="106290" y="44105"/>
                  </a:lnTo>
                  <a:lnTo>
                    <a:pt x="106389" y="44055"/>
                  </a:lnTo>
                  <a:lnTo>
                    <a:pt x="106464" y="44031"/>
                  </a:lnTo>
                  <a:close/>
                  <a:moveTo>
                    <a:pt x="92438" y="44698"/>
                  </a:moveTo>
                  <a:lnTo>
                    <a:pt x="92488" y="44723"/>
                  </a:lnTo>
                  <a:lnTo>
                    <a:pt x="92537" y="44773"/>
                  </a:lnTo>
                  <a:lnTo>
                    <a:pt x="92537" y="44822"/>
                  </a:lnTo>
                  <a:lnTo>
                    <a:pt x="92537" y="44872"/>
                  </a:lnTo>
                  <a:lnTo>
                    <a:pt x="92488" y="44921"/>
                  </a:lnTo>
                  <a:lnTo>
                    <a:pt x="92438" y="44946"/>
                  </a:lnTo>
                  <a:lnTo>
                    <a:pt x="92389" y="44971"/>
                  </a:lnTo>
                  <a:lnTo>
                    <a:pt x="92339" y="44946"/>
                  </a:lnTo>
                  <a:lnTo>
                    <a:pt x="92290" y="44921"/>
                  </a:lnTo>
                  <a:lnTo>
                    <a:pt x="92265" y="44872"/>
                  </a:lnTo>
                  <a:lnTo>
                    <a:pt x="92265" y="44822"/>
                  </a:lnTo>
                  <a:lnTo>
                    <a:pt x="92265" y="44773"/>
                  </a:lnTo>
                  <a:lnTo>
                    <a:pt x="92290" y="44723"/>
                  </a:lnTo>
                  <a:lnTo>
                    <a:pt x="92339" y="44698"/>
                  </a:lnTo>
                  <a:close/>
                  <a:moveTo>
                    <a:pt x="122418" y="43684"/>
                  </a:moveTo>
                  <a:lnTo>
                    <a:pt x="122567" y="43709"/>
                  </a:lnTo>
                  <a:lnTo>
                    <a:pt x="122740" y="43759"/>
                  </a:lnTo>
                  <a:lnTo>
                    <a:pt x="122888" y="43833"/>
                  </a:lnTo>
                  <a:lnTo>
                    <a:pt x="123012" y="43932"/>
                  </a:lnTo>
                  <a:lnTo>
                    <a:pt x="123111" y="44080"/>
                  </a:lnTo>
                  <a:lnTo>
                    <a:pt x="123185" y="44228"/>
                  </a:lnTo>
                  <a:lnTo>
                    <a:pt x="123235" y="44377"/>
                  </a:lnTo>
                  <a:lnTo>
                    <a:pt x="123259" y="44550"/>
                  </a:lnTo>
                  <a:lnTo>
                    <a:pt x="123235" y="44698"/>
                  </a:lnTo>
                  <a:lnTo>
                    <a:pt x="123185" y="44847"/>
                  </a:lnTo>
                  <a:lnTo>
                    <a:pt x="123111" y="44995"/>
                  </a:lnTo>
                  <a:lnTo>
                    <a:pt x="123012" y="45144"/>
                  </a:lnTo>
                  <a:lnTo>
                    <a:pt x="122888" y="45243"/>
                  </a:lnTo>
                  <a:lnTo>
                    <a:pt x="122740" y="45317"/>
                  </a:lnTo>
                  <a:lnTo>
                    <a:pt x="122567" y="45366"/>
                  </a:lnTo>
                  <a:lnTo>
                    <a:pt x="122418" y="45391"/>
                  </a:lnTo>
                  <a:lnTo>
                    <a:pt x="122245" y="45366"/>
                  </a:lnTo>
                  <a:lnTo>
                    <a:pt x="122097" y="45317"/>
                  </a:lnTo>
                  <a:lnTo>
                    <a:pt x="121948" y="45243"/>
                  </a:lnTo>
                  <a:lnTo>
                    <a:pt x="121825" y="45144"/>
                  </a:lnTo>
                  <a:lnTo>
                    <a:pt x="121701" y="44995"/>
                  </a:lnTo>
                  <a:lnTo>
                    <a:pt x="121627" y="44847"/>
                  </a:lnTo>
                  <a:lnTo>
                    <a:pt x="121577" y="44698"/>
                  </a:lnTo>
                  <a:lnTo>
                    <a:pt x="121577" y="44550"/>
                  </a:lnTo>
                  <a:lnTo>
                    <a:pt x="121577" y="44377"/>
                  </a:lnTo>
                  <a:lnTo>
                    <a:pt x="121627" y="44228"/>
                  </a:lnTo>
                  <a:lnTo>
                    <a:pt x="121701" y="44080"/>
                  </a:lnTo>
                  <a:lnTo>
                    <a:pt x="121825" y="43932"/>
                  </a:lnTo>
                  <a:lnTo>
                    <a:pt x="121948" y="43833"/>
                  </a:lnTo>
                  <a:lnTo>
                    <a:pt x="122097" y="43759"/>
                  </a:lnTo>
                  <a:lnTo>
                    <a:pt x="122245" y="43709"/>
                  </a:lnTo>
                  <a:lnTo>
                    <a:pt x="122418" y="43684"/>
                  </a:lnTo>
                  <a:close/>
                  <a:moveTo>
                    <a:pt x="97287" y="44921"/>
                  </a:moveTo>
                  <a:lnTo>
                    <a:pt x="97386" y="44946"/>
                  </a:lnTo>
                  <a:lnTo>
                    <a:pt x="97460" y="44995"/>
                  </a:lnTo>
                  <a:lnTo>
                    <a:pt x="97509" y="45070"/>
                  </a:lnTo>
                  <a:lnTo>
                    <a:pt x="97534" y="45168"/>
                  </a:lnTo>
                  <a:lnTo>
                    <a:pt x="97509" y="45267"/>
                  </a:lnTo>
                  <a:lnTo>
                    <a:pt x="97460" y="45342"/>
                  </a:lnTo>
                  <a:lnTo>
                    <a:pt x="97386" y="45391"/>
                  </a:lnTo>
                  <a:lnTo>
                    <a:pt x="97287" y="45416"/>
                  </a:lnTo>
                  <a:lnTo>
                    <a:pt x="97188" y="45391"/>
                  </a:lnTo>
                  <a:lnTo>
                    <a:pt x="97113" y="45342"/>
                  </a:lnTo>
                  <a:lnTo>
                    <a:pt x="97064" y="45267"/>
                  </a:lnTo>
                  <a:lnTo>
                    <a:pt x="97039" y="45168"/>
                  </a:lnTo>
                  <a:lnTo>
                    <a:pt x="97064" y="45070"/>
                  </a:lnTo>
                  <a:lnTo>
                    <a:pt x="97113" y="44995"/>
                  </a:lnTo>
                  <a:lnTo>
                    <a:pt x="97188" y="44946"/>
                  </a:lnTo>
                  <a:lnTo>
                    <a:pt x="97287" y="44921"/>
                  </a:lnTo>
                  <a:close/>
                  <a:moveTo>
                    <a:pt x="119772" y="43833"/>
                  </a:moveTo>
                  <a:lnTo>
                    <a:pt x="119920" y="43857"/>
                  </a:lnTo>
                  <a:lnTo>
                    <a:pt x="120068" y="43907"/>
                  </a:lnTo>
                  <a:lnTo>
                    <a:pt x="120217" y="43981"/>
                  </a:lnTo>
                  <a:lnTo>
                    <a:pt x="120341" y="44080"/>
                  </a:lnTo>
                  <a:lnTo>
                    <a:pt x="120439" y="44204"/>
                  </a:lnTo>
                  <a:lnTo>
                    <a:pt x="120514" y="44327"/>
                  </a:lnTo>
                  <a:lnTo>
                    <a:pt x="120538" y="44476"/>
                  </a:lnTo>
                  <a:lnTo>
                    <a:pt x="120563" y="44624"/>
                  </a:lnTo>
                  <a:lnTo>
                    <a:pt x="120538" y="44773"/>
                  </a:lnTo>
                  <a:lnTo>
                    <a:pt x="120514" y="44921"/>
                  </a:lnTo>
                  <a:lnTo>
                    <a:pt x="120439" y="45070"/>
                  </a:lnTo>
                  <a:lnTo>
                    <a:pt x="120341" y="45193"/>
                  </a:lnTo>
                  <a:lnTo>
                    <a:pt x="120217" y="45292"/>
                  </a:lnTo>
                  <a:lnTo>
                    <a:pt x="120068" y="45366"/>
                  </a:lnTo>
                  <a:lnTo>
                    <a:pt x="119920" y="45391"/>
                  </a:lnTo>
                  <a:lnTo>
                    <a:pt x="119772" y="45416"/>
                  </a:lnTo>
                  <a:lnTo>
                    <a:pt x="119623" y="45391"/>
                  </a:lnTo>
                  <a:lnTo>
                    <a:pt x="119475" y="45366"/>
                  </a:lnTo>
                  <a:lnTo>
                    <a:pt x="119351" y="45292"/>
                  </a:lnTo>
                  <a:lnTo>
                    <a:pt x="119227" y="45193"/>
                  </a:lnTo>
                  <a:lnTo>
                    <a:pt x="119128" y="45070"/>
                  </a:lnTo>
                  <a:lnTo>
                    <a:pt x="119054" y="44921"/>
                  </a:lnTo>
                  <a:lnTo>
                    <a:pt x="119005" y="44773"/>
                  </a:lnTo>
                  <a:lnTo>
                    <a:pt x="119005" y="44624"/>
                  </a:lnTo>
                  <a:lnTo>
                    <a:pt x="119005" y="44476"/>
                  </a:lnTo>
                  <a:lnTo>
                    <a:pt x="119054" y="44327"/>
                  </a:lnTo>
                  <a:lnTo>
                    <a:pt x="119128" y="44204"/>
                  </a:lnTo>
                  <a:lnTo>
                    <a:pt x="119227" y="44080"/>
                  </a:lnTo>
                  <a:lnTo>
                    <a:pt x="119351" y="43981"/>
                  </a:lnTo>
                  <a:lnTo>
                    <a:pt x="119475" y="43907"/>
                  </a:lnTo>
                  <a:lnTo>
                    <a:pt x="119623" y="43857"/>
                  </a:lnTo>
                  <a:lnTo>
                    <a:pt x="119772" y="43833"/>
                  </a:lnTo>
                  <a:close/>
                  <a:moveTo>
                    <a:pt x="109036" y="44624"/>
                  </a:moveTo>
                  <a:lnTo>
                    <a:pt x="109135" y="44649"/>
                  </a:lnTo>
                  <a:lnTo>
                    <a:pt x="109234" y="44674"/>
                  </a:lnTo>
                  <a:lnTo>
                    <a:pt x="109333" y="44723"/>
                  </a:lnTo>
                  <a:lnTo>
                    <a:pt x="109407" y="44797"/>
                  </a:lnTo>
                  <a:lnTo>
                    <a:pt x="109481" y="44872"/>
                  </a:lnTo>
                  <a:lnTo>
                    <a:pt x="109531" y="44971"/>
                  </a:lnTo>
                  <a:lnTo>
                    <a:pt x="109556" y="45070"/>
                  </a:lnTo>
                  <a:lnTo>
                    <a:pt x="109556" y="45168"/>
                  </a:lnTo>
                  <a:lnTo>
                    <a:pt x="109556" y="45267"/>
                  </a:lnTo>
                  <a:lnTo>
                    <a:pt x="109531" y="45366"/>
                  </a:lnTo>
                  <a:lnTo>
                    <a:pt x="109481" y="45441"/>
                  </a:lnTo>
                  <a:lnTo>
                    <a:pt x="109407" y="45539"/>
                  </a:lnTo>
                  <a:lnTo>
                    <a:pt x="109333" y="45589"/>
                  </a:lnTo>
                  <a:lnTo>
                    <a:pt x="109234" y="45638"/>
                  </a:lnTo>
                  <a:lnTo>
                    <a:pt x="109135" y="45663"/>
                  </a:lnTo>
                  <a:lnTo>
                    <a:pt x="109036" y="45688"/>
                  </a:lnTo>
                  <a:lnTo>
                    <a:pt x="108937" y="45663"/>
                  </a:lnTo>
                  <a:lnTo>
                    <a:pt x="108838" y="45638"/>
                  </a:lnTo>
                  <a:lnTo>
                    <a:pt x="108764" y="45589"/>
                  </a:lnTo>
                  <a:lnTo>
                    <a:pt x="108665" y="45539"/>
                  </a:lnTo>
                  <a:lnTo>
                    <a:pt x="108616" y="45441"/>
                  </a:lnTo>
                  <a:lnTo>
                    <a:pt x="108566" y="45366"/>
                  </a:lnTo>
                  <a:lnTo>
                    <a:pt x="108517" y="45267"/>
                  </a:lnTo>
                  <a:lnTo>
                    <a:pt x="108517" y="45168"/>
                  </a:lnTo>
                  <a:lnTo>
                    <a:pt x="108517" y="45070"/>
                  </a:lnTo>
                  <a:lnTo>
                    <a:pt x="108566" y="44971"/>
                  </a:lnTo>
                  <a:lnTo>
                    <a:pt x="108616" y="44872"/>
                  </a:lnTo>
                  <a:lnTo>
                    <a:pt x="108665" y="44797"/>
                  </a:lnTo>
                  <a:lnTo>
                    <a:pt x="108764" y="44723"/>
                  </a:lnTo>
                  <a:lnTo>
                    <a:pt x="108838" y="44674"/>
                  </a:lnTo>
                  <a:lnTo>
                    <a:pt x="108937" y="44649"/>
                  </a:lnTo>
                  <a:lnTo>
                    <a:pt x="109036" y="44624"/>
                  </a:lnTo>
                  <a:close/>
                  <a:moveTo>
                    <a:pt x="125090" y="44278"/>
                  </a:moveTo>
                  <a:lnTo>
                    <a:pt x="125263" y="44327"/>
                  </a:lnTo>
                  <a:lnTo>
                    <a:pt x="125436" y="44426"/>
                  </a:lnTo>
                  <a:lnTo>
                    <a:pt x="125585" y="44550"/>
                  </a:lnTo>
                  <a:lnTo>
                    <a:pt x="125684" y="44674"/>
                  </a:lnTo>
                  <a:lnTo>
                    <a:pt x="125782" y="44847"/>
                  </a:lnTo>
                  <a:lnTo>
                    <a:pt x="125832" y="45020"/>
                  </a:lnTo>
                  <a:lnTo>
                    <a:pt x="125832" y="45193"/>
                  </a:lnTo>
                  <a:lnTo>
                    <a:pt x="125832" y="45366"/>
                  </a:lnTo>
                  <a:lnTo>
                    <a:pt x="125782" y="45539"/>
                  </a:lnTo>
                  <a:lnTo>
                    <a:pt x="125684" y="45688"/>
                  </a:lnTo>
                  <a:lnTo>
                    <a:pt x="125585" y="45836"/>
                  </a:lnTo>
                  <a:lnTo>
                    <a:pt x="125436" y="45960"/>
                  </a:lnTo>
                  <a:lnTo>
                    <a:pt x="125263" y="46034"/>
                  </a:lnTo>
                  <a:lnTo>
                    <a:pt x="125090" y="46108"/>
                  </a:lnTo>
                  <a:lnTo>
                    <a:pt x="124744" y="46108"/>
                  </a:lnTo>
                  <a:lnTo>
                    <a:pt x="124570" y="46034"/>
                  </a:lnTo>
                  <a:lnTo>
                    <a:pt x="124422" y="45960"/>
                  </a:lnTo>
                  <a:lnTo>
                    <a:pt x="124274" y="45836"/>
                  </a:lnTo>
                  <a:lnTo>
                    <a:pt x="124150" y="45688"/>
                  </a:lnTo>
                  <a:lnTo>
                    <a:pt x="124076" y="45539"/>
                  </a:lnTo>
                  <a:lnTo>
                    <a:pt x="124026" y="45366"/>
                  </a:lnTo>
                  <a:lnTo>
                    <a:pt x="124001" y="45193"/>
                  </a:lnTo>
                  <a:lnTo>
                    <a:pt x="124026" y="45020"/>
                  </a:lnTo>
                  <a:lnTo>
                    <a:pt x="124076" y="44847"/>
                  </a:lnTo>
                  <a:lnTo>
                    <a:pt x="124150" y="44674"/>
                  </a:lnTo>
                  <a:lnTo>
                    <a:pt x="124274" y="44550"/>
                  </a:lnTo>
                  <a:lnTo>
                    <a:pt x="124422" y="44426"/>
                  </a:lnTo>
                  <a:lnTo>
                    <a:pt x="124570" y="44327"/>
                  </a:lnTo>
                  <a:lnTo>
                    <a:pt x="124744" y="44278"/>
                  </a:lnTo>
                  <a:close/>
                  <a:moveTo>
                    <a:pt x="99958" y="45737"/>
                  </a:moveTo>
                  <a:lnTo>
                    <a:pt x="100057" y="45762"/>
                  </a:lnTo>
                  <a:lnTo>
                    <a:pt x="100181" y="45836"/>
                  </a:lnTo>
                  <a:lnTo>
                    <a:pt x="100255" y="45935"/>
                  </a:lnTo>
                  <a:lnTo>
                    <a:pt x="100280" y="46059"/>
                  </a:lnTo>
                  <a:lnTo>
                    <a:pt x="100255" y="46183"/>
                  </a:lnTo>
                  <a:lnTo>
                    <a:pt x="100181" y="46282"/>
                  </a:lnTo>
                  <a:lnTo>
                    <a:pt x="100057" y="46356"/>
                  </a:lnTo>
                  <a:lnTo>
                    <a:pt x="99958" y="46381"/>
                  </a:lnTo>
                  <a:lnTo>
                    <a:pt x="99834" y="46356"/>
                  </a:lnTo>
                  <a:lnTo>
                    <a:pt x="99711" y="46282"/>
                  </a:lnTo>
                  <a:lnTo>
                    <a:pt x="99637" y="46183"/>
                  </a:lnTo>
                  <a:lnTo>
                    <a:pt x="99637" y="46059"/>
                  </a:lnTo>
                  <a:lnTo>
                    <a:pt x="99637" y="45935"/>
                  </a:lnTo>
                  <a:lnTo>
                    <a:pt x="99711" y="45836"/>
                  </a:lnTo>
                  <a:lnTo>
                    <a:pt x="99834" y="45762"/>
                  </a:lnTo>
                  <a:lnTo>
                    <a:pt x="99958" y="45737"/>
                  </a:lnTo>
                  <a:close/>
                  <a:moveTo>
                    <a:pt x="103100" y="45589"/>
                  </a:moveTo>
                  <a:lnTo>
                    <a:pt x="103248" y="45614"/>
                  </a:lnTo>
                  <a:lnTo>
                    <a:pt x="103322" y="45638"/>
                  </a:lnTo>
                  <a:lnTo>
                    <a:pt x="103372" y="45688"/>
                  </a:lnTo>
                  <a:lnTo>
                    <a:pt x="103421" y="45762"/>
                  </a:lnTo>
                  <a:lnTo>
                    <a:pt x="103471" y="45836"/>
                  </a:lnTo>
                  <a:lnTo>
                    <a:pt x="103495" y="45985"/>
                  </a:lnTo>
                  <a:lnTo>
                    <a:pt x="103471" y="46133"/>
                  </a:lnTo>
                  <a:lnTo>
                    <a:pt x="103421" y="46183"/>
                  </a:lnTo>
                  <a:lnTo>
                    <a:pt x="103372" y="46257"/>
                  </a:lnTo>
                  <a:lnTo>
                    <a:pt x="103322" y="46306"/>
                  </a:lnTo>
                  <a:lnTo>
                    <a:pt x="103248" y="46331"/>
                  </a:lnTo>
                  <a:lnTo>
                    <a:pt x="103100" y="46381"/>
                  </a:lnTo>
                  <a:lnTo>
                    <a:pt x="102951" y="46331"/>
                  </a:lnTo>
                  <a:lnTo>
                    <a:pt x="102877" y="46306"/>
                  </a:lnTo>
                  <a:lnTo>
                    <a:pt x="102827" y="46257"/>
                  </a:lnTo>
                  <a:lnTo>
                    <a:pt x="102753" y="46183"/>
                  </a:lnTo>
                  <a:lnTo>
                    <a:pt x="102729" y="46133"/>
                  </a:lnTo>
                  <a:lnTo>
                    <a:pt x="102704" y="45985"/>
                  </a:lnTo>
                  <a:lnTo>
                    <a:pt x="102729" y="45836"/>
                  </a:lnTo>
                  <a:lnTo>
                    <a:pt x="102753" y="45762"/>
                  </a:lnTo>
                  <a:lnTo>
                    <a:pt x="102827" y="45688"/>
                  </a:lnTo>
                  <a:lnTo>
                    <a:pt x="102877" y="45638"/>
                  </a:lnTo>
                  <a:lnTo>
                    <a:pt x="102951" y="45614"/>
                  </a:lnTo>
                  <a:lnTo>
                    <a:pt x="103100" y="45589"/>
                  </a:lnTo>
                  <a:close/>
                  <a:moveTo>
                    <a:pt x="114255" y="45045"/>
                  </a:moveTo>
                  <a:lnTo>
                    <a:pt x="114379" y="45070"/>
                  </a:lnTo>
                  <a:lnTo>
                    <a:pt x="114503" y="45094"/>
                  </a:lnTo>
                  <a:lnTo>
                    <a:pt x="114627" y="45144"/>
                  </a:lnTo>
                  <a:lnTo>
                    <a:pt x="114725" y="45243"/>
                  </a:lnTo>
                  <a:lnTo>
                    <a:pt x="114824" y="45342"/>
                  </a:lnTo>
                  <a:lnTo>
                    <a:pt x="114874" y="45465"/>
                  </a:lnTo>
                  <a:lnTo>
                    <a:pt x="114899" y="45589"/>
                  </a:lnTo>
                  <a:lnTo>
                    <a:pt x="114923" y="45713"/>
                  </a:lnTo>
                  <a:lnTo>
                    <a:pt x="114899" y="45836"/>
                  </a:lnTo>
                  <a:lnTo>
                    <a:pt x="114874" y="45960"/>
                  </a:lnTo>
                  <a:lnTo>
                    <a:pt x="114824" y="46084"/>
                  </a:lnTo>
                  <a:lnTo>
                    <a:pt x="114725" y="46183"/>
                  </a:lnTo>
                  <a:lnTo>
                    <a:pt x="114627" y="46257"/>
                  </a:lnTo>
                  <a:lnTo>
                    <a:pt x="114503" y="46331"/>
                  </a:lnTo>
                  <a:lnTo>
                    <a:pt x="114379" y="46356"/>
                  </a:lnTo>
                  <a:lnTo>
                    <a:pt x="114255" y="46381"/>
                  </a:lnTo>
                  <a:lnTo>
                    <a:pt x="114132" y="46356"/>
                  </a:lnTo>
                  <a:lnTo>
                    <a:pt x="114008" y="46331"/>
                  </a:lnTo>
                  <a:lnTo>
                    <a:pt x="113884" y="46257"/>
                  </a:lnTo>
                  <a:lnTo>
                    <a:pt x="113785" y="46183"/>
                  </a:lnTo>
                  <a:lnTo>
                    <a:pt x="113711" y="46084"/>
                  </a:lnTo>
                  <a:lnTo>
                    <a:pt x="113637" y="45960"/>
                  </a:lnTo>
                  <a:lnTo>
                    <a:pt x="113612" y="45836"/>
                  </a:lnTo>
                  <a:lnTo>
                    <a:pt x="113588" y="45713"/>
                  </a:lnTo>
                  <a:lnTo>
                    <a:pt x="113612" y="45589"/>
                  </a:lnTo>
                  <a:lnTo>
                    <a:pt x="113637" y="45465"/>
                  </a:lnTo>
                  <a:lnTo>
                    <a:pt x="113711" y="45342"/>
                  </a:lnTo>
                  <a:lnTo>
                    <a:pt x="113785" y="45243"/>
                  </a:lnTo>
                  <a:lnTo>
                    <a:pt x="113884" y="45144"/>
                  </a:lnTo>
                  <a:lnTo>
                    <a:pt x="114008" y="45094"/>
                  </a:lnTo>
                  <a:lnTo>
                    <a:pt x="114132" y="45070"/>
                  </a:lnTo>
                  <a:lnTo>
                    <a:pt x="114255" y="45045"/>
                  </a:lnTo>
                  <a:close/>
                  <a:moveTo>
                    <a:pt x="111658" y="45243"/>
                  </a:moveTo>
                  <a:lnTo>
                    <a:pt x="111757" y="45292"/>
                  </a:lnTo>
                  <a:lnTo>
                    <a:pt x="111856" y="45342"/>
                  </a:lnTo>
                  <a:lnTo>
                    <a:pt x="111955" y="45416"/>
                  </a:lnTo>
                  <a:lnTo>
                    <a:pt x="112029" y="45515"/>
                  </a:lnTo>
                  <a:lnTo>
                    <a:pt x="112079" y="45614"/>
                  </a:lnTo>
                  <a:lnTo>
                    <a:pt x="112128" y="45737"/>
                  </a:lnTo>
                  <a:lnTo>
                    <a:pt x="112128" y="45836"/>
                  </a:lnTo>
                  <a:lnTo>
                    <a:pt x="112128" y="45960"/>
                  </a:lnTo>
                  <a:lnTo>
                    <a:pt x="112079" y="46059"/>
                  </a:lnTo>
                  <a:lnTo>
                    <a:pt x="112029" y="46158"/>
                  </a:lnTo>
                  <a:lnTo>
                    <a:pt x="111955" y="46257"/>
                  </a:lnTo>
                  <a:lnTo>
                    <a:pt x="111856" y="46331"/>
                  </a:lnTo>
                  <a:lnTo>
                    <a:pt x="111757" y="46381"/>
                  </a:lnTo>
                  <a:lnTo>
                    <a:pt x="111658" y="46430"/>
                  </a:lnTo>
                  <a:lnTo>
                    <a:pt x="111411" y="46430"/>
                  </a:lnTo>
                  <a:lnTo>
                    <a:pt x="111312" y="46381"/>
                  </a:lnTo>
                  <a:lnTo>
                    <a:pt x="111213" y="46331"/>
                  </a:lnTo>
                  <a:lnTo>
                    <a:pt x="111114" y="46257"/>
                  </a:lnTo>
                  <a:lnTo>
                    <a:pt x="111040" y="46158"/>
                  </a:lnTo>
                  <a:lnTo>
                    <a:pt x="110990" y="46059"/>
                  </a:lnTo>
                  <a:lnTo>
                    <a:pt x="110941" y="45960"/>
                  </a:lnTo>
                  <a:lnTo>
                    <a:pt x="110941" y="45836"/>
                  </a:lnTo>
                  <a:lnTo>
                    <a:pt x="110941" y="45737"/>
                  </a:lnTo>
                  <a:lnTo>
                    <a:pt x="110990" y="45614"/>
                  </a:lnTo>
                  <a:lnTo>
                    <a:pt x="111040" y="45515"/>
                  </a:lnTo>
                  <a:lnTo>
                    <a:pt x="111114" y="45416"/>
                  </a:lnTo>
                  <a:lnTo>
                    <a:pt x="111213" y="45342"/>
                  </a:lnTo>
                  <a:lnTo>
                    <a:pt x="111312" y="45292"/>
                  </a:lnTo>
                  <a:lnTo>
                    <a:pt x="111411" y="45243"/>
                  </a:lnTo>
                  <a:close/>
                  <a:moveTo>
                    <a:pt x="88332" y="46504"/>
                  </a:moveTo>
                  <a:lnTo>
                    <a:pt x="88382" y="46529"/>
                  </a:lnTo>
                  <a:lnTo>
                    <a:pt x="88406" y="46554"/>
                  </a:lnTo>
                  <a:lnTo>
                    <a:pt x="88406" y="46603"/>
                  </a:lnTo>
                  <a:lnTo>
                    <a:pt x="88406" y="46628"/>
                  </a:lnTo>
                  <a:lnTo>
                    <a:pt x="88382" y="46677"/>
                  </a:lnTo>
                  <a:lnTo>
                    <a:pt x="88332" y="46677"/>
                  </a:lnTo>
                  <a:lnTo>
                    <a:pt x="88307" y="46702"/>
                  </a:lnTo>
                  <a:lnTo>
                    <a:pt x="88258" y="46677"/>
                  </a:lnTo>
                  <a:lnTo>
                    <a:pt x="88233" y="46677"/>
                  </a:lnTo>
                  <a:lnTo>
                    <a:pt x="88208" y="46628"/>
                  </a:lnTo>
                  <a:lnTo>
                    <a:pt x="88208" y="46603"/>
                  </a:lnTo>
                  <a:lnTo>
                    <a:pt x="88208" y="46554"/>
                  </a:lnTo>
                  <a:lnTo>
                    <a:pt x="88233" y="46529"/>
                  </a:lnTo>
                  <a:lnTo>
                    <a:pt x="88258" y="46504"/>
                  </a:lnTo>
                  <a:close/>
                  <a:moveTo>
                    <a:pt x="95332" y="46356"/>
                  </a:moveTo>
                  <a:lnTo>
                    <a:pt x="95431" y="46381"/>
                  </a:lnTo>
                  <a:lnTo>
                    <a:pt x="95506" y="46430"/>
                  </a:lnTo>
                  <a:lnTo>
                    <a:pt x="95555" y="46504"/>
                  </a:lnTo>
                  <a:lnTo>
                    <a:pt x="95580" y="46603"/>
                  </a:lnTo>
                  <a:lnTo>
                    <a:pt x="95555" y="46677"/>
                  </a:lnTo>
                  <a:lnTo>
                    <a:pt x="95506" y="46752"/>
                  </a:lnTo>
                  <a:lnTo>
                    <a:pt x="95431" y="46826"/>
                  </a:lnTo>
                  <a:lnTo>
                    <a:pt x="95234" y="46826"/>
                  </a:lnTo>
                  <a:lnTo>
                    <a:pt x="95159" y="46752"/>
                  </a:lnTo>
                  <a:lnTo>
                    <a:pt x="95110" y="46677"/>
                  </a:lnTo>
                  <a:lnTo>
                    <a:pt x="95110" y="46603"/>
                  </a:lnTo>
                  <a:lnTo>
                    <a:pt x="95110" y="46504"/>
                  </a:lnTo>
                  <a:lnTo>
                    <a:pt x="95159" y="46430"/>
                  </a:lnTo>
                  <a:lnTo>
                    <a:pt x="95234" y="46381"/>
                  </a:lnTo>
                  <a:lnTo>
                    <a:pt x="95332" y="46356"/>
                  </a:lnTo>
                  <a:close/>
                  <a:moveTo>
                    <a:pt x="116754" y="45638"/>
                  </a:moveTo>
                  <a:lnTo>
                    <a:pt x="116902" y="45663"/>
                  </a:lnTo>
                  <a:lnTo>
                    <a:pt x="117026" y="45688"/>
                  </a:lnTo>
                  <a:lnTo>
                    <a:pt x="117150" y="45762"/>
                  </a:lnTo>
                  <a:lnTo>
                    <a:pt x="117273" y="45861"/>
                  </a:lnTo>
                  <a:lnTo>
                    <a:pt x="117372" y="45960"/>
                  </a:lnTo>
                  <a:lnTo>
                    <a:pt x="117422" y="46108"/>
                  </a:lnTo>
                  <a:lnTo>
                    <a:pt x="117471" y="46232"/>
                  </a:lnTo>
                  <a:lnTo>
                    <a:pt x="117496" y="46381"/>
                  </a:lnTo>
                  <a:lnTo>
                    <a:pt x="117471" y="46504"/>
                  </a:lnTo>
                  <a:lnTo>
                    <a:pt x="117422" y="46653"/>
                  </a:lnTo>
                  <a:lnTo>
                    <a:pt x="117372" y="46776"/>
                  </a:lnTo>
                  <a:lnTo>
                    <a:pt x="117273" y="46900"/>
                  </a:lnTo>
                  <a:lnTo>
                    <a:pt x="117150" y="46999"/>
                  </a:lnTo>
                  <a:lnTo>
                    <a:pt x="117026" y="47048"/>
                  </a:lnTo>
                  <a:lnTo>
                    <a:pt x="116902" y="47098"/>
                  </a:lnTo>
                  <a:lnTo>
                    <a:pt x="116605" y="47098"/>
                  </a:lnTo>
                  <a:lnTo>
                    <a:pt x="116482" y="47048"/>
                  </a:lnTo>
                  <a:lnTo>
                    <a:pt x="116358" y="46999"/>
                  </a:lnTo>
                  <a:lnTo>
                    <a:pt x="116234" y="46900"/>
                  </a:lnTo>
                  <a:lnTo>
                    <a:pt x="116135" y="46776"/>
                  </a:lnTo>
                  <a:lnTo>
                    <a:pt x="116061" y="46653"/>
                  </a:lnTo>
                  <a:lnTo>
                    <a:pt x="116036" y="46504"/>
                  </a:lnTo>
                  <a:lnTo>
                    <a:pt x="116012" y="46381"/>
                  </a:lnTo>
                  <a:lnTo>
                    <a:pt x="116036" y="46232"/>
                  </a:lnTo>
                  <a:lnTo>
                    <a:pt x="116061" y="46108"/>
                  </a:lnTo>
                  <a:lnTo>
                    <a:pt x="116135" y="45960"/>
                  </a:lnTo>
                  <a:lnTo>
                    <a:pt x="116234" y="45861"/>
                  </a:lnTo>
                  <a:lnTo>
                    <a:pt x="116358" y="45762"/>
                  </a:lnTo>
                  <a:lnTo>
                    <a:pt x="116482" y="45688"/>
                  </a:lnTo>
                  <a:lnTo>
                    <a:pt x="116605" y="45663"/>
                  </a:lnTo>
                  <a:lnTo>
                    <a:pt x="116754" y="45638"/>
                  </a:lnTo>
                  <a:close/>
                  <a:moveTo>
                    <a:pt x="105697" y="46257"/>
                  </a:moveTo>
                  <a:lnTo>
                    <a:pt x="105796" y="46282"/>
                  </a:lnTo>
                  <a:lnTo>
                    <a:pt x="105870" y="46331"/>
                  </a:lnTo>
                  <a:lnTo>
                    <a:pt x="105944" y="46405"/>
                  </a:lnTo>
                  <a:lnTo>
                    <a:pt x="106018" y="46479"/>
                  </a:lnTo>
                  <a:lnTo>
                    <a:pt x="106068" y="46554"/>
                  </a:lnTo>
                  <a:lnTo>
                    <a:pt x="106093" y="46628"/>
                  </a:lnTo>
                  <a:lnTo>
                    <a:pt x="106093" y="46727"/>
                  </a:lnTo>
                  <a:lnTo>
                    <a:pt x="106093" y="46826"/>
                  </a:lnTo>
                  <a:lnTo>
                    <a:pt x="106068" y="46900"/>
                  </a:lnTo>
                  <a:lnTo>
                    <a:pt x="106018" y="46999"/>
                  </a:lnTo>
                  <a:lnTo>
                    <a:pt x="105944" y="47073"/>
                  </a:lnTo>
                  <a:lnTo>
                    <a:pt x="105870" y="47123"/>
                  </a:lnTo>
                  <a:lnTo>
                    <a:pt x="105796" y="47172"/>
                  </a:lnTo>
                  <a:lnTo>
                    <a:pt x="105697" y="47197"/>
                  </a:lnTo>
                  <a:lnTo>
                    <a:pt x="105524" y="47197"/>
                  </a:lnTo>
                  <a:lnTo>
                    <a:pt x="105449" y="47172"/>
                  </a:lnTo>
                  <a:lnTo>
                    <a:pt x="105351" y="47123"/>
                  </a:lnTo>
                  <a:lnTo>
                    <a:pt x="105276" y="47073"/>
                  </a:lnTo>
                  <a:lnTo>
                    <a:pt x="105227" y="46999"/>
                  </a:lnTo>
                  <a:lnTo>
                    <a:pt x="105177" y="46900"/>
                  </a:lnTo>
                  <a:lnTo>
                    <a:pt x="105153" y="46826"/>
                  </a:lnTo>
                  <a:lnTo>
                    <a:pt x="105153" y="46727"/>
                  </a:lnTo>
                  <a:lnTo>
                    <a:pt x="105153" y="46628"/>
                  </a:lnTo>
                  <a:lnTo>
                    <a:pt x="105177" y="46554"/>
                  </a:lnTo>
                  <a:lnTo>
                    <a:pt x="105227" y="46479"/>
                  </a:lnTo>
                  <a:lnTo>
                    <a:pt x="105276" y="46405"/>
                  </a:lnTo>
                  <a:lnTo>
                    <a:pt x="105351" y="46331"/>
                  </a:lnTo>
                  <a:lnTo>
                    <a:pt x="105449" y="46282"/>
                  </a:lnTo>
                  <a:lnTo>
                    <a:pt x="105524" y="46257"/>
                  </a:lnTo>
                  <a:close/>
                  <a:moveTo>
                    <a:pt x="90608" y="47172"/>
                  </a:moveTo>
                  <a:lnTo>
                    <a:pt x="90682" y="47197"/>
                  </a:lnTo>
                  <a:lnTo>
                    <a:pt x="90732" y="47222"/>
                  </a:lnTo>
                  <a:lnTo>
                    <a:pt x="90756" y="47271"/>
                  </a:lnTo>
                  <a:lnTo>
                    <a:pt x="90781" y="47345"/>
                  </a:lnTo>
                  <a:lnTo>
                    <a:pt x="90756" y="47395"/>
                  </a:lnTo>
                  <a:lnTo>
                    <a:pt x="90732" y="47469"/>
                  </a:lnTo>
                  <a:lnTo>
                    <a:pt x="90682" y="47494"/>
                  </a:lnTo>
                  <a:lnTo>
                    <a:pt x="90608" y="47518"/>
                  </a:lnTo>
                  <a:lnTo>
                    <a:pt x="90534" y="47494"/>
                  </a:lnTo>
                  <a:lnTo>
                    <a:pt x="90484" y="47469"/>
                  </a:lnTo>
                  <a:lnTo>
                    <a:pt x="90459" y="47395"/>
                  </a:lnTo>
                  <a:lnTo>
                    <a:pt x="90435" y="47345"/>
                  </a:lnTo>
                  <a:lnTo>
                    <a:pt x="90459" y="47271"/>
                  </a:lnTo>
                  <a:lnTo>
                    <a:pt x="90484" y="47222"/>
                  </a:lnTo>
                  <a:lnTo>
                    <a:pt x="90534" y="47197"/>
                  </a:lnTo>
                  <a:lnTo>
                    <a:pt x="90608" y="47172"/>
                  </a:lnTo>
                  <a:close/>
                  <a:moveTo>
                    <a:pt x="93032" y="47123"/>
                  </a:moveTo>
                  <a:lnTo>
                    <a:pt x="93106" y="47147"/>
                  </a:lnTo>
                  <a:lnTo>
                    <a:pt x="93180" y="47197"/>
                  </a:lnTo>
                  <a:lnTo>
                    <a:pt x="93230" y="47271"/>
                  </a:lnTo>
                  <a:lnTo>
                    <a:pt x="93230" y="47345"/>
                  </a:lnTo>
                  <a:lnTo>
                    <a:pt x="93230" y="47419"/>
                  </a:lnTo>
                  <a:lnTo>
                    <a:pt x="93180" y="47494"/>
                  </a:lnTo>
                  <a:lnTo>
                    <a:pt x="93106" y="47543"/>
                  </a:lnTo>
                  <a:lnTo>
                    <a:pt x="92958" y="47543"/>
                  </a:lnTo>
                  <a:lnTo>
                    <a:pt x="92884" y="47494"/>
                  </a:lnTo>
                  <a:lnTo>
                    <a:pt x="92834" y="47419"/>
                  </a:lnTo>
                  <a:lnTo>
                    <a:pt x="92809" y="47345"/>
                  </a:lnTo>
                  <a:lnTo>
                    <a:pt x="92834" y="47271"/>
                  </a:lnTo>
                  <a:lnTo>
                    <a:pt x="92884" y="47197"/>
                  </a:lnTo>
                  <a:lnTo>
                    <a:pt x="92958" y="47147"/>
                  </a:lnTo>
                  <a:lnTo>
                    <a:pt x="93032" y="47123"/>
                  </a:lnTo>
                  <a:close/>
                  <a:moveTo>
                    <a:pt x="122097" y="46059"/>
                  </a:moveTo>
                  <a:lnTo>
                    <a:pt x="122270" y="46108"/>
                  </a:lnTo>
                  <a:lnTo>
                    <a:pt x="122418" y="46183"/>
                  </a:lnTo>
                  <a:lnTo>
                    <a:pt x="122567" y="46306"/>
                  </a:lnTo>
                  <a:lnTo>
                    <a:pt x="122666" y="46430"/>
                  </a:lnTo>
                  <a:lnTo>
                    <a:pt x="122765" y="46603"/>
                  </a:lnTo>
                  <a:lnTo>
                    <a:pt x="122789" y="46752"/>
                  </a:lnTo>
                  <a:lnTo>
                    <a:pt x="122814" y="46925"/>
                  </a:lnTo>
                  <a:lnTo>
                    <a:pt x="122789" y="47098"/>
                  </a:lnTo>
                  <a:lnTo>
                    <a:pt x="122765" y="47246"/>
                  </a:lnTo>
                  <a:lnTo>
                    <a:pt x="122666" y="47419"/>
                  </a:lnTo>
                  <a:lnTo>
                    <a:pt x="122567" y="47543"/>
                  </a:lnTo>
                  <a:lnTo>
                    <a:pt x="122418" y="47667"/>
                  </a:lnTo>
                  <a:lnTo>
                    <a:pt x="122270" y="47741"/>
                  </a:lnTo>
                  <a:lnTo>
                    <a:pt x="122097" y="47790"/>
                  </a:lnTo>
                  <a:lnTo>
                    <a:pt x="121948" y="47815"/>
                  </a:lnTo>
                  <a:lnTo>
                    <a:pt x="121775" y="47790"/>
                  </a:lnTo>
                  <a:lnTo>
                    <a:pt x="121602" y="47741"/>
                  </a:lnTo>
                  <a:lnTo>
                    <a:pt x="121454" y="47667"/>
                  </a:lnTo>
                  <a:lnTo>
                    <a:pt x="121330" y="47543"/>
                  </a:lnTo>
                  <a:lnTo>
                    <a:pt x="121206" y="47419"/>
                  </a:lnTo>
                  <a:lnTo>
                    <a:pt x="121132" y="47246"/>
                  </a:lnTo>
                  <a:lnTo>
                    <a:pt x="121083" y="47098"/>
                  </a:lnTo>
                  <a:lnTo>
                    <a:pt x="121058" y="46925"/>
                  </a:lnTo>
                  <a:lnTo>
                    <a:pt x="121083" y="46752"/>
                  </a:lnTo>
                  <a:lnTo>
                    <a:pt x="121132" y="46603"/>
                  </a:lnTo>
                  <a:lnTo>
                    <a:pt x="121206" y="46430"/>
                  </a:lnTo>
                  <a:lnTo>
                    <a:pt x="121330" y="46306"/>
                  </a:lnTo>
                  <a:lnTo>
                    <a:pt x="121454" y="46183"/>
                  </a:lnTo>
                  <a:lnTo>
                    <a:pt x="121602" y="46108"/>
                  </a:lnTo>
                  <a:lnTo>
                    <a:pt x="121775" y="46059"/>
                  </a:lnTo>
                  <a:close/>
                  <a:moveTo>
                    <a:pt x="119401" y="46232"/>
                  </a:moveTo>
                  <a:lnTo>
                    <a:pt x="119549" y="46282"/>
                  </a:lnTo>
                  <a:lnTo>
                    <a:pt x="119697" y="46356"/>
                  </a:lnTo>
                  <a:lnTo>
                    <a:pt x="119821" y="46479"/>
                  </a:lnTo>
                  <a:lnTo>
                    <a:pt x="119920" y="46603"/>
                  </a:lnTo>
                  <a:lnTo>
                    <a:pt x="119994" y="46727"/>
                  </a:lnTo>
                  <a:lnTo>
                    <a:pt x="120044" y="46900"/>
                  </a:lnTo>
                  <a:lnTo>
                    <a:pt x="120068" y="47048"/>
                  </a:lnTo>
                  <a:lnTo>
                    <a:pt x="120044" y="47197"/>
                  </a:lnTo>
                  <a:lnTo>
                    <a:pt x="119994" y="47345"/>
                  </a:lnTo>
                  <a:lnTo>
                    <a:pt x="119920" y="47494"/>
                  </a:lnTo>
                  <a:lnTo>
                    <a:pt x="119821" y="47617"/>
                  </a:lnTo>
                  <a:lnTo>
                    <a:pt x="119697" y="47716"/>
                  </a:lnTo>
                  <a:lnTo>
                    <a:pt x="119549" y="47815"/>
                  </a:lnTo>
                  <a:lnTo>
                    <a:pt x="119401" y="47840"/>
                  </a:lnTo>
                  <a:lnTo>
                    <a:pt x="119252" y="47865"/>
                  </a:lnTo>
                  <a:lnTo>
                    <a:pt x="119079" y="47840"/>
                  </a:lnTo>
                  <a:lnTo>
                    <a:pt x="118931" y="47815"/>
                  </a:lnTo>
                  <a:lnTo>
                    <a:pt x="118807" y="47716"/>
                  </a:lnTo>
                  <a:lnTo>
                    <a:pt x="118658" y="47617"/>
                  </a:lnTo>
                  <a:lnTo>
                    <a:pt x="118560" y="47494"/>
                  </a:lnTo>
                  <a:lnTo>
                    <a:pt x="118485" y="47345"/>
                  </a:lnTo>
                  <a:lnTo>
                    <a:pt x="118436" y="47197"/>
                  </a:lnTo>
                  <a:lnTo>
                    <a:pt x="118436" y="47048"/>
                  </a:lnTo>
                  <a:lnTo>
                    <a:pt x="118436" y="46900"/>
                  </a:lnTo>
                  <a:lnTo>
                    <a:pt x="118485" y="46727"/>
                  </a:lnTo>
                  <a:lnTo>
                    <a:pt x="118560" y="46603"/>
                  </a:lnTo>
                  <a:lnTo>
                    <a:pt x="118658" y="46479"/>
                  </a:lnTo>
                  <a:lnTo>
                    <a:pt x="118807" y="46356"/>
                  </a:lnTo>
                  <a:lnTo>
                    <a:pt x="118931" y="46282"/>
                  </a:lnTo>
                  <a:lnTo>
                    <a:pt x="119079" y="46232"/>
                  </a:lnTo>
                  <a:close/>
                  <a:moveTo>
                    <a:pt x="108146" y="46900"/>
                  </a:moveTo>
                  <a:lnTo>
                    <a:pt x="108245" y="46925"/>
                  </a:lnTo>
                  <a:lnTo>
                    <a:pt x="108344" y="46949"/>
                  </a:lnTo>
                  <a:lnTo>
                    <a:pt x="108443" y="46999"/>
                  </a:lnTo>
                  <a:lnTo>
                    <a:pt x="108517" y="47073"/>
                  </a:lnTo>
                  <a:lnTo>
                    <a:pt x="108591" y="47147"/>
                  </a:lnTo>
                  <a:lnTo>
                    <a:pt x="108640" y="47246"/>
                  </a:lnTo>
                  <a:lnTo>
                    <a:pt x="108690" y="47345"/>
                  </a:lnTo>
                  <a:lnTo>
                    <a:pt x="108690" y="47444"/>
                  </a:lnTo>
                  <a:lnTo>
                    <a:pt x="108690" y="47568"/>
                  </a:lnTo>
                  <a:lnTo>
                    <a:pt x="108640" y="47667"/>
                  </a:lnTo>
                  <a:lnTo>
                    <a:pt x="108591" y="47766"/>
                  </a:lnTo>
                  <a:lnTo>
                    <a:pt x="108517" y="47840"/>
                  </a:lnTo>
                  <a:lnTo>
                    <a:pt x="108443" y="47914"/>
                  </a:lnTo>
                  <a:lnTo>
                    <a:pt x="108344" y="47964"/>
                  </a:lnTo>
                  <a:lnTo>
                    <a:pt x="108245" y="47988"/>
                  </a:lnTo>
                  <a:lnTo>
                    <a:pt x="108146" y="48013"/>
                  </a:lnTo>
                  <a:lnTo>
                    <a:pt x="108022" y="47988"/>
                  </a:lnTo>
                  <a:lnTo>
                    <a:pt x="107923" y="47964"/>
                  </a:lnTo>
                  <a:lnTo>
                    <a:pt x="107849" y="47914"/>
                  </a:lnTo>
                  <a:lnTo>
                    <a:pt x="107750" y="47840"/>
                  </a:lnTo>
                  <a:lnTo>
                    <a:pt x="107676" y="47766"/>
                  </a:lnTo>
                  <a:lnTo>
                    <a:pt x="107626" y="47667"/>
                  </a:lnTo>
                  <a:lnTo>
                    <a:pt x="107602" y="47568"/>
                  </a:lnTo>
                  <a:lnTo>
                    <a:pt x="107602" y="47444"/>
                  </a:lnTo>
                  <a:lnTo>
                    <a:pt x="107602" y="47345"/>
                  </a:lnTo>
                  <a:lnTo>
                    <a:pt x="107626" y="47246"/>
                  </a:lnTo>
                  <a:lnTo>
                    <a:pt x="107676" y="47147"/>
                  </a:lnTo>
                  <a:lnTo>
                    <a:pt x="107750" y="47073"/>
                  </a:lnTo>
                  <a:lnTo>
                    <a:pt x="107849" y="46999"/>
                  </a:lnTo>
                  <a:lnTo>
                    <a:pt x="107923" y="46949"/>
                  </a:lnTo>
                  <a:lnTo>
                    <a:pt x="108022" y="46925"/>
                  </a:lnTo>
                  <a:lnTo>
                    <a:pt x="108146" y="46900"/>
                  </a:lnTo>
                  <a:close/>
                  <a:moveTo>
                    <a:pt x="98177" y="47494"/>
                  </a:moveTo>
                  <a:lnTo>
                    <a:pt x="98301" y="47518"/>
                  </a:lnTo>
                  <a:lnTo>
                    <a:pt x="98424" y="47593"/>
                  </a:lnTo>
                  <a:lnTo>
                    <a:pt x="98474" y="47692"/>
                  </a:lnTo>
                  <a:lnTo>
                    <a:pt x="98499" y="47815"/>
                  </a:lnTo>
                  <a:lnTo>
                    <a:pt x="98474" y="47939"/>
                  </a:lnTo>
                  <a:lnTo>
                    <a:pt x="98424" y="48038"/>
                  </a:lnTo>
                  <a:lnTo>
                    <a:pt x="98301" y="48112"/>
                  </a:lnTo>
                  <a:lnTo>
                    <a:pt x="98177" y="48137"/>
                  </a:lnTo>
                  <a:lnTo>
                    <a:pt x="98053" y="48112"/>
                  </a:lnTo>
                  <a:lnTo>
                    <a:pt x="97954" y="48038"/>
                  </a:lnTo>
                  <a:lnTo>
                    <a:pt x="97880" y="47939"/>
                  </a:lnTo>
                  <a:lnTo>
                    <a:pt x="97856" y="47815"/>
                  </a:lnTo>
                  <a:lnTo>
                    <a:pt x="97880" y="47692"/>
                  </a:lnTo>
                  <a:lnTo>
                    <a:pt x="97954" y="47593"/>
                  </a:lnTo>
                  <a:lnTo>
                    <a:pt x="98053" y="47518"/>
                  </a:lnTo>
                  <a:lnTo>
                    <a:pt x="98177" y="47494"/>
                  </a:lnTo>
                  <a:close/>
                  <a:moveTo>
                    <a:pt x="101813" y="47543"/>
                  </a:moveTo>
                  <a:lnTo>
                    <a:pt x="101887" y="47568"/>
                  </a:lnTo>
                  <a:lnTo>
                    <a:pt x="101962" y="47593"/>
                  </a:lnTo>
                  <a:lnTo>
                    <a:pt x="102036" y="47642"/>
                  </a:lnTo>
                  <a:lnTo>
                    <a:pt x="102085" y="47716"/>
                  </a:lnTo>
                  <a:lnTo>
                    <a:pt x="102110" y="47790"/>
                  </a:lnTo>
                  <a:lnTo>
                    <a:pt x="102135" y="47865"/>
                  </a:lnTo>
                  <a:lnTo>
                    <a:pt x="102160" y="47939"/>
                  </a:lnTo>
                  <a:lnTo>
                    <a:pt x="102135" y="48013"/>
                  </a:lnTo>
                  <a:lnTo>
                    <a:pt x="102110" y="48087"/>
                  </a:lnTo>
                  <a:lnTo>
                    <a:pt x="102085" y="48162"/>
                  </a:lnTo>
                  <a:lnTo>
                    <a:pt x="102036" y="48236"/>
                  </a:lnTo>
                  <a:lnTo>
                    <a:pt x="101962" y="48285"/>
                  </a:lnTo>
                  <a:lnTo>
                    <a:pt x="101887" y="48310"/>
                  </a:lnTo>
                  <a:lnTo>
                    <a:pt x="101813" y="48335"/>
                  </a:lnTo>
                  <a:lnTo>
                    <a:pt x="101665" y="48335"/>
                  </a:lnTo>
                  <a:lnTo>
                    <a:pt x="101591" y="48310"/>
                  </a:lnTo>
                  <a:lnTo>
                    <a:pt x="101516" y="48285"/>
                  </a:lnTo>
                  <a:lnTo>
                    <a:pt x="101467" y="48236"/>
                  </a:lnTo>
                  <a:lnTo>
                    <a:pt x="101418" y="48162"/>
                  </a:lnTo>
                  <a:lnTo>
                    <a:pt x="101368" y="48087"/>
                  </a:lnTo>
                  <a:lnTo>
                    <a:pt x="101343" y="48013"/>
                  </a:lnTo>
                  <a:lnTo>
                    <a:pt x="101343" y="47939"/>
                  </a:lnTo>
                  <a:lnTo>
                    <a:pt x="101343" y="47865"/>
                  </a:lnTo>
                  <a:lnTo>
                    <a:pt x="101368" y="47790"/>
                  </a:lnTo>
                  <a:lnTo>
                    <a:pt x="101418" y="47716"/>
                  </a:lnTo>
                  <a:lnTo>
                    <a:pt x="101467" y="47642"/>
                  </a:lnTo>
                  <a:lnTo>
                    <a:pt x="101516" y="47593"/>
                  </a:lnTo>
                  <a:lnTo>
                    <a:pt x="101591" y="47568"/>
                  </a:lnTo>
                  <a:lnTo>
                    <a:pt x="101665" y="47543"/>
                  </a:lnTo>
                  <a:close/>
                  <a:moveTo>
                    <a:pt x="124422" y="46628"/>
                  </a:moveTo>
                  <a:lnTo>
                    <a:pt x="124620" y="46653"/>
                  </a:lnTo>
                  <a:lnTo>
                    <a:pt x="124793" y="46702"/>
                  </a:lnTo>
                  <a:lnTo>
                    <a:pt x="124966" y="46801"/>
                  </a:lnTo>
                  <a:lnTo>
                    <a:pt x="125115" y="46925"/>
                  </a:lnTo>
                  <a:lnTo>
                    <a:pt x="125238" y="47073"/>
                  </a:lnTo>
                  <a:lnTo>
                    <a:pt x="125312" y="47222"/>
                  </a:lnTo>
                  <a:lnTo>
                    <a:pt x="125362" y="47419"/>
                  </a:lnTo>
                  <a:lnTo>
                    <a:pt x="125387" y="47593"/>
                  </a:lnTo>
                  <a:lnTo>
                    <a:pt x="125362" y="47766"/>
                  </a:lnTo>
                  <a:lnTo>
                    <a:pt x="125312" y="47939"/>
                  </a:lnTo>
                  <a:lnTo>
                    <a:pt x="125238" y="48112"/>
                  </a:lnTo>
                  <a:lnTo>
                    <a:pt x="125115" y="48260"/>
                  </a:lnTo>
                  <a:lnTo>
                    <a:pt x="124966" y="48384"/>
                  </a:lnTo>
                  <a:lnTo>
                    <a:pt x="124793" y="48483"/>
                  </a:lnTo>
                  <a:lnTo>
                    <a:pt x="124620" y="48533"/>
                  </a:lnTo>
                  <a:lnTo>
                    <a:pt x="124422" y="48557"/>
                  </a:lnTo>
                  <a:lnTo>
                    <a:pt x="124249" y="48533"/>
                  </a:lnTo>
                  <a:lnTo>
                    <a:pt x="124076" y="48483"/>
                  </a:lnTo>
                  <a:lnTo>
                    <a:pt x="123903" y="48384"/>
                  </a:lnTo>
                  <a:lnTo>
                    <a:pt x="123754" y="48260"/>
                  </a:lnTo>
                  <a:lnTo>
                    <a:pt x="123630" y="48112"/>
                  </a:lnTo>
                  <a:lnTo>
                    <a:pt x="123556" y="47939"/>
                  </a:lnTo>
                  <a:lnTo>
                    <a:pt x="123507" y="47766"/>
                  </a:lnTo>
                  <a:lnTo>
                    <a:pt x="123482" y="47593"/>
                  </a:lnTo>
                  <a:lnTo>
                    <a:pt x="123507" y="47419"/>
                  </a:lnTo>
                  <a:lnTo>
                    <a:pt x="123556" y="47222"/>
                  </a:lnTo>
                  <a:lnTo>
                    <a:pt x="123630" y="47073"/>
                  </a:lnTo>
                  <a:lnTo>
                    <a:pt x="123754" y="46925"/>
                  </a:lnTo>
                  <a:lnTo>
                    <a:pt x="123903" y="46801"/>
                  </a:lnTo>
                  <a:lnTo>
                    <a:pt x="124076" y="46702"/>
                  </a:lnTo>
                  <a:lnTo>
                    <a:pt x="124249" y="46653"/>
                  </a:lnTo>
                  <a:lnTo>
                    <a:pt x="124422" y="46628"/>
                  </a:lnTo>
                  <a:close/>
                  <a:moveTo>
                    <a:pt x="86526" y="48434"/>
                  </a:moveTo>
                  <a:lnTo>
                    <a:pt x="86551" y="48458"/>
                  </a:lnTo>
                  <a:lnTo>
                    <a:pt x="86576" y="48483"/>
                  </a:lnTo>
                  <a:lnTo>
                    <a:pt x="86601" y="48533"/>
                  </a:lnTo>
                  <a:lnTo>
                    <a:pt x="86576" y="48582"/>
                  </a:lnTo>
                  <a:lnTo>
                    <a:pt x="86551" y="48607"/>
                  </a:lnTo>
                  <a:lnTo>
                    <a:pt x="86526" y="48631"/>
                  </a:lnTo>
                  <a:lnTo>
                    <a:pt x="86452" y="48631"/>
                  </a:lnTo>
                  <a:lnTo>
                    <a:pt x="86403" y="48607"/>
                  </a:lnTo>
                  <a:lnTo>
                    <a:pt x="86378" y="48582"/>
                  </a:lnTo>
                  <a:lnTo>
                    <a:pt x="86378" y="48533"/>
                  </a:lnTo>
                  <a:lnTo>
                    <a:pt x="86378" y="48483"/>
                  </a:lnTo>
                  <a:lnTo>
                    <a:pt x="86403" y="48458"/>
                  </a:lnTo>
                  <a:lnTo>
                    <a:pt x="86452" y="48434"/>
                  </a:lnTo>
                  <a:close/>
                  <a:moveTo>
                    <a:pt x="113513" y="47320"/>
                  </a:moveTo>
                  <a:lnTo>
                    <a:pt x="113637" y="47345"/>
                  </a:lnTo>
                  <a:lnTo>
                    <a:pt x="113761" y="47370"/>
                  </a:lnTo>
                  <a:lnTo>
                    <a:pt x="113884" y="47444"/>
                  </a:lnTo>
                  <a:lnTo>
                    <a:pt x="114008" y="47543"/>
                  </a:lnTo>
                  <a:lnTo>
                    <a:pt x="114082" y="47642"/>
                  </a:lnTo>
                  <a:lnTo>
                    <a:pt x="114157" y="47766"/>
                  </a:lnTo>
                  <a:lnTo>
                    <a:pt x="114181" y="47889"/>
                  </a:lnTo>
                  <a:lnTo>
                    <a:pt x="114206" y="48013"/>
                  </a:lnTo>
                  <a:lnTo>
                    <a:pt x="114181" y="48162"/>
                  </a:lnTo>
                  <a:lnTo>
                    <a:pt x="114157" y="48285"/>
                  </a:lnTo>
                  <a:lnTo>
                    <a:pt x="114082" y="48409"/>
                  </a:lnTo>
                  <a:lnTo>
                    <a:pt x="114008" y="48508"/>
                  </a:lnTo>
                  <a:lnTo>
                    <a:pt x="113884" y="48607"/>
                  </a:lnTo>
                  <a:lnTo>
                    <a:pt x="113761" y="48656"/>
                  </a:lnTo>
                  <a:lnTo>
                    <a:pt x="113637" y="48706"/>
                  </a:lnTo>
                  <a:lnTo>
                    <a:pt x="113390" y="48706"/>
                  </a:lnTo>
                  <a:lnTo>
                    <a:pt x="113241" y="48656"/>
                  </a:lnTo>
                  <a:lnTo>
                    <a:pt x="113118" y="48607"/>
                  </a:lnTo>
                  <a:lnTo>
                    <a:pt x="113019" y="48508"/>
                  </a:lnTo>
                  <a:lnTo>
                    <a:pt x="112944" y="48409"/>
                  </a:lnTo>
                  <a:lnTo>
                    <a:pt x="112870" y="48285"/>
                  </a:lnTo>
                  <a:lnTo>
                    <a:pt x="112821" y="48162"/>
                  </a:lnTo>
                  <a:lnTo>
                    <a:pt x="112821" y="48013"/>
                  </a:lnTo>
                  <a:lnTo>
                    <a:pt x="112821" y="47889"/>
                  </a:lnTo>
                  <a:lnTo>
                    <a:pt x="112870" y="47766"/>
                  </a:lnTo>
                  <a:lnTo>
                    <a:pt x="112944" y="47642"/>
                  </a:lnTo>
                  <a:lnTo>
                    <a:pt x="113019" y="47543"/>
                  </a:lnTo>
                  <a:lnTo>
                    <a:pt x="113118" y="47444"/>
                  </a:lnTo>
                  <a:lnTo>
                    <a:pt x="113241" y="47370"/>
                  </a:lnTo>
                  <a:lnTo>
                    <a:pt x="113390" y="47345"/>
                  </a:lnTo>
                  <a:lnTo>
                    <a:pt x="113513" y="47320"/>
                  </a:lnTo>
                  <a:close/>
                  <a:moveTo>
                    <a:pt x="110644" y="47543"/>
                  </a:moveTo>
                  <a:lnTo>
                    <a:pt x="110768" y="47568"/>
                  </a:lnTo>
                  <a:lnTo>
                    <a:pt x="110891" y="47593"/>
                  </a:lnTo>
                  <a:lnTo>
                    <a:pt x="110990" y="47642"/>
                  </a:lnTo>
                  <a:lnTo>
                    <a:pt x="111089" y="47741"/>
                  </a:lnTo>
                  <a:lnTo>
                    <a:pt x="111163" y="47840"/>
                  </a:lnTo>
                  <a:lnTo>
                    <a:pt x="111238" y="47939"/>
                  </a:lnTo>
                  <a:lnTo>
                    <a:pt x="111262" y="48063"/>
                  </a:lnTo>
                  <a:lnTo>
                    <a:pt x="111287" y="48162"/>
                  </a:lnTo>
                  <a:lnTo>
                    <a:pt x="111262" y="48285"/>
                  </a:lnTo>
                  <a:lnTo>
                    <a:pt x="111238" y="48409"/>
                  </a:lnTo>
                  <a:lnTo>
                    <a:pt x="111163" y="48508"/>
                  </a:lnTo>
                  <a:lnTo>
                    <a:pt x="111089" y="48607"/>
                  </a:lnTo>
                  <a:lnTo>
                    <a:pt x="110990" y="48681"/>
                  </a:lnTo>
                  <a:lnTo>
                    <a:pt x="110891" y="48755"/>
                  </a:lnTo>
                  <a:lnTo>
                    <a:pt x="110768" y="48780"/>
                  </a:lnTo>
                  <a:lnTo>
                    <a:pt x="110644" y="48805"/>
                  </a:lnTo>
                  <a:lnTo>
                    <a:pt x="110520" y="48780"/>
                  </a:lnTo>
                  <a:lnTo>
                    <a:pt x="110421" y="48755"/>
                  </a:lnTo>
                  <a:lnTo>
                    <a:pt x="110298" y="48681"/>
                  </a:lnTo>
                  <a:lnTo>
                    <a:pt x="110199" y="48607"/>
                  </a:lnTo>
                  <a:lnTo>
                    <a:pt x="110125" y="48508"/>
                  </a:lnTo>
                  <a:lnTo>
                    <a:pt x="110075" y="48409"/>
                  </a:lnTo>
                  <a:lnTo>
                    <a:pt x="110026" y="48285"/>
                  </a:lnTo>
                  <a:lnTo>
                    <a:pt x="110026" y="48162"/>
                  </a:lnTo>
                  <a:lnTo>
                    <a:pt x="110026" y="48063"/>
                  </a:lnTo>
                  <a:lnTo>
                    <a:pt x="110075" y="47939"/>
                  </a:lnTo>
                  <a:lnTo>
                    <a:pt x="110125" y="47840"/>
                  </a:lnTo>
                  <a:lnTo>
                    <a:pt x="110199" y="47741"/>
                  </a:lnTo>
                  <a:lnTo>
                    <a:pt x="110298" y="47642"/>
                  </a:lnTo>
                  <a:lnTo>
                    <a:pt x="110421" y="47593"/>
                  </a:lnTo>
                  <a:lnTo>
                    <a:pt x="110520" y="47568"/>
                  </a:lnTo>
                  <a:lnTo>
                    <a:pt x="110644" y="47543"/>
                  </a:lnTo>
                  <a:close/>
                  <a:moveTo>
                    <a:pt x="104336" y="48310"/>
                  </a:moveTo>
                  <a:lnTo>
                    <a:pt x="104435" y="48335"/>
                  </a:lnTo>
                  <a:lnTo>
                    <a:pt x="104534" y="48359"/>
                  </a:lnTo>
                  <a:lnTo>
                    <a:pt x="104608" y="48409"/>
                  </a:lnTo>
                  <a:lnTo>
                    <a:pt x="104683" y="48458"/>
                  </a:lnTo>
                  <a:lnTo>
                    <a:pt x="104757" y="48533"/>
                  </a:lnTo>
                  <a:lnTo>
                    <a:pt x="104782" y="48607"/>
                  </a:lnTo>
                  <a:lnTo>
                    <a:pt x="104806" y="48706"/>
                  </a:lnTo>
                  <a:lnTo>
                    <a:pt x="104831" y="48805"/>
                  </a:lnTo>
                  <a:lnTo>
                    <a:pt x="104806" y="48879"/>
                  </a:lnTo>
                  <a:lnTo>
                    <a:pt x="104782" y="48978"/>
                  </a:lnTo>
                  <a:lnTo>
                    <a:pt x="104757" y="49052"/>
                  </a:lnTo>
                  <a:lnTo>
                    <a:pt x="104683" y="49151"/>
                  </a:lnTo>
                  <a:lnTo>
                    <a:pt x="104608" y="49200"/>
                  </a:lnTo>
                  <a:lnTo>
                    <a:pt x="104534" y="49250"/>
                  </a:lnTo>
                  <a:lnTo>
                    <a:pt x="104435" y="49275"/>
                  </a:lnTo>
                  <a:lnTo>
                    <a:pt x="104262" y="49275"/>
                  </a:lnTo>
                  <a:lnTo>
                    <a:pt x="104163" y="49250"/>
                  </a:lnTo>
                  <a:lnTo>
                    <a:pt x="104089" y="49200"/>
                  </a:lnTo>
                  <a:lnTo>
                    <a:pt x="104015" y="49151"/>
                  </a:lnTo>
                  <a:lnTo>
                    <a:pt x="103941" y="49052"/>
                  </a:lnTo>
                  <a:lnTo>
                    <a:pt x="103891" y="48978"/>
                  </a:lnTo>
                  <a:lnTo>
                    <a:pt x="103866" y="48879"/>
                  </a:lnTo>
                  <a:lnTo>
                    <a:pt x="103866" y="48805"/>
                  </a:lnTo>
                  <a:lnTo>
                    <a:pt x="103866" y="48706"/>
                  </a:lnTo>
                  <a:lnTo>
                    <a:pt x="103891" y="48607"/>
                  </a:lnTo>
                  <a:lnTo>
                    <a:pt x="103941" y="48533"/>
                  </a:lnTo>
                  <a:lnTo>
                    <a:pt x="104015" y="48458"/>
                  </a:lnTo>
                  <a:lnTo>
                    <a:pt x="104089" y="48409"/>
                  </a:lnTo>
                  <a:lnTo>
                    <a:pt x="104163" y="48359"/>
                  </a:lnTo>
                  <a:lnTo>
                    <a:pt x="104262" y="48335"/>
                  </a:lnTo>
                  <a:lnTo>
                    <a:pt x="104336" y="48310"/>
                  </a:lnTo>
                  <a:close/>
                  <a:moveTo>
                    <a:pt x="96050" y="48805"/>
                  </a:moveTo>
                  <a:lnTo>
                    <a:pt x="96173" y="48829"/>
                  </a:lnTo>
                  <a:lnTo>
                    <a:pt x="96272" y="48879"/>
                  </a:lnTo>
                  <a:lnTo>
                    <a:pt x="96347" y="49003"/>
                  </a:lnTo>
                  <a:lnTo>
                    <a:pt x="96371" y="49101"/>
                  </a:lnTo>
                  <a:lnTo>
                    <a:pt x="96347" y="49225"/>
                  </a:lnTo>
                  <a:lnTo>
                    <a:pt x="96272" y="49324"/>
                  </a:lnTo>
                  <a:lnTo>
                    <a:pt x="96173" y="49398"/>
                  </a:lnTo>
                  <a:lnTo>
                    <a:pt x="96050" y="49423"/>
                  </a:lnTo>
                  <a:lnTo>
                    <a:pt x="95951" y="49398"/>
                  </a:lnTo>
                  <a:lnTo>
                    <a:pt x="95827" y="49324"/>
                  </a:lnTo>
                  <a:lnTo>
                    <a:pt x="95778" y="49225"/>
                  </a:lnTo>
                  <a:lnTo>
                    <a:pt x="95753" y="49101"/>
                  </a:lnTo>
                  <a:lnTo>
                    <a:pt x="95778" y="49003"/>
                  </a:lnTo>
                  <a:lnTo>
                    <a:pt x="95827" y="48879"/>
                  </a:lnTo>
                  <a:lnTo>
                    <a:pt x="95951" y="48829"/>
                  </a:lnTo>
                  <a:lnTo>
                    <a:pt x="96050" y="48805"/>
                  </a:lnTo>
                  <a:close/>
                  <a:moveTo>
                    <a:pt x="116160" y="47964"/>
                  </a:moveTo>
                  <a:lnTo>
                    <a:pt x="116284" y="48013"/>
                  </a:lnTo>
                  <a:lnTo>
                    <a:pt x="116432" y="48087"/>
                  </a:lnTo>
                  <a:lnTo>
                    <a:pt x="116556" y="48186"/>
                  </a:lnTo>
                  <a:lnTo>
                    <a:pt x="116630" y="48285"/>
                  </a:lnTo>
                  <a:lnTo>
                    <a:pt x="116704" y="48434"/>
                  </a:lnTo>
                  <a:lnTo>
                    <a:pt x="116754" y="48582"/>
                  </a:lnTo>
                  <a:lnTo>
                    <a:pt x="116779" y="48706"/>
                  </a:lnTo>
                  <a:lnTo>
                    <a:pt x="116754" y="48854"/>
                  </a:lnTo>
                  <a:lnTo>
                    <a:pt x="116704" y="49003"/>
                  </a:lnTo>
                  <a:lnTo>
                    <a:pt x="116630" y="49126"/>
                  </a:lnTo>
                  <a:lnTo>
                    <a:pt x="116556" y="49250"/>
                  </a:lnTo>
                  <a:lnTo>
                    <a:pt x="116432" y="49349"/>
                  </a:lnTo>
                  <a:lnTo>
                    <a:pt x="116284" y="49423"/>
                  </a:lnTo>
                  <a:lnTo>
                    <a:pt x="116160" y="49473"/>
                  </a:lnTo>
                  <a:lnTo>
                    <a:pt x="115863" y="49473"/>
                  </a:lnTo>
                  <a:lnTo>
                    <a:pt x="115715" y="49423"/>
                  </a:lnTo>
                  <a:lnTo>
                    <a:pt x="115591" y="49349"/>
                  </a:lnTo>
                  <a:lnTo>
                    <a:pt x="115468" y="49250"/>
                  </a:lnTo>
                  <a:lnTo>
                    <a:pt x="115369" y="49126"/>
                  </a:lnTo>
                  <a:lnTo>
                    <a:pt x="115294" y="49003"/>
                  </a:lnTo>
                  <a:lnTo>
                    <a:pt x="115270" y="48854"/>
                  </a:lnTo>
                  <a:lnTo>
                    <a:pt x="115245" y="48706"/>
                  </a:lnTo>
                  <a:lnTo>
                    <a:pt x="115270" y="48582"/>
                  </a:lnTo>
                  <a:lnTo>
                    <a:pt x="115294" y="48434"/>
                  </a:lnTo>
                  <a:lnTo>
                    <a:pt x="115369" y="48285"/>
                  </a:lnTo>
                  <a:lnTo>
                    <a:pt x="115468" y="48186"/>
                  </a:lnTo>
                  <a:lnTo>
                    <a:pt x="115591" y="48087"/>
                  </a:lnTo>
                  <a:lnTo>
                    <a:pt x="115715" y="48013"/>
                  </a:lnTo>
                  <a:lnTo>
                    <a:pt x="115863" y="47964"/>
                  </a:lnTo>
                  <a:close/>
                  <a:moveTo>
                    <a:pt x="88827" y="49374"/>
                  </a:moveTo>
                  <a:lnTo>
                    <a:pt x="88876" y="49423"/>
                  </a:lnTo>
                  <a:lnTo>
                    <a:pt x="88926" y="49473"/>
                  </a:lnTo>
                  <a:lnTo>
                    <a:pt x="88926" y="49547"/>
                  </a:lnTo>
                  <a:lnTo>
                    <a:pt x="88926" y="49621"/>
                  </a:lnTo>
                  <a:lnTo>
                    <a:pt x="88876" y="49695"/>
                  </a:lnTo>
                  <a:lnTo>
                    <a:pt x="88827" y="49720"/>
                  </a:lnTo>
                  <a:lnTo>
                    <a:pt x="88753" y="49745"/>
                  </a:lnTo>
                  <a:lnTo>
                    <a:pt x="88678" y="49720"/>
                  </a:lnTo>
                  <a:lnTo>
                    <a:pt x="88629" y="49695"/>
                  </a:lnTo>
                  <a:lnTo>
                    <a:pt x="88580" y="49621"/>
                  </a:lnTo>
                  <a:lnTo>
                    <a:pt x="88555" y="49547"/>
                  </a:lnTo>
                  <a:lnTo>
                    <a:pt x="88580" y="49473"/>
                  </a:lnTo>
                  <a:lnTo>
                    <a:pt x="88629" y="49423"/>
                  </a:lnTo>
                  <a:lnTo>
                    <a:pt x="88678" y="49374"/>
                  </a:lnTo>
                  <a:close/>
                  <a:moveTo>
                    <a:pt x="100131" y="49225"/>
                  </a:moveTo>
                  <a:lnTo>
                    <a:pt x="100205" y="49250"/>
                  </a:lnTo>
                  <a:lnTo>
                    <a:pt x="100280" y="49275"/>
                  </a:lnTo>
                  <a:lnTo>
                    <a:pt x="100354" y="49349"/>
                  </a:lnTo>
                  <a:lnTo>
                    <a:pt x="100403" y="49398"/>
                  </a:lnTo>
                  <a:lnTo>
                    <a:pt x="100428" y="49473"/>
                  </a:lnTo>
                  <a:lnTo>
                    <a:pt x="100453" y="49547"/>
                  </a:lnTo>
                  <a:lnTo>
                    <a:pt x="100453" y="49621"/>
                  </a:lnTo>
                  <a:lnTo>
                    <a:pt x="100453" y="49695"/>
                  </a:lnTo>
                  <a:lnTo>
                    <a:pt x="100428" y="49769"/>
                  </a:lnTo>
                  <a:lnTo>
                    <a:pt x="100403" y="49844"/>
                  </a:lnTo>
                  <a:lnTo>
                    <a:pt x="100354" y="49918"/>
                  </a:lnTo>
                  <a:lnTo>
                    <a:pt x="100280" y="49967"/>
                  </a:lnTo>
                  <a:lnTo>
                    <a:pt x="100205" y="49992"/>
                  </a:lnTo>
                  <a:lnTo>
                    <a:pt x="100131" y="50017"/>
                  </a:lnTo>
                  <a:lnTo>
                    <a:pt x="99983" y="50017"/>
                  </a:lnTo>
                  <a:lnTo>
                    <a:pt x="99909" y="49992"/>
                  </a:lnTo>
                  <a:lnTo>
                    <a:pt x="99834" y="49967"/>
                  </a:lnTo>
                  <a:lnTo>
                    <a:pt x="99785" y="49918"/>
                  </a:lnTo>
                  <a:lnTo>
                    <a:pt x="99735" y="49844"/>
                  </a:lnTo>
                  <a:lnTo>
                    <a:pt x="99686" y="49769"/>
                  </a:lnTo>
                  <a:lnTo>
                    <a:pt x="99661" y="49695"/>
                  </a:lnTo>
                  <a:lnTo>
                    <a:pt x="99661" y="49621"/>
                  </a:lnTo>
                  <a:lnTo>
                    <a:pt x="99661" y="49547"/>
                  </a:lnTo>
                  <a:lnTo>
                    <a:pt x="99686" y="49473"/>
                  </a:lnTo>
                  <a:lnTo>
                    <a:pt x="99735" y="49398"/>
                  </a:lnTo>
                  <a:lnTo>
                    <a:pt x="99785" y="49349"/>
                  </a:lnTo>
                  <a:lnTo>
                    <a:pt x="99834" y="49275"/>
                  </a:lnTo>
                  <a:lnTo>
                    <a:pt x="99909" y="49250"/>
                  </a:lnTo>
                  <a:lnTo>
                    <a:pt x="99983" y="49225"/>
                  </a:lnTo>
                  <a:close/>
                  <a:moveTo>
                    <a:pt x="93675" y="49571"/>
                  </a:moveTo>
                  <a:lnTo>
                    <a:pt x="93799" y="49596"/>
                  </a:lnTo>
                  <a:lnTo>
                    <a:pt x="93873" y="49646"/>
                  </a:lnTo>
                  <a:lnTo>
                    <a:pt x="93947" y="49745"/>
                  </a:lnTo>
                  <a:lnTo>
                    <a:pt x="93972" y="49844"/>
                  </a:lnTo>
                  <a:lnTo>
                    <a:pt x="93947" y="49967"/>
                  </a:lnTo>
                  <a:lnTo>
                    <a:pt x="93873" y="50041"/>
                  </a:lnTo>
                  <a:lnTo>
                    <a:pt x="93799" y="50116"/>
                  </a:lnTo>
                  <a:lnTo>
                    <a:pt x="93675" y="50140"/>
                  </a:lnTo>
                  <a:lnTo>
                    <a:pt x="93576" y="50116"/>
                  </a:lnTo>
                  <a:lnTo>
                    <a:pt x="93477" y="50041"/>
                  </a:lnTo>
                  <a:lnTo>
                    <a:pt x="93428" y="49967"/>
                  </a:lnTo>
                  <a:lnTo>
                    <a:pt x="93403" y="49844"/>
                  </a:lnTo>
                  <a:lnTo>
                    <a:pt x="93428" y="49745"/>
                  </a:lnTo>
                  <a:lnTo>
                    <a:pt x="93477" y="49646"/>
                  </a:lnTo>
                  <a:lnTo>
                    <a:pt x="93576" y="49596"/>
                  </a:lnTo>
                  <a:lnTo>
                    <a:pt x="93675" y="49571"/>
                  </a:lnTo>
                  <a:close/>
                  <a:moveTo>
                    <a:pt x="107033" y="49052"/>
                  </a:moveTo>
                  <a:lnTo>
                    <a:pt x="107132" y="49077"/>
                  </a:lnTo>
                  <a:lnTo>
                    <a:pt x="107230" y="49126"/>
                  </a:lnTo>
                  <a:lnTo>
                    <a:pt x="107329" y="49200"/>
                  </a:lnTo>
                  <a:lnTo>
                    <a:pt x="107404" y="49299"/>
                  </a:lnTo>
                  <a:lnTo>
                    <a:pt x="107453" y="49398"/>
                  </a:lnTo>
                  <a:lnTo>
                    <a:pt x="107478" y="49497"/>
                  </a:lnTo>
                  <a:lnTo>
                    <a:pt x="107478" y="49596"/>
                  </a:lnTo>
                  <a:lnTo>
                    <a:pt x="107478" y="49720"/>
                  </a:lnTo>
                  <a:lnTo>
                    <a:pt x="107453" y="49819"/>
                  </a:lnTo>
                  <a:lnTo>
                    <a:pt x="107404" y="49918"/>
                  </a:lnTo>
                  <a:lnTo>
                    <a:pt x="107329" y="49992"/>
                  </a:lnTo>
                  <a:lnTo>
                    <a:pt x="107230" y="50066"/>
                  </a:lnTo>
                  <a:lnTo>
                    <a:pt x="107132" y="50116"/>
                  </a:lnTo>
                  <a:lnTo>
                    <a:pt x="107033" y="50140"/>
                  </a:lnTo>
                  <a:lnTo>
                    <a:pt x="106934" y="50165"/>
                  </a:lnTo>
                  <a:lnTo>
                    <a:pt x="106810" y="50140"/>
                  </a:lnTo>
                  <a:lnTo>
                    <a:pt x="106711" y="50116"/>
                  </a:lnTo>
                  <a:lnTo>
                    <a:pt x="106612" y="50066"/>
                  </a:lnTo>
                  <a:lnTo>
                    <a:pt x="106538" y="49992"/>
                  </a:lnTo>
                  <a:lnTo>
                    <a:pt x="106464" y="49918"/>
                  </a:lnTo>
                  <a:lnTo>
                    <a:pt x="106414" y="49819"/>
                  </a:lnTo>
                  <a:lnTo>
                    <a:pt x="106389" y="49720"/>
                  </a:lnTo>
                  <a:lnTo>
                    <a:pt x="106365" y="49596"/>
                  </a:lnTo>
                  <a:lnTo>
                    <a:pt x="106389" y="49497"/>
                  </a:lnTo>
                  <a:lnTo>
                    <a:pt x="106414" y="49398"/>
                  </a:lnTo>
                  <a:lnTo>
                    <a:pt x="106464" y="49299"/>
                  </a:lnTo>
                  <a:lnTo>
                    <a:pt x="106538" y="49200"/>
                  </a:lnTo>
                  <a:lnTo>
                    <a:pt x="106612" y="49126"/>
                  </a:lnTo>
                  <a:lnTo>
                    <a:pt x="106711" y="49077"/>
                  </a:lnTo>
                  <a:lnTo>
                    <a:pt x="106810" y="49052"/>
                  </a:lnTo>
                  <a:close/>
                  <a:moveTo>
                    <a:pt x="121280" y="48359"/>
                  </a:moveTo>
                  <a:lnTo>
                    <a:pt x="121454" y="48384"/>
                  </a:lnTo>
                  <a:lnTo>
                    <a:pt x="121627" y="48434"/>
                  </a:lnTo>
                  <a:lnTo>
                    <a:pt x="121775" y="48508"/>
                  </a:lnTo>
                  <a:lnTo>
                    <a:pt x="121924" y="48631"/>
                  </a:lnTo>
                  <a:lnTo>
                    <a:pt x="122047" y="48780"/>
                  </a:lnTo>
                  <a:lnTo>
                    <a:pt x="122122" y="48928"/>
                  </a:lnTo>
                  <a:lnTo>
                    <a:pt x="122171" y="49101"/>
                  </a:lnTo>
                  <a:lnTo>
                    <a:pt x="122196" y="49275"/>
                  </a:lnTo>
                  <a:lnTo>
                    <a:pt x="122171" y="49448"/>
                  </a:lnTo>
                  <a:lnTo>
                    <a:pt x="122122" y="49596"/>
                  </a:lnTo>
                  <a:lnTo>
                    <a:pt x="122047" y="49769"/>
                  </a:lnTo>
                  <a:lnTo>
                    <a:pt x="121924" y="49918"/>
                  </a:lnTo>
                  <a:lnTo>
                    <a:pt x="121775" y="50017"/>
                  </a:lnTo>
                  <a:lnTo>
                    <a:pt x="121627" y="50116"/>
                  </a:lnTo>
                  <a:lnTo>
                    <a:pt x="121454" y="50165"/>
                  </a:lnTo>
                  <a:lnTo>
                    <a:pt x="121107" y="50165"/>
                  </a:lnTo>
                  <a:lnTo>
                    <a:pt x="120934" y="50116"/>
                  </a:lnTo>
                  <a:lnTo>
                    <a:pt x="120786" y="50017"/>
                  </a:lnTo>
                  <a:lnTo>
                    <a:pt x="120637" y="49918"/>
                  </a:lnTo>
                  <a:lnTo>
                    <a:pt x="120514" y="49769"/>
                  </a:lnTo>
                  <a:lnTo>
                    <a:pt x="120439" y="49596"/>
                  </a:lnTo>
                  <a:lnTo>
                    <a:pt x="120390" y="49448"/>
                  </a:lnTo>
                  <a:lnTo>
                    <a:pt x="120365" y="49275"/>
                  </a:lnTo>
                  <a:lnTo>
                    <a:pt x="120390" y="49101"/>
                  </a:lnTo>
                  <a:lnTo>
                    <a:pt x="120439" y="48928"/>
                  </a:lnTo>
                  <a:lnTo>
                    <a:pt x="120514" y="48780"/>
                  </a:lnTo>
                  <a:lnTo>
                    <a:pt x="120637" y="48631"/>
                  </a:lnTo>
                  <a:lnTo>
                    <a:pt x="120786" y="48508"/>
                  </a:lnTo>
                  <a:lnTo>
                    <a:pt x="120934" y="48434"/>
                  </a:lnTo>
                  <a:lnTo>
                    <a:pt x="121107" y="48384"/>
                  </a:lnTo>
                  <a:lnTo>
                    <a:pt x="121280" y="48359"/>
                  </a:lnTo>
                  <a:close/>
                  <a:moveTo>
                    <a:pt x="91300" y="49769"/>
                  </a:moveTo>
                  <a:lnTo>
                    <a:pt x="91375" y="49819"/>
                  </a:lnTo>
                  <a:lnTo>
                    <a:pt x="91424" y="49918"/>
                  </a:lnTo>
                  <a:lnTo>
                    <a:pt x="91449" y="49992"/>
                  </a:lnTo>
                  <a:lnTo>
                    <a:pt x="91424" y="50091"/>
                  </a:lnTo>
                  <a:lnTo>
                    <a:pt x="91375" y="50165"/>
                  </a:lnTo>
                  <a:lnTo>
                    <a:pt x="91300" y="50215"/>
                  </a:lnTo>
                  <a:lnTo>
                    <a:pt x="91202" y="50239"/>
                  </a:lnTo>
                  <a:lnTo>
                    <a:pt x="91103" y="50215"/>
                  </a:lnTo>
                  <a:lnTo>
                    <a:pt x="91028" y="50165"/>
                  </a:lnTo>
                  <a:lnTo>
                    <a:pt x="90979" y="50091"/>
                  </a:lnTo>
                  <a:lnTo>
                    <a:pt x="90954" y="49992"/>
                  </a:lnTo>
                  <a:lnTo>
                    <a:pt x="90979" y="49918"/>
                  </a:lnTo>
                  <a:lnTo>
                    <a:pt x="91028" y="49819"/>
                  </a:lnTo>
                  <a:lnTo>
                    <a:pt x="91103" y="49769"/>
                  </a:lnTo>
                  <a:close/>
                  <a:moveTo>
                    <a:pt x="118510" y="48557"/>
                  </a:moveTo>
                  <a:lnTo>
                    <a:pt x="118658" y="48582"/>
                  </a:lnTo>
                  <a:lnTo>
                    <a:pt x="118807" y="48631"/>
                  </a:lnTo>
                  <a:lnTo>
                    <a:pt x="118955" y="48706"/>
                  </a:lnTo>
                  <a:lnTo>
                    <a:pt x="119104" y="48805"/>
                  </a:lnTo>
                  <a:lnTo>
                    <a:pt x="119203" y="48953"/>
                  </a:lnTo>
                  <a:lnTo>
                    <a:pt x="119277" y="49101"/>
                  </a:lnTo>
                  <a:lnTo>
                    <a:pt x="119326" y="49250"/>
                  </a:lnTo>
                  <a:lnTo>
                    <a:pt x="119351" y="49398"/>
                  </a:lnTo>
                  <a:lnTo>
                    <a:pt x="119326" y="49571"/>
                  </a:lnTo>
                  <a:lnTo>
                    <a:pt x="119277" y="49720"/>
                  </a:lnTo>
                  <a:lnTo>
                    <a:pt x="119203" y="49868"/>
                  </a:lnTo>
                  <a:lnTo>
                    <a:pt x="119104" y="49992"/>
                  </a:lnTo>
                  <a:lnTo>
                    <a:pt x="118955" y="50116"/>
                  </a:lnTo>
                  <a:lnTo>
                    <a:pt x="118807" y="50190"/>
                  </a:lnTo>
                  <a:lnTo>
                    <a:pt x="118658" y="50239"/>
                  </a:lnTo>
                  <a:lnTo>
                    <a:pt x="118337" y="50239"/>
                  </a:lnTo>
                  <a:lnTo>
                    <a:pt x="118188" y="50190"/>
                  </a:lnTo>
                  <a:lnTo>
                    <a:pt x="118040" y="50116"/>
                  </a:lnTo>
                  <a:lnTo>
                    <a:pt x="117916" y="49992"/>
                  </a:lnTo>
                  <a:lnTo>
                    <a:pt x="117793" y="49868"/>
                  </a:lnTo>
                  <a:lnTo>
                    <a:pt x="117719" y="49720"/>
                  </a:lnTo>
                  <a:lnTo>
                    <a:pt x="117669" y="49571"/>
                  </a:lnTo>
                  <a:lnTo>
                    <a:pt x="117669" y="49398"/>
                  </a:lnTo>
                  <a:lnTo>
                    <a:pt x="117669" y="49250"/>
                  </a:lnTo>
                  <a:lnTo>
                    <a:pt x="117719" y="49101"/>
                  </a:lnTo>
                  <a:lnTo>
                    <a:pt x="117793" y="48953"/>
                  </a:lnTo>
                  <a:lnTo>
                    <a:pt x="117916" y="48805"/>
                  </a:lnTo>
                  <a:lnTo>
                    <a:pt x="118040" y="48706"/>
                  </a:lnTo>
                  <a:lnTo>
                    <a:pt x="118188" y="48631"/>
                  </a:lnTo>
                  <a:lnTo>
                    <a:pt x="118337" y="48582"/>
                  </a:lnTo>
                  <a:lnTo>
                    <a:pt x="118510" y="48557"/>
                  </a:lnTo>
                  <a:close/>
                  <a:moveTo>
                    <a:pt x="84572" y="50239"/>
                  </a:moveTo>
                  <a:lnTo>
                    <a:pt x="84597" y="50264"/>
                  </a:lnTo>
                  <a:lnTo>
                    <a:pt x="84622" y="50314"/>
                  </a:lnTo>
                  <a:lnTo>
                    <a:pt x="84622" y="50338"/>
                  </a:lnTo>
                  <a:lnTo>
                    <a:pt x="84622" y="50388"/>
                  </a:lnTo>
                  <a:lnTo>
                    <a:pt x="84597" y="50412"/>
                  </a:lnTo>
                  <a:lnTo>
                    <a:pt x="84572" y="50437"/>
                  </a:lnTo>
                  <a:lnTo>
                    <a:pt x="84498" y="50437"/>
                  </a:lnTo>
                  <a:lnTo>
                    <a:pt x="84449" y="50412"/>
                  </a:lnTo>
                  <a:lnTo>
                    <a:pt x="84424" y="50388"/>
                  </a:lnTo>
                  <a:lnTo>
                    <a:pt x="84424" y="50338"/>
                  </a:lnTo>
                  <a:lnTo>
                    <a:pt x="84424" y="50314"/>
                  </a:lnTo>
                  <a:lnTo>
                    <a:pt x="84449" y="50264"/>
                  </a:lnTo>
                  <a:lnTo>
                    <a:pt x="84498" y="50239"/>
                  </a:lnTo>
                  <a:close/>
                  <a:moveTo>
                    <a:pt x="123952" y="48978"/>
                  </a:moveTo>
                  <a:lnTo>
                    <a:pt x="124150" y="49052"/>
                  </a:lnTo>
                  <a:lnTo>
                    <a:pt x="124323" y="49126"/>
                  </a:lnTo>
                  <a:lnTo>
                    <a:pt x="124471" y="49250"/>
                  </a:lnTo>
                  <a:lnTo>
                    <a:pt x="124595" y="49423"/>
                  </a:lnTo>
                  <a:lnTo>
                    <a:pt x="124669" y="49571"/>
                  </a:lnTo>
                  <a:lnTo>
                    <a:pt x="124744" y="49769"/>
                  </a:lnTo>
                  <a:lnTo>
                    <a:pt x="124744" y="49942"/>
                  </a:lnTo>
                  <a:lnTo>
                    <a:pt x="124744" y="50140"/>
                  </a:lnTo>
                  <a:lnTo>
                    <a:pt x="124669" y="50314"/>
                  </a:lnTo>
                  <a:lnTo>
                    <a:pt x="124595" y="50487"/>
                  </a:lnTo>
                  <a:lnTo>
                    <a:pt x="124471" y="50635"/>
                  </a:lnTo>
                  <a:lnTo>
                    <a:pt x="124323" y="50759"/>
                  </a:lnTo>
                  <a:lnTo>
                    <a:pt x="124150" y="50858"/>
                  </a:lnTo>
                  <a:lnTo>
                    <a:pt x="123952" y="50907"/>
                  </a:lnTo>
                  <a:lnTo>
                    <a:pt x="123779" y="50932"/>
                  </a:lnTo>
                  <a:lnTo>
                    <a:pt x="123581" y="50907"/>
                  </a:lnTo>
                  <a:lnTo>
                    <a:pt x="123408" y="50858"/>
                  </a:lnTo>
                  <a:lnTo>
                    <a:pt x="123235" y="50759"/>
                  </a:lnTo>
                  <a:lnTo>
                    <a:pt x="123086" y="50635"/>
                  </a:lnTo>
                  <a:lnTo>
                    <a:pt x="122963" y="50487"/>
                  </a:lnTo>
                  <a:lnTo>
                    <a:pt x="122864" y="50314"/>
                  </a:lnTo>
                  <a:lnTo>
                    <a:pt x="122814" y="50140"/>
                  </a:lnTo>
                  <a:lnTo>
                    <a:pt x="122789" y="49942"/>
                  </a:lnTo>
                  <a:lnTo>
                    <a:pt x="122814" y="49769"/>
                  </a:lnTo>
                  <a:lnTo>
                    <a:pt x="122864" y="49571"/>
                  </a:lnTo>
                  <a:lnTo>
                    <a:pt x="122963" y="49423"/>
                  </a:lnTo>
                  <a:lnTo>
                    <a:pt x="123086" y="49250"/>
                  </a:lnTo>
                  <a:lnTo>
                    <a:pt x="123235" y="49126"/>
                  </a:lnTo>
                  <a:lnTo>
                    <a:pt x="123408" y="49052"/>
                  </a:lnTo>
                  <a:lnTo>
                    <a:pt x="123581" y="48978"/>
                  </a:lnTo>
                  <a:close/>
                  <a:moveTo>
                    <a:pt x="112524" y="49522"/>
                  </a:moveTo>
                  <a:lnTo>
                    <a:pt x="112648" y="49547"/>
                  </a:lnTo>
                  <a:lnTo>
                    <a:pt x="112796" y="49571"/>
                  </a:lnTo>
                  <a:lnTo>
                    <a:pt x="112920" y="49646"/>
                  </a:lnTo>
                  <a:lnTo>
                    <a:pt x="113019" y="49745"/>
                  </a:lnTo>
                  <a:lnTo>
                    <a:pt x="113118" y="49844"/>
                  </a:lnTo>
                  <a:lnTo>
                    <a:pt x="113167" y="49967"/>
                  </a:lnTo>
                  <a:lnTo>
                    <a:pt x="113217" y="50116"/>
                  </a:lnTo>
                  <a:lnTo>
                    <a:pt x="113241" y="50239"/>
                  </a:lnTo>
                  <a:lnTo>
                    <a:pt x="113217" y="50388"/>
                  </a:lnTo>
                  <a:lnTo>
                    <a:pt x="113167" y="50511"/>
                  </a:lnTo>
                  <a:lnTo>
                    <a:pt x="113118" y="50635"/>
                  </a:lnTo>
                  <a:lnTo>
                    <a:pt x="113019" y="50734"/>
                  </a:lnTo>
                  <a:lnTo>
                    <a:pt x="112920" y="50833"/>
                  </a:lnTo>
                  <a:lnTo>
                    <a:pt x="112796" y="50907"/>
                  </a:lnTo>
                  <a:lnTo>
                    <a:pt x="112648" y="50932"/>
                  </a:lnTo>
                  <a:lnTo>
                    <a:pt x="112524" y="50957"/>
                  </a:lnTo>
                  <a:lnTo>
                    <a:pt x="112376" y="50932"/>
                  </a:lnTo>
                  <a:lnTo>
                    <a:pt x="112252" y="50907"/>
                  </a:lnTo>
                  <a:lnTo>
                    <a:pt x="112128" y="50833"/>
                  </a:lnTo>
                  <a:lnTo>
                    <a:pt x="112029" y="50734"/>
                  </a:lnTo>
                  <a:lnTo>
                    <a:pt x="111930" y="50635"/>
                  </a:lnTo>
                  <a:lnTo>
                    <a:pt x="111856" y="50511"/>
                  </a:lnTo>
                  <a:lnTo>
                    <a:pt x="111831" y="50388"/>
                  </a:lnTo>
                  <a:lnTo>
                    <a:pt x="111807" y="50239"/>
                  </a:lnTo>
                  <a:lnTo>
                    <a:pt x="111831" y="50116"/>
                  </a:lnTo>
                  <a:lnTo>
                    <a:pt x="111856" y="49967"/>
                  </a:lnTo>
                  <a:lnTo>
                    <a:pt x="111930" y="49844"/>
                  </a:lnTo>
                  <a:lnTo>
                    <a:pt x="112029" y="49745"/>
                  </a:lnTo>
                  <a:lnTo>
                    <a:pt x="112128" y="49646"/>
                  </a:lnTo>
                  <a:lnTo>
                    <a:pt x="112252" y="49571"/>
                  </a:lnTo>
                  <a:lnTo>
                    <a:pt x="112376" y="49547"/>
                  </a:lnTo>
                  <a:lnTo>
                    <a:pt x="112524" y="49522"/>
                  </a:lnTo>
                  <a:close/>
                  <a:moveTo>
                    <a:pt x="109605" y="49745"/>
                  </a:moveTo>
                  <a:lnTo>
                    <a:pt x="109729" y="49794"/>
                  </a:lnTo>
                  <a:lnTo>
                    <a:pt x="109828" y="49844"/>
                  </a:lnTo>
                  <a:lnTo>
                    <a:pt x="109951" y="49918"/>
                  </a:lnTo>
                  <a:lnTo>
                    <a:pt x="110026" y="50041"/>
                  </a:lnTo>
                  <a:lnTo>
                    <a:pt x="110075" y="50140"/>
                  </a:lnTo>
                  <a:lnTo>
                    <a:pt x="110125" y="50264"/>
                  </a:lnTo>
                  <a:lnTo>
                    <a:pt x="110125" y="50388"/>
                  </a:lnTo>
                  <a:lnTo>
                    <a:pt x="110125" y="50511"/>
                  </a:lnTo>
                  <a:lnTo>
                    <a:pt x="110075" y="50610"/>
                  </a:lnTo>
                  <a:lnTo>
                    <a:pt x="110026" y="50734"/>
                  </a:lnTo>
                  <a:lnTo>
                    <a:pt x="109951" y="50833"/>
                  </a:lnTo>
                  <a:lnTo>
                    <a:pt x="109828" y="50907"/>
                  </a:lnTo>
                  <a:lnTo>
                    <a:pt x="109729" y="50957"/>
                  </a:lnTo>
                  <a:lnTo>
                    <a:pt x="109605" y="51006"/>
                  </a:lnTo>
                  <a:lnTo>
                    <a:pt x="109358" y="51006"/>
                  </a:lnTo>
                  <a:lnTo>
                    <a:pt x="109259" y="50957"/>
                  </a:lnTo>
                  <a:lnTo>
                    <a:pt x="109135" y="50907"/>
                  </a:lnTo>
                  <a:lnTo>
                    <a:pt x="109036" y="50833"/>
                  </a:lnTo>
                  <a:lnTo>
                    <a:pt x="108962" y="50734"/>
                  </a:lnTo>
                  <a:lnTo>
                    <a:pt x="108913" y="50610"/>
                  </a:lnTo>
                  <a:lnTo>
                    <a:pt x="108863" y="50511"/>
                  </a:lnTo>
                  <a:lnTo>
                    <a:pt x="108863" y="50388"/>
                  </a:lnTo>
                  <a:lnTo>
                    <a:pt x="108863" y="50264"/>
                  </a:lnTo>
                  <a:lnTo>
                    <a:pt x="108913" y="50140"/>
                  </a:lnTo>
                  <a:lnTo>
                    <a:pt x="108962" y="50041"/>
                  </a:lnTo>
                  <a:lnTo>
                    <a:pt x="109036" y="49918"/>
                  </a:lnTo>
                  <a:lnTo>
                    <a:pt x="109135" y="49844"/>
                  </a:lnTo>
                  <a:lnTo>
                    <a:pt x="109259" y="49794"/>
                  </a:lnTo>
                  <a:lnTo>
                    <a:pt x="109358" y="49745"/>
                  </a:lnTo>
                  <a:close/>
                  <a:moveTo>
                    <a:pt x="102852" y="50165"/>
                  </a:moveTo>
                  <a:lnTo>
                    <a:pt x="102951" y="50190"/>
                  </a:lnTo>
                  <a:lnTo>
                    <a:pt x="103025" y="50239"/>
                  </a:lnTo>
                  <a:lnTo>
                    <a:pt x="103100" y="50289"/>
                  </a:lnTo>
                  <a:lnTo>
                    <a:pt x="103174" y="50388"/>
                  </a:lnTo>
                  <a:lnTo>
                    <a:pt x="103223" y="50462"/>
                  </a:lnTo>
                  <a:lnTo>
                    <a:pt x="103248" y="50561"/>
                  </a:lnTo>
                  <a:lnTo>
                    <a:pt x="103248" y="50635"/>
                  </a:lnTo>
                  <a:lnTo>
                    <a:pt x="103248" y="50734"/>
                  </a:lnTo>
                  <a:lnTo>
                    <a:pt x="103223" y="50833"/>
                  </a:lnTo>
                  <a:lnTo>
                    <a:pt x="103174" y="50907"/>
                  </a:lnTo>
                  <a:lnTo>
                    <a:pt x="103100" y="50981"/>
                  </a:lnTo>
                  <a:lnTo>
                    <a:pt x="103025" y="51056"/>
                  </a:lnTo>
                  <a:lnTo>
                    <a:pt x="102951" y="51105"/>
                  </a:lnTo>
                  <a:lnTo>
                    <a:pt x="102852" y="51130"/>
                  </a:lnTo>
                  <a:lnTo>
                    <a:pt x="102679" y="51130"/>
                  </a:lnTo>
                  <a:lnTo>
                    <a:pt x="102580" y="51105"/>
                  </a:lnTo>
                  <a:lnTo>
                    <a:pt x="102506" y="51056"/>
                  </a:lnTo>
                  <a:lnTo>
                    <a:pt x="102407" y="50981"/>
                  </a:lnTo>
                  <a:lnTo>
                    <a:pt x="102357" y="50907"/>
                  </a:lnTo>
                  <a:lnTo>
                    <a:pt x="102308" y="50833"/>
                  </a:lnTo>
                  <a:lnTo>
                    <a:pt x="102283" y="50734"/>
                  </a:lnTo>
                  <a:lnTo>
                    <a:pt x="102283" y="50635"/>
                  </a:lnTo>
                  <a:lnTo>
                    <a:pt x="102283" y="50561"/>
                  </a:lnTo>
                  <a:lnTo>
                    <a:pt x="102308" y="50462"/>
                  </a:lnTo>
                  <a:lnTo>
                    <a:pt x="102357" y="50388"/>
                  </a:lnTo>
                  <a:lnTo>
                    <a:pt x="102407" y="50289"/>
                  </a:lnTo>
                  <a:lnTo>
                    <a:pt x="102506" y="50239"/>
                  </a:lnTo>
                  <a:lnTo>
                    <a:pt x="102580" y="50190"/>
                  </a:lnTo>
                  <a:lnTo>
                    <a:pt x="102679" y="50165"/>
                  </a:lnTo>
                  <a:close/>
                  <a:moveTo>
                    <a:pt x="98103" y="50586"/>
                  </a:moveTo>
                  <a:lnTo>
                    <a:pt x="98251" y="50610"/>
                  </a:lnTo>
                  <a:lnTo>
                    <a:pt x="98326" y="50635"/>
                  </a:lnTo>
                  <a:lnTo>
                    <a:pt x="98375" y="50685"/>
                  </a:lnTo>
                  <a:lnTo>
                    <a:pt x="98424" y="50759"/>
                  </a:lnTo>
                  <a:lnTo>
                    <a:pt x="98474" y="50833"/>
                  </a:lnTo>
                  <a:lnTo>
                    <a:pt x="98499" y="50981"/>
                  </a:lnTo>
                  <a:lnTo>
                    <a:pt x="98474" y="51130"/>
                  </a:lnTo>
                  <a:lnTo>
                    <a:pt x="98424" y="51179"/>
                  </a:lnTo>
                  <a:lnTo>
                    <a:pt x="98375" y="51253"/>
                  </a:lnTo>
                  <a:lnTo>
                    <a:pt x="98326" y="51303"/>
                  </a:lnTo>
                  <a:lnTo>
                    <a:pt x="98251" y="51328"/>
                  </a:lnTo>
                  <a:lnTo>
                    <a:pt x="98103" y="51377"/>
                  </a:lnTo>
                  <a:lnTo>
                    <a:pt x="97954" y="51328"/>
                  </a:lnTo>
                  <a:lnTo>
                    <a:pt x="97880" y="51303"/>
                  </a:lnTo>
                  <a:lnTo>
                    <a:pt x="97831" y="51253"/>
                  </a:lnTo>
                  <a:lnTo>
                    <a:pt x="97757" y="51179"/>
                  </a:lnTo>
                  <a:lnTo>
                    <a:pt x="97732" y="51130"/>
                  </a:lnTo>
                  <a:lnTo>
                    <a:pt x="97707" y="50981"/>
                  </a:lnTo>
                  <a:lnTo>
                    <a:pt x="97732" y="50833"/>
                  </a:lnTo>
                  <a:lnTo>
                    <a:pt x="97757" y="50759"/>
                  </a:lnTo>
                  <a:lnTo>
                    <a:pt x="97831" y="50685"/>
                  </a:lnTo>
                  <a:lnTo>
                    <a:pt x="97880" y="50635"/>
                  </a:lnTo>
                  <a:lnTo>
                    <a:pt x="97954" y="50610"/>
                  </a:lnTo>
                  <a:lnTo>
                    <a:pt x="98103" y="50586"/>
                  </a:lnTo>
                  <a:close/>
                  <a:moveTo>
                    <a:pt x="86601" y="51303"/>
                  </a:moveTo>
                  <a:lnTo>
                    <a:pt x="86675" y="51328"/>
                  </a:lnTo>
                  <a:lnTo>
                    <a:pt x="86749" y="51377"/>
                  </a:lnTo>
                  <a:lnTo>
                    <a:pt x="86774" y="51427"/>
                  </a:lnTo>
                  <a:lnTo>
                    <a:pt x="86799" y="51501"/>
                  </a:lnTo>
                  <a:lnTo>
                    <a:pt x="86774" y="51575"/>
                  </a:lnTo>
                  <a:lnTo>
                    <a:pt x="86749" y="51649"/>
                  </a:lnTo>
                  <a:lnTo>
                    <a:pt x="86675" y="51674"/>
                  </a:lnTo>
                  <a:lnTo>
                    <a:pt x="86601" y="51699"/>
                  </a:lnTo>
                  <a:lnTo>
                    <a:pt x="86526" y="51674"/>
                  </a:lnTo>
                  <a:lnTo>
                    <a:pt x="86477" y="51649"/>
                  </a:lnTo>
                  <a:lnTo>
                    <a:pt x="86428" y="51575"/>
                  </a:lnTo>
                  <a:lnTo>
                    <a:pt x="86428" y="51501"/>
                  </a:lnTo>
                  <a:lnTo>
                    <a:pt x="86428" y="51427"/>
                  </a:lnTo>
                  <a:lnTo>
                    <a:pt x="86477" y="51377"/>
                  </a:lnTo>
                  <a:lnTo>
                    <a:pt x="86526" y="51328"/>
                  </a:lnTo>
                  <a:lnTo>
                    <a:pt x="86601" y="51303"/>
                  </a:lnTo>
                  <a:close/>
                  <a:moveTo>
                    <a:pt x="115195" y="50190"/>
                  </a:moveTo>
                  <a:lnTo>
                    <a:pt x="115344" y="50239"/>
                  </a:lnTo>
                  <a:lnTo>
                    <a:pt x="115468" y="50314"/>
                  </a:lnTo>
                  <a:lnTo>
                    <a:pt x="115591" y="50412"/>
                  </a:lnTo>
                  <a:lnTo>
                    <a:pt x="115690" y="50536"/>
                  </a:lnTo>
                  <a:lnTo>
                    <a:pt x="115764" y="50685"/>
                  </a:lnTo>
                  <a:lnTo>
                    <a:pt x="115814" y="50833"/>
                  </a:lnTo>
                  <a:lnTo>
                    <a:pt x="115814" y="50981"/>
                  </a:lnTo>
                  <a:lnTo>
                    <a:pt x="115814" y="51130"/>
                  </a:lnTo>
                  <a:lnTo>
                    <a:pt x="115764" y="51278"/>
                  </a:lnTo>
                  <a:lnTo>
                    <a:pt x="115690" y="51402"/>
                  </a:lnTo>
                  <a:lnTo>
                    <a:pt x="115591" y="51526"/>
                  </a:lnTo>
                  <a:lnTo>
                    <a:pt x="115468" y="51625"/>
                  </a:lnTo>
                  <a:lnTo>
                    <a:pt x="115344" y="51699"/>
                  </a:lnTo>
                  <a:lnTo>
                    <a:pt x="115195" y="51748"/>
                  </a:lnTo>
                  <a:lnTo>
                    <a:pt x="114899" y="51748"/>
                  </a:lnTo>
                  <a:lnTo>
                    <a:pt x="114750" y="51699"/>
                  </a:lnTo>
                  <a:lnTo>
                    <a:pt x="114602" y="51625"/>
                  </a:lnTo>
                  <a:lnTo>
                    <a:pt x="114478" y="51526"/>
                  </a:lnTo>
                  <a:lnTo>
                    <a:pt x="114379" y="51402"/>
                  </a:lnTo>
                  <a:lnTo>
                    <a:pt x="114305" y="51278"/>
                  </a:lnTo>
                  <a:lnTo>
                    <a:pt x="114255" y="51130"/>
                  </a:lnTo>
                  <a:lnTo>
                    <a:pt x="114255" y="50981"/>
                  </a:lnTo>
                  <a:lnTo>
                    <a:pt x="114255" y="50833"/>
                  </a:lnTo>
                  <a:lnTo>
                    <a:pt x="114305" y="50685"/>
                  </a:lnTo>
                  <a:lnTo>
                    <a:pt x="114379" y="50536"/>
                  </a:lnTo>
                  <a:lnTo>
                    <a:pt x="114478" y="50412"/>
                  </a:lnTo>
                  <a:lnTo>
                    <a:pt x="114602" y="50314"/>
                  </a:lnTo>
                  <a:lnTo>
                    <a:pt x="114750" y="50239"/>
                  </a:lnTo>
                  <a:lnTo>
                    <a:pt x="114899" y="50190"/>
                  </a:lnTo>
                  <a:close/>
                  <a:moveTo>
                    <a:pt x="105548" y="51006"/>
                  </a:moveTo>
                  <a:lnTo>
                    <a:pt x="105647" y="51031"/>
                  </a:lnTo>
                  <a:lnTo>
                    <a:pt x="105746" y="51080"/>
                  </a:lnTo>
                  <a:lnTo>
                    <a:pt x="105845" y="51155"/>
                  </a:lnTo>
                  <a:lnTo>
                    <a:pt x="105919" y="51253"/>
                  </a:lnTo>
                  <a:lnTo>
                    <a:pt x="105969" y="51352"/>
                  </a:lnTo>
                  <a:lnTo>
                    <a:pt x="105994" y="51451"/>
                  </a:lnTo>
                  <a:lnTo>
                    <a:pt x="105994" y="51575"/>
                  </a:lnTo>
                  <a:lnTo>
                    <a:pt x="105994" y="51674"/>
                  </a:lnTo>
                  <a:lnTo>
                    <a:pt x="105969" y="51773"/>
                  </a:lnTo>
                  <a:lnTo>
                    <a:pt x="105919" y="51872"/>
                  </a:lnTo>
                  <a:lnTo>
                    <a:pt x="105845" y="51971"/>
                  </a:lnTo>
                  <a:lnTo>
                    <a:pt x="105746" y="52045"/>
                  </a:lnTo>
                  <a:lnTo>
                    <a:pt x="105647" y="52095"/>
                  </a:lnTo>
                  <a:lnTo>
                    <a:pt x="105548" y="52119"/>
                  </a:lnTo>
                  <a:lnTo>
                    <a:pt x="105425" y="52144"/>
                  </a:lnTo>
                  <a:lnTo>
                    <a:pt x="105326" y="52119"/>
                  </a:lnTo>
                  <a:lnTo>
                    <a:pt x="105227" y="52095"/>
                  </a:lnTo>
                  <a:lnTo>
                    <a:pt x="105128" y="52045"/>
                  </a:lnTo>
                  <a:lnTo>
                    <a:pt x="105029" y="51971"/>
                  </a:lnTo>
                  <a:lnTo>
                    <a:pt x="104955" y="51872"/>
                  </a:lnTo>
                  <a:lnTo>
                    <a:pt x="104905" y="51773"/>
                  </a:lnTo>
                  <a:lnTo>
                    <a:pt x="104881" y="51674"/>
                  </a:lnTo>
                  <a:lnTo>
                    <a:pt x="104856" y="51575"/>
                  </a:lnTo>
                  <a:lnTo>
                    <a:pt x="104881" y="51451"/>
                  </a:lnTo>
                  <a:lnTo>
                    <a:pt x="104905" y="51352"/>
                  </a:lnTo>
                  <a:lnTo>
                    <a:pt x="104955" y="51253"/>
                  </a:lnTo>
                  <a:lnTo>
                    <a:pt x="105029" y="51155"/>
                  </a:lnTo>
                  <a:lnTo>
                    <a:pt x="105128" y="51080"/>
                  </a:lnTo>
                  <a:lnTo>
                    <a:pt x="105227" y="51031"/>
                  </a:lnTo>
                  <a:lnTo>
                    <a:pt x="105326" y="51006"/>
                  </a:lnTo>
                  <a:close/>
                  <a:moveTo>
                    <a:pt x="95926" y="51550"/>
                  </a:moveTo>
                  <a:lnTo>
                    <a:pt x="96050" y="51575"/>
                  </a:lnTo>
                  <a:lnTo>
                    <a:pt x="96124" y="51625"/>
                  </a:lnTo>
                  <a:lnTo>
                    <a:pt x="96198" y="51674"/>
                  </a:lnTo>
                  <a:lnTo>
                    <a:pt x="96223" y="51723"/>
                  </a:lnTo>
                  <a:lnTo>
                    <a:pt x="96272" y="51798"/>
                  </a:lnTo>
                  <a:lnTo>
                    <a:pt x="96297" y="51921"/>
                  </a:lnTo>
                  <a:lnTo>
                    <a:pt x="96272" y="52070"/>
                  </a:lnTo>
                  <a:lnTo>
                    <a:pt x="96223" y="52144"/>
                  </a:lnTo>
                  <a:lnTo>
                    <a:pt x="96198" y="52193"/>
                  </a:lnTo>
                  <a:lnTo>
                    <a:pt x="96124" y="52243"/>
                  </a:lnTo>
                  <a:lnTo>
                    <a:pt x="96050" y="52292"/>
                  </a:lnTo>
                  <a:lnTo>
                    <a:pt x="95926" y="52317"/>
                  </a:lnTo>
                  <a:lnTo>
                    <a:pt x="95778" y="52292"/>
                  </a:lnTo>
                  <a:lnTo>
                    <a:pt x="95703" y="52243"/>
                  </a:lnTo>
                  <a:lnTo>
                    <a:pt x="95654" y="52193"/>
                  </a:lnTo>
                  <a:lnTo>
                    <a:pt x="95605" y="52144"/>
                  </a:lnTo>
                  <a:lnTo>
                    <a:pt x="95580" y="52070"/>
                  </a:lnTo>
                  <a:lnTo>
                    <a:pt x="95555" y="51921"/>
                  </a:lnTo>
                  <a:lnTo>
                    <a:pt x="95580" y="51798"/>
                  </a:lnTo>
                  <a:lnTo>
                    <a:pt x="95605" y="51723"/>
                  </a:lnTo>
                  <a:lnTo>
                    <a:pt x="95654" y="51674"/>
                  </a:lnTo>
                  <a:lnTo>
                    <a:pt x="95703" y="51625"/>
                  </a:lnTo>
                  <a:lnTo>
                    <a:pt x="95778" y="51575"/>
                  </a:lnTo>
                  <a:lnTo>
                    <a:pt x="95926" y="51550"/>
                  </a:lnTo>
                  <a:close/>
                  <a:moveTo>
                    <a:pt x="82767" y="52119"/>
                  </a:moveTo>
                  <a:lnTo>
                    <a:pt x="82791" y="52144"/>
                  </a:lnTo>
                  <a:lnTo>
                    <a:pt x="82816" y="52169"/>
                  </a:lnTo>
                  <a:lnTo>
                    <a:pt x="82816" y="52218"/>
                  </a:lnTo>
                  <a:lnTo>
                    <a:pt x="82816" y="52268"/>
                  </a:lnTo>
                  <a:lnTo>
                    <a:pt x="82791" y="52292"/>
                  </a:lnTo>
                  <a:lnTo>
                    <a:pt x="82767" y="52317"/>
                  </a:lnTo>
                  <a:lnTo>
                    <a:pt x="82717" y="52342"/>
                  </a:lnTo>
                  <a:lnTo>
                    <a:pt x="82668" y="52317"/>
                  </a:lnTo>
                  <a:lnTo>
                    <a:pt x="82643" y="52292"/>
                  </a:lnTo>
                  <a:lnTo>
                    <a:pt x="82618" y="52268"/>
                  </a:lnTo>
                  <a:lnTo>
                    <a:pt x="82593" y="52218"/>
                  </a:lnTo>
                  <a:lnTo>
                    <a:pt x="82618" y="52169"/>
                  </a:lnTo>
                  <a:lnTo>
                    <a:pt x="82643" y="52144"/>
                  </a:lnTo>
                  <a:lnTo>
                    <a:pt x="82668" y="52119"/>
                  </a:lnTo>
                  <a:close/>
                  <a:moveTo>
                    <a:pt x="120439" y="50610"/>
                  </a:moveTo>
                  <a:lnTo>
                    <a:pt x="120613" y="50635"/>
                  </a:lnTo>
                  <a:lnTo>
                    <a:pt x="120786" y="50685"/>
                  </a:lnTo>
                  <a:lnTo>
                    <a:pt x="120959" y="50784"/>
                  </a:lnTo>
                  <a:lnTo>
                    <a:pt x="121107" y="50882"/>
                  </a:lnTo>
                  <a:lnTo>
                    <a:pt x="121206" y="51031"/>
                  </a:lnTo>
                  <a:lnTo>
                    <a:pt x="121305" y="51204"/>
                  </a:lnTo>
                  <a:lnTo>
                    <a:pt x="121355" y="51377"/>
                  </a:lnTo>
                  <a:lnTo>
                    <a:pt x="121355" y="51550"/>
                  </a:lnTo>
                  <a:lnTo>
                    <a:pt x="121355" y="51723"/>
                  </a:lnTo>
                  <a:lnTo>
                    <a:pt x="121305" y="51897"/>
                  </a:lnTo>
                  <a:lnTo>
                    <a:pt x="121206" y="52070"/>
                  </a:lnTo>
                  <a:lnTo>
                    <a:pt x="121107" y="52193"/>
                  </a:lnTo>
                  <a:lnTo>
                    <a:pt x="120959" y="52317"/>
                  </a:lnTo>
                  <a:lnTo>
                    <a:pt x="120786" y="52416"/>
                  </a:lnTo>
                  <a:lnTo>
                    <a:pt x="120613" y="52466"/>
                  </a:lnTo>
                  <a:lnTo>
                    <a:pt x="120266" y="52466"/>
                  </a:lnTo>
                  <a:lnTo>
                    <a:pt x="120093" y="52416"/>
                  </a:lnTo>
                  <a:lnTo>
                    <a:pt x="119920" y="52317"/>
                  </a:lnTo>
                  <a:lnTo>
                    <a:pt x="119772" y="52193"/>
                  </a:lnTo>
                  <a:lnTo>
                    <a:pt x="119673" y="52070"/>
                  </a:lnTo>
                  <a:lnTo>
                    <a:pt x="119574" y="51897"/>
                  </a:lnTo>
                  <a:lnTo>
                    <a:pt x="119524" y="51723"/>
                  </a:lnTo>
                  <a:lnTo>
                    <a:pt x="119500" y="51550"/>
                  </a:lnTo>
                  <a:lnTo>
                    <a:pt x="119524" y="51377"/>
                  </a:lnTo>
                  <a:lnTo>
                    <a:pt x="119574" y="51204"/>
                  </a:lnTo>
                  <a:lnTo>
                    <a:pt x="119673" y="51031"/>
                  </a:lnTo>
                  <a:lnTo>
                    <a:pt x="119772" y="50882"/>
                  </a:lnTo>
                  <a:lnTo>
                    <a:pt x="119920" y="50784"/>
                  </a:lnTo>
                  <a:lnTo>
                    <a:pt x="120093" y="50685"/>
                  </a:lnTo>
                  <a:lnTo>
                    <a:pt x="120266" y="50635"/>
                  </a:lnTo>
                  <a:lnTo>
                    <a:pt x="120439" y="50610"/>
                  </a:lnTo>
                  <a:close/>
                  <a:moveTo>
                    <a:pt x="88876" y="51996"/>
                  </a:moveTo>
                  <a:lnTo>
                    <a:pt x="88951" y="52020"/>
                  </a:lnTo>
                  <a:lnTo>
                    <a:pt x="89050" y="52070"/>
                  </a:lnTo>
                  <a:lnTo>
                    <a:pt x="89099" y="52169"/>
                  </a:lnTo>
                  <a:lnTo>
                    <a:pt x="89124" y="52268"/>
                  </a:lnTo>
                  <a:lnTo>
                    <a:pt x="89099" y="52367"/>
                  </a:lnTo>
                  <a:lnTo>
                    <a:pt x="89050" y="52441"/>
                  </a:lnTo>
                  <a:lnTo>
                    <a:pt x="88951" y="52490"/>
                  </a:lnTo>
                  <a:lnTo>
                    <a:pt x="88876" y="52515"/>
                  </a:lnTo>
                  <a:lnTo>
                    <a:pt x="88777" y="52490"/>
                  </a:lnTo>
                  <a:lnTo>
                    <a:pt x="88678" y="52441"/>
                  </a:lnTo>
                  <a:lnTo>
                    <a:pt x="88629" y="52367"/>
                  </a:lnTo>
                  <a:lnTo>
                    <a:pt x="88604" y="52268"/>
                  </a:lnTo>
                  <a:lnTo>
                    <a:pt x="88629" y="52169"/>
                  </a:lnTo>
                  <a:lnTo>
                    <a:pt x="88678" y="52070"/>
                  </a:lnTo>
                  <a:lnTo>
                    <a:pt x="88777" y="52020"/>
                  </a:lnTo>
                  <a:lnTo>
                    <a:pt x="88876" y="51996"/>
                  </a:lnTo>
                  <a:close/>
                  <a:moveTo>
                    <a:pt x="117545" y="50833"/>
                  </a:moveTo>
                  <a:lnTo>
                    <a:pt x="117719" y="50858"/>
                  </a:lnTo>
                  <a:lnTo>
                    <a:pt x="117867" y="50907"/>
                  </a:lnTo>
                  <a:lnTo>
                    <a:pt x="118040" y="50981"/>
                  </a:lnTo>
                  <a:lnTo>
                    <a:pt x="118164" y="51080"/>
                  </a:lnTo>
                  <a:lnTo>
                    <a:pt x="118263" y="51229"/>
                  </a:lnTo>
                  <a:lnTo>
                    <a:pt x="118362" y="51377"/>
                  </a:lnTo>
                  <a:lnTo>
                    <a:pt x="118411" y="51526"/>
                  </a:lnTo>
                  <a:lnTo>
                    <a:pt x="118411" y="51699"/>
                  </a:lnTo>
                  <a:lnTo>
                    <a:pt x="118411" y="51872"/>
                  </a:lnTo>
                  <a:lnTo>
                    <a:pt x="118362" y="52020"/>
                  </a:lnTo>
                  <a:lnTo>
                    <a:pt x="118263" y="52169"/>
                  </a:lnTo>
                  <a:lnTo>
                    <a:pt x="118164" y="52317"/>
                  </a:lnTo>
                  <a:lnTo>
                    <a:pt x="118040" y="52416"/>
                  </a:lnTo>
                  <a:lnTo>
                    <a:pt x="117867" y="52490"/>
                  </a:lnTo>
                  <a:lnTo>
                    <a:pt x="117719" y="52540"/>
                  </a:lnTo>
                  <a:lnTo>
                    <a:pt x="117545" y="52565"/>
                  </a:lnTo>
                  <a:lnTo>
                    <a:pt x="117397" y="52540"/>
                  </a:lnTo>
                  <a:lnTo>
                    <a:pt x="117224" y="52490"/>
                  </a:lnTo>
                  <a:lnTo>
                    <a:pt x="117075" y="52416"/>
                  </a:lnTo>
                  <a:lnTo>
                    <a:pt x="116952" y="52317"/>
                  </a:lnTo>
                  <a:lnTo>
                    <a:pt x="116828" y="52169"/>
                  </a:lnTo>
                  <a:lnTo>
                    <a:pt x="116754" y="52020"/>
                  </a:lnTo>
                  <a:lnTo>
                    <a:pt x="116704" y="51872"/>
                  </a:lnTo>
                  <a:lnTo>
                    <a:pt x="116680" y="51699"/>
                  </a:lnTo>
                  <a:lnTo>
                    <a:pt x="116704" y="51526"/>
                  </a:lnTo>
                  <a:lnTo>
                    <a:pt x="116754" y="51377"/>
                  </a:lnTo>
                  <a:lnTo>
                    <a:pt x="116828" y="51229"/>
                  </a:lnTo>
                  <a:lnTo>
                    <a:pt x="116952" y="51080"/>
                  </a:lnTo>
                  <a:lnTo>
                    <a:pt x="117075" y="50981"/>
                  </a:lnTo>
                  <a:lnTo>
                    <a:pt x="117224" y="50907"/>
                  </a:lnTo>
                  <a:lnTo>
                    <a:pt x="117397" y="50858"/>
                  </a:lnTo>
                  <a:lnTo>
                    <a:pt x="117545" y="50833"/>
                  </a:lnTo>
                  <a:close/>
                  <a:moveTo>
                    <a:pt x="101022" y="51748"/>
                  </a:moveTo>
                  <a:lnTo>
                    <a:pt x="101096" y="51773"/>
                  </a:lnTo>
                  <a:lnTo>
                    <a:pt x="101195" y="51822"/>
                  </a:lnTo>
                  <a:lnTo>
                    <a:pt x="101269" y="51897"/>
                  </a:lnTo>
                  <a:lnTo>
                    <a:pt x="101319" y="51971"/>
                  </a:lnTo>
                  <a:lnTo>
                    <a:pt x="101368" y="52045"/>
                  </a:lnTo>
                  <a:lnTo>
                    <a:pt x="101393" y="52144"/>
                  </a:lnTo>
                  <a:lnTo>
                    <a:pt x="101393" y="52218"/>
                  </a:lnTo>
                  <a:lnTo>
                    <a:pt x="101393" y="52317"/>
                  </a:lnTo>
                  <a:lnTo>
                    <a:pt x="101368" y="52416"/>
                  </a:lnTo>
                  <a:lnTo>
                    <a:pt x="101319" y="52490"/>
                  </a:lnTo>
                  <a:lnTo>
                    <a:pt x="101269" y="52565"/>
                  </a:lnTo>
                  <a:lnTo>
                    <a:pt x="101195" y="52639"/>
                  </a:lnTo>
                  <a:lnTo>
                    <a:pt x="101096" y="52663"/>
                  </a:lnTo>
                  <a:lnTo>
                    <a:pt x="101022" y="52688"/>
                  </a:lnTo>
                  <a:lnTo>
                    <a:pt x="100923" y="52713"/>
                  </a:lnTo>
                  <a:lnTo>
                    <a:pt x="100824" y="52688"/>
                  </a:lnTo>
                  <a:lnTo>
                    <a:pt x="100725" y="52663"/>
                  </a:lnTo>
                  <a:lnTo>
                    <a:pt x="100651" y="52639"/>
                  </a:lnTo>
                  <a:lnTo>
                    <a:pt x="100576" y="52565"/>
                  </a:lnTo>
                  <a:lnTo>
                    <a:pt x="100527" y="52490"/>
                  </a:lnTo>
                  <a:lnTo>
                    <a:pt x="100478" y="52416"/>
                  </a:lnTo>
                  <a:lnTo>
                    <a:pt x="100453" y="52317"/>
                  </a:lnTo>
                  <a:lnTo>
                    <a:pt x="100428" y="52218"/>
                  </a:lnTo>
                  <a:lnTo>
                    <a:pt x="100453" y="52144"/>
                  </a:lnTo>
                  <a:lnTo>
                    <a:pt x="100478" y="52045"/>
                  </a:lnTo>
                  <a:lnTo>
                    <a:pt x="100527" y="51971"/>
                  </a:lnTo>
                  <a:lnTo>
                    <a:pt x="100576" y="51897"/>
                  </a:lnTo>
                  <a:lnTo>
                    <a:pt x="100651" y="51822"/>
                  </a:lnTo>
                  <a:lnTo>
                    <a:pt x="100725" y="51773"/>
                  </a:lnTo>
                  <a:lnTo>
                    <a:pt x="100824" y="51748"/>
                  </a:lnTo>
                  <a:close/>
                  <a:moveTo>
                    <a:pt x="93601" y="52119"/>
                  </a:moveTo>
                  <a:lnTo>
                    <a:pt x="93725" y="52144"/>
                  </a:lnTo>
                  <a:lnTo>
                    <a:pt x="93848" y="52243"/>
                  </a:lnTo>
                  <a:lnTo>
                    <a:pt x="93923" y="52342"/>
                  </a:lnTo>
                  <a:lnTo>
                    <a:pt x="93947" y="52466"/>
                  </a:lnTo>
                  <a:lnTo>
                    <a:pt x="93923" y="52614"/>
                  </a:lnTo>
                  <a:lnTo>
                    <a:pt x="93848" y="52713"/>
                  </a:lnTo>
                  <a:lnTo>
                    <a:pt x="93725" y="52812"/>
                  </a:lnTo>
                  <a:lnTo>
                    <a:pt x="93601" y="52837"/>
                  </a:lnTo>
                  <a:lnTo>
                    <a:pt x="93477" y="52812"/>
                  </a:lnTo>
                  <a:lnTo>
                    <a:pt x="93354" y="52713"/>
                  </a:lnTo>
                  <a:lnTo>
                    <a:pt x="93279" y="52614"/>
                  </a:lnTo>
                  <a:lnTo>
                    <a:pt x="93255" y="52466"/>
                  </a:lnTo>
                  <a:lnTo>
                    <a:pt x="93279" y="52342"/>
                  </a:lnTo>
                  <a:lnTo>
                    <a:pt x="93354" y="52243"/>
                  </a:lnTo>
                  <a:lnTo>
                    <a:pt x="93477" y="52144"/>
                  </a:lnTo>
                  <a:lnTo>
                    <a:pt x="93601" y="52119"/>
                  </a:lnTo>
                  <a:close/>
                  <a:moveTo>
                    <a:pt x="91350" y="52292"/>
                  </a:moveTo>
                  <a:lnTo>
                    <a:pt x="91449" y="52367"/>
                  </a:lnTo>
                  <a:lnTo>
                    <a:pt x="91498" y="52466"/>
                  </a:lnTo>
                  <a:lnTo>
                    <a:pt x="91523" y="52589"/>
                  </a:lnTo>
                  <a:lnTo>
                    <a:pt x="91498" y="52713"/>
                  </a:lnTo>
                  <a:lnTo>
                    <a:pt x="91449" y="52812"/>
                  </a:lnTo>
                  <a:lnTo>
                    <a:pt x="91350" y="52861"/>
                  </a:lnTo>
                  <a:lnTo>
                    <a:pt x="91226" y="52886"/>
                  </a:lnTo>
                  <a:lnTo>
                    <a:pt x="91103" y="52861"/>
                  </a:lnTo>
                  <a:lnTo>
                    <a:pt x="91004" y="52812"/>
                  </a:lnTo>
                  <a:lnTo>
                    <a:pt x="90929" y="52713"/>
                  </a:lnTo>
                  <a:lnTo>
                    <a:pt x="90905" y="52589"/>
                  </a:lnTo>
                  <a:lnTo>
                    <a:pt x="90929" y="52466"/>
                  </a:lnTo>
                  <a:lnTo>
                    <a:pt x="91004" y="52367"/>
                  </a:lnTo>
                  <a:lnTo>
                    <a:pt x="91103" y="52292"/>
                  </a:lnTo>
                  <a:close/>
                  <a:moveTo>
                    <a:pt x="111436" y="51625"/>
                  </a:moveTo>
                  <a:lnTo>
                    <a:pt x="111584" y="51674"/>
                  </a:lnTo>
                  <a:lnTo>
                    <a:pt x="111708" y="51748"/>
                  </a:lnTo>
                  <a:lnTo>
                    <a:pt x="111807" y="51822"/>
                  </a:lnTo>
                  <a:lnTo>
                    <a:pt x="111906" y="51946"/>
                  </a:lnTo>
                  <a:lnTo>
                    <a:pt x="111980" y="52070"/>
                  </a:lnTo>
                  <a:lnTo>
                    <a:pt x="112005" y="52218"/>
                  </a:lnTo>
                  <a:lnTo>
                    <a:pt x="112029" y="52342"/>
                  </a:lnTo>
                  <a:lnTo>
                    <a:pt x="112005" y="52490"/>
                  </a:lnTo>
                  <a:lnTo>
                    <a:pt x="111980" y="52614"/>
                  </a:lnTo>
                  <a:lnTo>
                    <a:pt x="111906" y="52738"/>
                  </a:lnTo>
                  <a:lnTo>
                    <a:pt x="111807" y="52861"/>
                  </a:lnTo>
                  <a:lnTo>
                    <a:pt x="111708" y="52960"/>
                  </a:lnTo>
                  <a:lnTo>
                    <a:pt x="111584" y="53010"/>
                  </a:lnTo>
                  <a:lnTo>
                    <a:pt x="111436" y="53059"/>
                  </a:lnTo>
                  <a:lnTo>
                    <a:pt x="111163" y="53059"/>
                  </a:lnTo>
                  <a:lnTo>
                    <a:pt x="111040" y="53010"/>
                  </a:lnTo>
                  <a:lnTo>
                    <a:pt x="110891" y="52960"/>
                  </a:lnTo>
                  <a:lnTo>
                    <a:pt x="110792" y="52861"/>
                  </a:lnTo>
                  <a:lnTo>
                    <a:pt x="110693" y="52738"/>
                  </a:lnTo>
                  <a:lnTo>
                    <a:pt x="110619" y="52614"/>
                  </a:lnTo>
                  <a:lnTo>
                    <a:pt x="110595" y="52490"/>
                  </a:lnTo>
                  <a:lnTo>
                    <a:pt x="110570" y="52342"/>
                  </a:lnTo>
                  <a:lnTo>
                    <a:pt x="110595" y="52218"/>
                  </a:lnTo>
                  <a:lnTo>
                    <a:pt x="110619" y="52070"/>
                  </a:lnTo>
                  <a:lnTo>
                    <a:pt x="110693" y="51946"/>
                  </a:lnTo>
                  <a:lnTo>
                    <a:pt x="110792" y="51822"/>
                  </a:lnTo>
                  <a:lnTo>
                    <a:pt x="110891" y="51748"/>
                  </a:lnTo>
                  <a:lnTo>
                    <a:pt x="111040" y="51674"/>
                  </a:lnTo>
                  <a:lnTo>
                    <a:pt x="111163" y="51625"/>
                  </a:lnTo>
                  <a:close/>
                  <a:moveTo>
                    <a:pt x="108071" y="51773"/>
                  </a:moveTo>
                  <a:lnTo>
                    <a:pt x="108195" y="51798"/>
                  </a:lnTo>
                  <a:lnTo>
                    <a:pt x="108319" y="51822"/>
                  </a:lnTo>
                  <a:lnTo>
                    <a:pt x="108418" y="51897"/>
                  </a:lnTo>
                  <a:lnTo>
                    <a:pt x="108517" y="51971"/>
                  </a:lnTo>
                  <a:lnTo>
                    <a:pt x="108616" y="52070"/>
                  </a:lnTo>
                  <a:lnTo>
                    <a:pt x="108665" y="52193"/>
                  </a:lnTo>
                  <a:lnTo>
                    <a:pt x="108715" y="52317"/>
                  </a:lnTo>
                  <a:lnTo>
                    <a:pt x="108715" y="52416"/>
                  </a:lnTo>
                  <a:lnTo>
                    <a:pt x="108715" y="52540"/>
                  </a:lnTo>
                  <a:lnTo>
                    <a:pt x="108665" y="52663"/>
                  </a:lnTo>
                  <a:lnTo>
                    <a:pt x="108616" y="52787"/>
                  </a:lnTo>
                  <a:lnTo>
                    <a:pt x="108517" y="52886"/>
                  </a:lnTo>
                  <a:lnTo>
                    <a:pt x="108418" y="52960"/>
                  </a:lnTo>
                  <a:lnTo>
                    <a:pt x="108319" y="53034"/>
                  </a:lnTo>
                  <a:lnTo>
                    <a:pt x="108195" y="53059"/>
                  </a:lnTo>
                  <a:lnTo>
                    <a:pt x="108071" y="53084"/>
                  </a:lnTo>
                  <a:lnTo>
                    <a:pt x="107948" y="53059"/>
                  </a:lnTo>
                  <a:lnTo>
                    <a:pt x="107824" y="53034"/>
                  </a:lnTo>
                  <a:lnTo>
                    <a:pt x="107725" y="52960"/>
                  </a:lnTo>
                  <a:lnTo>
                    <a:pt x="107626" y="52886"/>
                  </a:lnTo>
                  <a:lnTo>
                    <a:pt x="107527" y="52787"/>
                  </a:lnTo>
                  <a:lnTo>
                    <a:pt x="107478" y="52663"/>
                  </a:lnTo>
                  <a:lnTo>
                    <a:pt x="107428" y="52540"/>
                  </a:lnTo>
                  <a:lnTo>
                    <a:pt x="107428" y="52416"/>
                  </a:lnTo>
                  <a:lnTo>
                    <a:pt x="107428" y="52317"/>
                  </a:lnTo>
                  <a:lnTo>
                    <a:pt x="107478" y="52193"/>
                  </a:lnTo>
                  <a:lnTo>
                    <a:pt x="107527" y="52070"/>
                  </a:lnTo>
                  <a:lnTo>
                    <a:pt x="107626" y="51971"/>
                  </a:lnTo>
                  <a:lnTo>
                    <a:pt x="107725" y="51897"/>
                  </a:lnTo>
                  <a:lnTo>
                    <a:pt x="107824" y="51822"/>
                  </a:lnTo>
                  <a:lnTo>
                    <a:pt x="107948" y="51798"/>
                  </a:lnTo>
                  <a:lnTo>
                    <a:pt x="108071" y="51773"/>
                  </a:lnTo>
                  <a:close/>
                  <a:moveTo>
                    <a:pt x="122938" y="51253"/>
                  </a:moveTo>
                  <a:lnTo>
                    <a:pt x="123136" y="51278"/>
                  </a:lnTo>
                  <a:lnTo>
                    <a:pt x="123309" y="51328"/>
                  </a:lnTo>
                  <a:lnTo>
                    <a:pt x="123482" y="51427"/>
                  </a:lnTo>
                  <a:lnTo>
                    <a:pt x="123655" y="51550"/>
                  </a:lnTo>
                  <a:lnTo>
                    <a:pt x="123779" y="51699"/>
                  </a:lnTo>
                  <a:lnTo>
                    <a:pt x="123878" y="51872"/>
                  </a:lnTo>
                  <a:lnTo>
                    <a:pt x="123927" y="52070"/>
                  </a:lnTo>
                  <a:lnTo>
                    <a:pt x="123952" y="52268"/>
                  </a:lnTo>
                  <a:lnTo>
                    <a:pt x="123927" y="52441"/>
                  </a:lnTo>
                  <a:lnTo>
                    <a:pt x="123878" y="52639"/>
                  </a:lnTo>
                  <a:lnTo>
                    <a:pt x="123779" y="52812"/>
                  </a:lnTo>
                  <a:lnTo>
                    <a:pt x="123655" y="52960"/>
                  </a:lnTo>
                  <a:lnTo>
                    <a:pt x="123482" y="53084"/>
                  </a:lnTo>
                  <a:lnTo>
                    <a:pt x="123309" y="53183"/>
                  </a:lnTo>
                  <a:lnTo>
                    <a:pt x="123136" y="53232"/>
                  </a:lnTo>
                  <a:lnTo>
                    <a:pt x="122938" y="53257"/>
                  </a:lnTo>
                  <a:lnTo>
                    <a:pt x="122740" y="53232"/>
                  </a:lnTo>
                  <a:lnTo>
                    <a:pt x="122567" y="53183"/>
                  </a:lnTo>
                  <a:lnTo>
                    <a:pt x="122394" y="53084"/>
                  </a:lnTo>
                  <a:lnTo>
                    <a:pt x="122220" y="52960"/>
                  </a:lnTo>
                  <a:lnTo>
                    <a:pt x="122097" y="52812"/>
                  </a:lnTo>
                  <a:lnTo>
                    <a:pt x="121998" y="52639"/>
                  </a:lnTo>
                  <a:lnTo>
                    <a:pt x="121948" y="52441"/>
                  </a:lnTo>
                  <a:lnTo>
                    <a:pt x="121924" y="52268"/>
                  </a:lnTo>
                  <a:lnTo>
                    <a:pt x="121948" y="52070"/>
                  </a:lnTo>
                  <a:lnTo>
                    <a:pt x="121998" y="51872"/>
                  </a:lnTo>
                  <a:lnTo>
                    <a:pt x="122097" y="51699"/>
                  </a:lnTo>
                  <a:lnTo>
                    <a:pt x="122220" y="51550"/>
                  </a:lnTo>
                  <a:lnTo>
                    <a:pt x="122394" y="51427"/>
                  </a:lnTo>
                  <a:lnTo>
                    <a:pt x="122567" y="51328"/>
                  </a:lnTo>
                  <a:lnTo>
                    <a:pt x="122740" y="51278"/>
                  </a:lnTo>
                  <a:lnTo>
                    <a:pt x="122938" y="51253"/>
                  </a:lnTo>
                  <a:close/>
                  <a:moveTo>
                    <a:pt x="84795" y="53282"/>
                  </a:moveTo>
                  <a:lnTo>
                    <a:pt x="84869" y="53307"/>
                  </a:lnTo>
                  <a:lnTo>
                    <a:pt x="84919" y="53356"/>
                  </a:lnTo>
                  <a:lnTo>
                    <a:pt x="84968" y="53406"/>
                  </a:lnTo>
                  <a:lnTo>
                    <a:pt x="84993" y="53504"/>
                  </a:lnTo>
                  <a:lnTo>
                    <a:pt x="84968" y="53579"/>
                  </a:lnTo>
                  <a:lnTo>
                    <a:pt x="84919" y="53628"/>
                  </a:lnTo>
                  <a:lnTo>
                    <a:pt x="84869" y="53678"/>
                  </a:lnTo>
                  <a:lnTo>
                    <a:pt x="84795" y="53702"/>
                  </a:lnTo>
                  <a:lnTo>
                    <a:pt x="84696" y="53678"/>
                  </a:lnTo>
                  <a:lnTo>
                    <a:pt x="84647" y="53628"/>
                  </a:lnTo>
                  <a:lnTo>
                    <a:pt x="84597" y="53579"/>
                  </a:lnTo>
                  <a:lnTo>
                    <a:pt x="84572" y="53504"/>
                  </a:lnTo>
                  <a:lnTo>
                    <a:pt x="84597" y="53406"/>
                  </a:lnTo>
                  <a:lnTo>
                    <a:pt x="84647" y="53356"/>
                  </a:lnTo>
                  <a:lnTo>
                    <a:pt x="84696" y="53307"/>
                  </a:lnTo>
                  <a:lnTo>
                    <a:pt x="84795" y="53282"/>
                  </a:lnTo>
                  <a:close/>
                  <a:moveTo>
                    <a:pt x="103693" y="52738"/>
                  </a:moveTo>
                  <a:lnTo>
                    <a:pt x="103792" y="52762"/>
                  </a:lnTo>
                  <a:lnTo>
                    <a:pt x="103916" y="52787"/>
                  </a:lnTo>
                  <a:lnTo>
                    <a:pt x="104015" y="52837"/>
                  </a:lnTo>
                  <a:lnTo>
                    <a:pt x="104089" y="52911"/>
                  </a:lnTo>
                  <a:lnTo>
                    <a:pt x="104163" y="53010"/>
                  </a:lnTo>
                  <a:lnTo>
                    <a:pt x="104213" y="53109"/>
                  </a:lnTo>
                  <a:lnTo>
                    <a:pt x="104237" y="53208"/>
                  </a:lnTo>
                  <a:lnTo>
                    <a:pt x="104262" y="53307"/>
                  </a:lnTo>
                  <a:lnTo>
                    <a:pt x="104237" y="53430"/>
                  </a:lnTo>
                  <a:lnTo>
                    <a:pt x="104213" y="53529"/>
                  </a:lnTo>
                  <a:lnTo>
                    <a:pt x="104163" y="53628"/>
                  </a:lnTo>
                  <a:lnTo>
                    <a:pt x="104089" y="53702"/>
                  </a:lnTo>
                  <a:lnTo>
                    <a:pt x="104015" y="53777"/>
                  </a:lnTo>
                  <a:lnTo>
                    <a:pt x="103916" y="53826"/>
                  </a:lnTo>
                  <a:lnTo>
                    <a:pt x="103792" y="53876"/>
                  </a:lnTo>
                  <a:lnTo>
                    <a:pt x="103594" y="53876"/>
                  </a:lnTo>
                  <a:lnTo>
                    <a:pt x="103471" y="53826"/>
                  </a:lnTo>
                  <a:lnTo>
                    <a:pt x="103372" y="53777"/>
                  </a:lnTo>
                  <a:lnTo>
                    <a:pt x="103297" y="53702"/>
                  </a:lnTo>
                  <a:lnTo>
                    <a:pt x="103223" y="53628"/>
                  </a:lnTo>
                  <a:lnTo>
                    <a:pt x="103174" y="53529"/>
                  </a:lnTo>
                  <a:lnTo>
                    <a:pt x="103124" y="53430"/>
                  </a:lnTo>
                  <a:lnTo>
                    <a:pt x="103124" y="53307"/>
                  </a:lnTo>
                  <a:lnTo>
                    <a:pt x="103124" y="53208"/>
                  </a:lnTo>
                  <a:lnTo>
                    <a:pt x="103174" y="53109"/>
                  </a:lnTo>
                  <a:lnTo>
                    <a:pt x="103223" y="53010"/>
                  </a:lnTo>
                  <a:lnTo>
                    <a:pt x="103297" y="52911"/>
                  </a:lnTo>
                  <a:lnTo>
                    <a:pt x="103372" y="52837"/>
                  </a:lnTo>
                  <a:lnTo>
                    <a:pt x="103471" y="52787"/>
                  </a:lnTo>
                  <a:lnTo>
                    <a:pt x="103594" y="52762"/>
                  </a:lnTo>
                  <a:lnTo>
                    <a:pt x="103693" y="52738"/>
                  </a:lnTo>
                  <a:close/>
                  <a:moveTo>
                    <a:pt x="113860" y="52317"/>
                  </a:moveTo>
                  <a:lnTo>
                    <a:pt x="114008" y="52342"/>
                  </a:lnTo>
                  <a:lnTo>
                    <a:pt x="114157" y="52391"/>
                  </a:lnTo>
                  <a:lnTo>
                    <a:pt x="114305" y="52466"/>
                  </a:lnTo>
                  <a:lnTo>
                    <a:pt x="114429" y="52565"/>
                  </a:lnTo>
                  <a:lnTo>
                    <a:pt x="114528" y="52688"/>
                  </a:lnTo>
                  <a:lnTo>
                    <a:pt x="114602" y="52837"/>
                  </a:lnTo>
                  <a:lnTo>
                    <a:pt x="114651" y="52985"/>
                  </a:lnTo>
                  <a:lnTo>
                    <a:pt x="114651" y="53133"/>
                  </a:lnTo>
                  <a:lnTo>
                    <a:pt x="114651" y="53282"/>
                  </a:lnTo>
                  <a:lnTo>
                    <a:pt x="114602" y="53430"/>
                  </a:lnTo>
                  <a:lnTo>
                    <a:pt x="114528" y="53579"/>
                  </a:lnTo>
                  <a:lnTo>
                    <a:pt x="114429" y="53702"/>
                  </a:lnTo>
                  <a:lnTo>
                    <a:pt x="114305" y="53801"/>
                  </a:lnTo>
                  <a:lnTo>
                    <a:pt x="114157" y="53876"/>
                  </a:lnTo>
                  <a:lnTo>
                    <a:pt x="114008" y="53925"/>
                  </a:lnTo>
                  <a:lnTo>
                    <a:pt x="113711" y="53925"/>
                  </a:lnTo>
                  <a:lnTo>
                    <a:pt x="113563" y="53876"/>
                  </a:lnTo>
                  <a:lnTo>
                    <a:pt x="113414" y="53801"/>
                  </a:lnTo>
                  <a:lnTo>
                    <a:pt x="113291" y="53702"/>
                  </a:lnTo>
                  <a:lnTo>
                    <a:pt x="113192" y="53579"/>
                  </a:lnTo>
                  <a:lnTo>
                    <a:pt x="113118" y="53430"/>
                  </a:lnTo>
                  <a:lnTo>
                    <a:pt x="113068" y="53282"/>
                  </a:lnTo>
                  <a:lnTo>
                    <a:pt x="113068" y="53133"/>
                  </a:lnTo>
                  <a:lnTo>
                    <a:pt x="113068" y="52985"/>
                  </a:lnTo>
                  <a:lnTo>
                    <a:pt x="113118" y="52837"/>
                  </a:lnTo>
                  <a:lnTo>
                    <a:pt x="113192" y="52688"/>
                  </a:lnTo>
                  <a:lnTo>
                    <a:pt x="113291" y="52565"/>
                  </a:lnTo>
                  <a:lnTo>
                    <a:pt x="113414" y="52466"/>
                  </a:lnTo>
                  <a:lnTo>
                    <a:pt x="113563" y="52391"/>
                  </a:lnTo>
                  <a:lnTo>
                    <a:pt x="113711" y="52342"/>
                  </a:lnTo>
                  <a:lnTo>
                    <a:pt x="113860" y="52317"/>
                  </a:lnTo>
                  <a:close/>
                  <a:moveTo>
                    <a:pt x="98944" y="53034"/>
                  </a:moveTo>
                  <a:lnTo>
                    <a:pt x="99018" y="53059"/>
                  </a:lnTo>
                  <a:lnTo>
                    <a:pt x="99117" y="53109"/>
                  </a:lnTo>
                  <a:lnTo>
                    <a:pt x="99191" y="53158"/>
                  </a:lnTo>
                  <a:lnTo>
                    <a:pt x="99241" y="53232"/>
                  </a:lnTo>
                  <a:lnTo>
                    <a:pt x="99290" y="53331"/>
                  </a:lnTo>
                  <a:lnTo>
                    <a:pt x="99315" y="53406"/>
                  </a:lnTo>
                  <a:lnTo>
                    <a:pt x="99315" y="53504"/>
                  </a:lnTo>
                  <a:lnTo>
                    <a:pt x="99315" y="53579"/>
                  </a:lnTo>
                  <a:lnTo>
                    <a:pt x="99290" y="53678"/>
                  </a:lnTo>
                  <a:lnTo>
                    <a:pt x="99241" y="53752"/>
                  </a:lnTo>
                  <a:lnTo>
                    <a:pt x="99191" y="53826"/>
                  </a:lnTo>
                  <a:lnTo>
                    <a:pt x="99117" y="53900"/>
                  </a:lnTo>
                  <a:lnTo>
                    <a:pt x="99018" y="53925"/>
                  </a:lnTo>
                  <a:lnTo>
                    <a:pt x="98944" y="53950"/>
                  </a:lnTo>
                  <a:lnTo>
                    <a:pt x="98845" y="53974"/>
                  </a:lnTo>
                  <a:lnTo>
                    <a:pt x="98746" y="53950"/>
                  </a:lnTo>
                  <a:lnTo>
                    <a:pt x="98672" y="53925"/>
                  </a:lnTo>
                  <a:lnTo>
                    <a:pt x="98598" y="53900"/>
                  </a:lnTo>
                  <a:lnTo>
                    <a:pt x="98523" y="53826"/>
                  </a:lnTo>
                  <a:lnTo>
                    <a:pt x="98449" y="53752"/>
                  </a:lnTo>
                  <a:lnTo>
                    <a:pt x="98400" y="53678"/>
                  </a:lnTo>
                  <a:lnTo>
                    <a:pt x="98375" y="53579"/>
                  </a:lnTo>
                  <a:lnTo>
                    <a:pt x="98375" y="53504"/>
                  </a:lnTo>
                  <a:lnTo>
                    <a:pt x="98375" y="53406"/>
                  </a:lnTo>
                  <a:lnTo>
                    <a:pt x="98400" y="53331"/>
                  </a:lnTo>
                  <a:lnTo>
                    <a:pt x="98449" y="53232"/>
                  </a:lnTo>
                  <a:lnTo>
                    <a:pt x="98523" y="53158"/>
                  </a:lnTo>
                  <a:lnTo>
                    <a:pt x="98598" y="53109"/>
                  </a:lnTo>
                  <a:lnTo>
                    <a:pt x="98672" y="53059"/>
                  </a:lnTo>
                  <a:lnTo>
                    <a:pt x="98746" y="53034"/>
                  </a:lnTo>
                  <a:close/>
                  <a:moveTo>
                    <a:pt x="125436" y="51872"/>
                  </a:moveTo>
                  <a:lnTo>
                    <a:pt x="125634" y="51897"/>
                  </a:lnTo>
                  <a:lnTo>
                    <a:pt x="125857" y="51946"/>
                  </a:lnTo>
                  <a:lnTo>
                    <a:pt x="126030" y="52045"/>
                  </a:lnTo>
                  <a:lnTo>
                    <a:pt x="126203" y="52193"/>
                  </a:lnTo>
                  <a:lnTo>
                    <a:pt x="126351" y="52367"/>
                  </a:lnTo>
                  <a:lnTo>
                    <a:pt x="126450" y="52540"/>
                  </a:lnTo>
                  <a:lnTo>
                    <a:pt x="126500" y="52738"/>
                  </a:lnTo>
                  <a:lnTo>
                    <a:pt x="126525" y="52960"/>
                  </a:lnTo>
                  <a:lnTo>
                    <a:pt x="126500" y="53158"/>
                  </a:lnTo>
                  <a:lnTo>
                    <a:pt x="126450" y="53356"/>
                  </a:lnTo>
                  <a:lnTo>
                    <a:pt x="126351" y="53554"/>
                  </a:lnTo>
                  <a:lnTo>
                    <a:pt x="126203" y="53702"/>
                  </a:lnTo>
                  <a:lnTo>
                    <a:pt x="126030" y="53851"/>
                  </a:lnTo>
                  <a:lnTo>
                    <a:pt x="125857" y="53950"/>
                  </a:lnTo>
                  <a:lnTo>
                    <a:pt x="125634" y="53999"/>
                  </a:lnTo>
                  <a:lnTo>
                    <a:pt x="125436" y="54024"/>
                  </a:lnTo>
                  <a:lnTo>
                    <a:pt x="125238" y="53999"/>
                  </a:lnTo>
                  <a:lnTo>
                    <a:pt x="125040" y="53950"/>
                  </a:lnTo>
                  <a:lnTo>
                    <a:pt x="124842" y="53851"/>
                  </a:lnTo>
                  <a:lnTo>
                    <a:pt x="124669" y="53702"/>
                  </a:lnTo>
                  <a:lnTo>
                    <a:pt x="124546" y="53554"/>
                  </a:lnTo>
                  <a:lnTo>
                    <a:pt x="124447" y="53356"/>
                  </a:lnTo>
                  <a:lnTo>
                    <a:pt x="124372" y="53158"/>
                  </a:lnTo>
                  <a:lnTo>
                    <a:pt x="124372" y="52960"/>
                  </a:lnTo>
                  <a:lnTo>
                    <a:pt x="124372" y="52738"/>
                  </a:lnTo>
                  <a:lnTo>
                    <a:pt x="124447" y="52540"/>
                  </a:lnTo>
                  <a:lnTo>
                    <a:pt x="124546" y="52367"/>
                  </a:lnTo>
                  <a:lnTo>
                    <a:pt x="124669" y="52193"/>
                  </a:lnTo>
                  <a:lnTo>
                    <a:pt x="124842" y="52045"/>
                  </a:lnTo>
                  <a:lnTo>
                    <a:pt x="125040" y="51946"/>
                  </a:lnTo>
                  <a:lnTo>
                    <a:pt x="125238" y="51897"/>
                  </a:lnTo>
                  <a:lnTo>
                    <a:pt x="125436" y="51872"/>
                  </a:lnTo>
                  <a:close/>
                  <a:moveTo>
                    <a:pt x="80936" y="53974"/>
                  </a:moveTo>
                  <a:lnTo>
                    <a:pt x="80986" y="53999"/>
                  </a:lnTo>
                  <a:lnTo>
                    <a:pt x="81010" y="54049"/>
                  </a:lnTo>
                  <a:lnTo>
                    <a:pt x="81010" y="54098"/>
                  </a:lnTo>
                  <a:lnTo>
                    <a:pt x="81010" y="54123"/>
                  </a:lnTo>
                  <a:lnTo>
                    <a:pt x="80986" y="54172"/>
                  </a:lnTo>
                  <a:lnTo>
                    <a:pt x="80936" y="54197"/>
                  </a:lnTo>
                  <a:lnTo>
                    <a:pt x="80862" y="54197"/>
                  </a:lnTo>
                  <a:lnTo>
                    <a:pt x="80812" y="54172"/>
                  </a:lnTo>
                  <a:lnTo>
                    <a:pt x="80788" y="54123"/>
                  </a:lnTo>
                  <a:lnTo>
                    <a:pt x="80788" y="54098"/>
                  </a:lnTo>
                  <a:lnTo>
                    <a:pt x="80788" y="54049"/>
                  </a:lnTo>
                  <a:lnTo>
                    <a:pt x="80812" y="53999"/>
                  </a:lnTo>
                  <a:lnTo>
                    <a:pt x="80862" y="53974"/>
                  </a:lnTo>
                  <a:close/>
                  <a:moveTo>
                    <a:pt x="87021" y="54148"/>
                  </a:moveTo>
                  <a:lnTo>
                    <a:pt x="87120" y="54172"/>
                  </a:lnTo>
                  <a:lnTo>
                    <a:pt x="87219" y="54222"/>
                  </a:lnTo>
                  <a:lnTo>
                    <a:pt x="87293" y="54321"/>
                  </a:lnTo>
                  <a:lnTo>
                    <a:pt x="87293" y="54420"/>
                  </a:lnTo>
                  <a:lnTo>
                    <a:pt x="87293" y="54519"/>
                  </a:lnTo>
                  <a:lnTo>
                    <a:pt x="87219" y="54618"/>
                  </a:lnTo>
                  <a:lnTo>
                    <a:pt x="87120" y="54667"/>
                  </a:lnTo>
                  <a:lnTo>
                    <a:pt x="87021" y="54692"/>
                  </a:lnTo>
                  <a:lnTo>
                    <a:pt x="86922" y="54667"/>
                  </a:lnTo>
                  <a:lnTo>
                    <a:pt x="86823" y="54618"/>
                  </a:lnTo>
                  <a:lnTo>
                    <a:pt x="86774" y="54519"/>
                  </a:lnTo>
                  <a:lnTo>
                    <a:pt x="86749" y="54420"/>
                  </a:lnTo>
                  <a:lnTo>
                    <a:pt x="86774" y="54321"/>
                  </a:lnTo>
                  <a:lnTo>
                    <a:pt x="86823" y="54222"/>
                  </a:lnTo>
                  <a:lnTo>
                    <a:pt x="86922" y="54172"/>
                  </a:lnTo>
                  <a:lnTo>
                    <a:pt x="87021" y="54148"/>
                  </a:lnTo>
                  <a:close/>
                  <a:moveTo>
                    <a:pt x="119425" y="52812"/>
                  </a:moveTo>
                  <a:lnTo>
                    <a:pt x="119598" y="52837"/>
                  </a:lnTo>
                  <a:lnTo>
                    <a:pt x="119772" y="52886"/>
                  </a:lnTo>
                  <a:lnTo>
                    <a:pt x="119945" y="52960"/>
                  </a:lnTo>
                  <a:lnTo>
                    <a:pt x="120093" y="53084"/>
                  </a:lnTo>
                  <a:lnTo>
                    <a:pt x="120217" y="53232"/>
                  </a:lnTo>
                  <a:lnTo>
                    <a:pt x="120291" y="53406"/>
                  </a:lnTo>
                  <a:lnTo>
                    <a:pt x="120341" y="53579"/>
                  </a:lnTo>
                  <a:lnTo>
                    <a:pt x="120365" y="53752"/>
                  </a:lnTo>
                  <a:lnTo>
                    <a:pt x="120341" y="53925"/>
                  </a:lnTo>
                  <a:lnTo>
                    <a:pt x="120291" y="54123"/>
                  </a:lnTo>
                  <a:lnTo>
                    <a:pt x="120217" y="54271"/>
                  </a:lnTo>
                  <a:lnTo>
                    <a:pt x="120093" y="54420"/>
                  </a:lnTo>
                  <a:lnTo>
                    <a:pt x="119945" y="54543"/>
                  </a:lnTo>
                  <a:lnTo>
                    <a:pt x="119772" y="54642"/>
                  </a:lnTo>
                  <a:lnTo>
                    <a:pt x="119598" y="54692"/>
                  </a:lnTo>
                  <a:lnTo>
                    <a:pt x="119227" y="54692"/>
                  </a:lnTo>
                  <a:lnTo>
                    <a:pt x="119054" y="54642"/>
                  </a:lnTo>
                  <a:lnTo>
                    <a:pt x="118906" y="54543"/>
                  </a:lnTo>
                  <a:lnTo>
                    <a:pt x="118757" y="54420"/>
                  </a:lnTo>
                  <a:lnTo>
                    <a:pt x="118634" y="54271"/>
                  </a:lnTo>
                  <a:lnTo>
                    <a:pt x="118535" y="54123"/>
                  </a:lnTo>
                  <a:lnTo>
                    <a:pt x="118485" y="53925"/>
                  </a:lnTo>
                  <a:lnTo>
                    <a:pt x="118485" y="53752"/>
                  </a:lnTo>
                  <a:lnTo>
                    <a:pt x="118485" y="53579"/>
                  </a:lnTo>
                  <a:lnTo>
                    <a:pt x="118535" y="53406"/>
                  </a:lnTo>
                  <a:lnTo>
                    <a:pt x="118634" y="53232"/>
                  </a:lnTo>
                  <a:lnTo>
                    <a:pt x="118757" y="53084"/>
                  </a:lnTo>
                  <a:lnTo>
                    <a:pt x="118906" y="52960"/>
                  </a:lnTo>
                  <a:lnTo>
                    <a:pt x="119054" y="52886"/>
                  </a:lnTo>
                  <a:lnTo>
                    <a:pt x="119227" y="52837"/>
                  </a:lnTo>
                  <a:lnTo>
                    <a:pt x="119425" y="52812"/>
                  </a:lnTo>
                  <a:close/>
                  <a:moveTo>
                    <a:pt x="116408" y="53010"/>
                  </a:moveTo>
                  <a:lnTo>
                    <a:pt x="116581" y="53034"/>
                  </a:lnTo>
                  <a:lnTo>
                    <a:pt x="116729" y="53084"/>
                  </a:lnTo>
                  <a:lnTo>
                    <a:pt x="116902" y="53158"/>
                  </a:lnTo>
                  <a:lnTo>
                    <a:pt x="117026" y="53282"/>
                  </a:lnTo>
                  <a:lnTo>
                    <a:pt x="117150" y="53406"/>
                  </a:lnTo>
                  <a:lnTo>
                    <a:pt x="117224" y="53554"/>
                  </a:lnTo>
                  <a:lnTo>
                    <a:pt x="117273" y="53727"/>
                  </a:lnTo>
                  <a:lnTo>
                    <a:pt x="117298" y="53900"/>
                  </a:lnTo>
                  <a:lnTo>
                    <a:pt x="117273" y="54049"/>
                  </a:lnTo>
                  <a:lnTo>
                    <a:pt x="117224" y="54222"/>
                  </a:lnTo>
                  <a:lnTo>
                    <a:pt x="117150" y="54370"/>
                  </a:lnTo>
                  <a:lnTo>
                    <a:pt x="117026" y="54519"/>
                  </a:lnTo>
                  <a:lnTo>
                    <a:pt x="116902" y="54618"/>
                  </a:lnTo>
                  <a:lnTo>
                    <a:pt x="116729" y="54717"/>
                  </a:lnTo>
                  <a:lnTo>
                    <a:pt x="116581" y="54741"/>
                  </a:lnTo>
                  <a:lnTo>
                    <a:pt x="116408" y="54766"/>
                  </a:lnTo>
                  <a:lnTo>
                    <a:pt x="116234" y="54741"/>
                  </a:lnTo>
                  <a:lnTo>
                    <a:pt x="116086" y="54717"/>
                  </a:lnTo>
                  <a:lnTo>
                    <a:pt x="115938" y="54618"/>
                  </a:lnTo>
                  <a:lnTo>
                    <a:pt x="115789" y="54519"/>
                  </a:lnTo>
                  <a:lnTo>
                    <a:pt x="115665" y="54370"/>
                  </a:lnTo>
                  <a:lnTo>
                    <a:pt x="115591" y="54222"/>
                  </a:lnTo>
                  <a:lnTo>
                    <a:pt x="115542" y="54049"/>
                  </a:lnTo>
                  <a:lnTo>
                    <a:pt x="115542" y="53900"/>
                  </a:lnTo>
                  <a:lnTo>
                    <a:pt x="115542" y="53727"/>
                  </a:lnTo>
                  <a:lnTo>
                    <a:pt x="115591" y="53554"/>
                  </a:lnTo>
                  <a:lnTo>
                    <a:pt x="115665" y="53406"/>
                  </a:lnTo>
                  <a:lnTo>
                    <a:pt x="115789" y="53282"/>
                  </a:lnTo>
                  <a:lnTo>
                    <a:pt x="115938" y="53158"/>
                  </a:lnTo>
                  <a:lnTo>
                    <a:pt x="116086" y="53084"/>
                  </a:lnTo>
                  <a:lnTo>
                    <a:pt x="116234" y="53034"/>
                  </a:lnTo>
                  <a:lnTo>
                    <a:pt x="116408" y="53010"/>
                  </a:lnTo>
                  <a:close/>
                  <a:moveTo>
                    <a:pt x="96693" y="53974"/>
                  </a:moveTo>
                  <a:lnTo>
                    <a:pt x="96767" y="53999"/>
                  </a:lnTo>
                  <a:lnTo>
                    <a:pt x="96841" y="54049"/>
                  </a:lnTo>
                  <a:lnTo>
                    <a:pt x="96916" y="54098"/>
                  </a:lnTo>
                  <a:lnTo>
                    <a:pt x="96965" y="54172"/>
                  </a:lnTo>
                  <a:lnTo>
                    <a:pt x="97015" y="54247"/>
                  </a:lnTo>
                  <a:lnTo>
                    <a:pt x="97039" y="54345"/>
                  </a:lnTo>
                  <a:lnTo>
                    <a:pt x="97039" y="54420"/>
                  </a:lnTo>
                  <a:lnTo>
                    <a:pt x="97039" y="54519"/>
                  </a:lnTo>
                  <a:lnTo>
                    <a:pt x="97015" y="54593"/>
                  </a:lnTo>
                  <a:lnTo>
                    <a:pt x="96965" y="54667"/>
                  </a:lnTo>
                  <a:lnTo>
                    <a:pt x="96916" y="54741"/>
                  </a:lnTo>
                  <a:lnTo>
                    <a:pt x="96841" y="54815"/>
                  </a:lnTo>
                  <a:lnTo>
                    <a:pt x="96767" y="54840"/>
                  </a:lnTo>
                  <a:lnTo>
                    <a:pt x="96693" y="54865"/>
                  </a:lnTo>
                  <a:lnTo>
                    <a:pt x="96594" y="54890"/>
                  </a:lnTo>
                  <a:lnTo>
                    <a:pt x="96520" y="54865"/>
                  </a:lnTo>
                  <a:lnTo>
                    <a:pt x="96421" y="54840"/>
                  </a:lnTo>
                  <a:lnTo>
                    <a:pt x="96347" y="54815"/>
                  </a:lnTo>
                  <a:lnTo>
                    <a:pt x="96272" y="54741"/>
                  </a:lnTo>
                  <a:lnTo>
                    <a:pt x="96223" y="54667"/>
                  </a:lnTo>
                  <a:lnTo>
                    <a:pt x="96173" y="54593"/>
                  </a:lnTo>
                  <a:lnTo>
                    <a:pt x="96149" y="54519"/>
                  </a:lnTo>
                  <a:lnTo>
                    <a:pt x="96149" y="54420"/>
                  </a:lnTo>
                  <a:lnTo>
                    <a:pt x="96149" y="54345"/>
                  </a:lnTo>
                  <a:lnTo>
                    <a:pt x="96173" y="54247"/>
                  </a:lnTo>
                  <a:lnTo>
                    <a:pt x="96223" y="54172"/>
                  </a:lnTo>
                  <a:lnTo>
                    <a:pt x="96272" y="54098"/>
                  </a:lnTo>
                  <a:lnTo>
                    <a:pt x="96347" y="54049"/>
                  </a:lnTo>
                  <a:lnTo>
                    <a:pt x="96421" y="53999"/>
                  </a:lnTo>
                  <a:lnTo>
                    <a:pt x="96520" y="53974"/>
                  </a:lnTo>
                  <a:close/>
                  <a:moveTo>
                    <a:pt x="106414" y="53628"/>
                  </a:moveTo>
                  <a:lnTo>
                    <a:pt x="106538" y="53653"/>
                  </a:lnTo>
                  <a:lnTo>
                    <a:pt x="106662" y="53678"/>
                  </a:lnTo>
                  <a:lnTo>
                    <a:pt x="106785" y="53752"/>
                  </a:lnTo>
                  <a:lnTo>
                    <a:pt x="106884" y="53826"/>
                  </a:lnTo>
                  <a:lnTo>
                    <a:pt x="106958" y="53925"/>
                  </a:lnTo>
                  <a:lnTo>
                    <a:pt x="107033" y="54049"/>
                  </a:lnTo>
                  <a:lnTo>
                    <a:pt x="107057" y="54172"/>
                  </a:lnTo>
                  <a:lnTo>
                    <a:pt x="107057" y="54296"/>
                  </a:lnTo>
                  <a:lnTo>
                    <a:pt x="107057" y="54420"/>
                  </a:lnTo>
                  <a:lnTo>
                    <a:pt x="107033" y="54543"/>
                  </a:lnTo>
                  <a:lnTo>
                    <a:pt x="106958" y="54642"/>
                  </a:lnTo>
                  <a:lnTo>
                    <a:pt x="106884" y="54766"/>
                  </a:lnTo>
                  <a:lnTo>
                    <a:pt x="106785" y="54840"/>
                  </a:lnTo>
                  <a:lnTo>
                    <a:pt x="106662" y="54890"/>
                  </a:lnTo>
                  <a:lnTo>
                    <a:pt x="106538" y="54939"/>
                  </a:lnTo>
                  <a:lnTo>
                    <a:pt x="106290" y="54939"/>
                  </a:lnTo>
                  <a:lnTo>
                    <a:pt x="106167" y="54890"/>
                  </a:lnTo>
                  <a:lnTo>
                    <a:pt x="106068" y="54840"/>
                  </a:lnTo>
                  <a:lnTo>
                    <a:pt x="105944" y="54766"/>
                  </a:lnTo>
                  <a:lnTo>
                    <a:pt x="105870" y="54642"/>
                  </a:lnTo>
                  <a:lnTo>
                    <a:pt x="105821" y="54543"/>
                  </a:lnTo>
                  <a:lnTo>
                    <a:pt x="105771" y="54420"/>
                  </a:lnTo>
                  <a:lnTo>
                    <a:pt x="105771" y="54296"/>
                  </a:lnTo>
                  <a:lnTo>
                    <a:pt x="105771" y="54172"/>
                  </a:lnTo>
                  <a:lnTo>
                    <a:pt x="105821" y="54049"/>
                  </a:lnTo>
                  <a:lnTo>
                    <a:pt x="105870" y="53925"/>
                  </a:lnTo>
                  <a:lnTo>
                    <a:pt x="105944" y="53826"/>
                  </a:lnTo>
                  <a:lnTo>
                    <a:pt x="106068" y="53752"/>
                  </a:lnTo>
                  <a:lnTo>
                    <a:pt x="106167" y="53678"/>
                  </a:lnTo>
                  <a:lnTo>
                    <a:pt x="106290" y="53653"/>
                  </a:lnTo>
                  <a:lnTo>
                    <a:pt x="106414" y="53628"/>
                  </a:lnTo>
                  <a:close/>
                  <a:moveTo>
                    <a:pt x="109877" y="53579"/>
                  </a:moveTo>
                  <a:lnTo>
                    <a:pt x="110001" y="53603"/>
                  </a:lnTo>
                  <a:lnTo>
                    <a:pt x="110149" y="53628"/>
                  </a:lnTo>
                  <a:lnTo>
                    <a:pt x="110273" y="53702"/>
                  </a:lnTo>
                  <a:lnTo>
                    <a:pt x="110397" y="53801"/>
                  </a:lnTo>
                  <a:lnTo>
                    <a:pt x="110471" y="53900"/>
                  </a:lnTo>
                  <a:lnTo>
                    <a:pt x="110545" y="54024"/>
                  </a:lnTo>
                  <a:lnTo>
                    <a:pt x="110595" y="54172"/>
                  </a:lnTo>
                  <a:lnTo>
                    <a:pt x="110595" y="54321"/>
                  </a:lnTo>
                  <a:lnTo>
                    <a:pt x="110595" y="54444"/>
                  </a:lnTo>
                  <a:lnTo>
                    <a:pt x="110545" y="54593"/>
                  </a:lnTo>
                  <a:lnTo>
                    <a:pt x="110471" y="54717"/>
                  </a:lnTo>
                  <a:lnTo>
                    <a:pt x="110397" y="54840"/>
                  </a:lnTo>
                  <a:lnTo>
                    <a:pt x="110273" y="54914"/>
                  </a:lnTo>
                  <a:lnTo>
                    <a:pt x="110149" y="54989"/>
                  </a:lnTo>
                  <a:lnTo>
                    <a:pt x="110001" y="55038"/>
                  </a:lnTo>
                  <a:lnTo>
                    <a:pt x="109729" y="55038"/>
                  </a:lnTo>
                  <a:lnTo>
                    <a:pt x="109605" y="54989"/>
                  </a:lnTo>
                  <a:lnTo>
                    <a:pt x="109457" y="54914"/>
                  </a:lnTo>
                  <a:lnTo>
                    <a:pt x="109358" y="54840"/>
                  </a:lnTo>
                  <a:lnTo>
                    <a:pt x="109259" y="54717"/>
                  </a:lnTo>
                  <a:lnTo>
                    <a:pt x="109185" y="54593"/>
                  </a:lnTo>
                  <a:lnTo>
                    <a:pt x="109160" y="54444"/>
                  </a:lnTo>
                  <a:lnTo>
                    <a:pt x="109135" y="54321"/>
                  </a:lnTo>
                  <a:lnTo>
                    <a:pt x="109160" y="54172"/>
                  </a:lnTo>
                  <a:lnTo>
                    <a:pt x="109185" y="54024"/>
                  </a:lnTo>
                  <a:lnTo>
                    <a:pt x="109259" y="53900"/>
                  </a:lnTo>
                  <a:lnTo>
                    <a:pt x="109358" y="53801"/>
                  </a:lnTo>
                  <a:lnTo>
                    <a:pt x="109457" y="53702"/>
                  </a:lnTo>
                  <a:lnTo>
                    <a:pt x="109605" y="53628"/>
                  </a:lnTo>
                  <a:lnTo>
                    <a:pt x="109729" y="53603"/>
                  </a:lnTo>
                  <a:lnTo>
                    <a:pt x="109877" y="53579"/>
                  </a:lnTo>
                  <a:close/>
                  <a:moveTo>
                    <a:pt x="89396" y="54642"/>
                  </a:moveTo>
                  <a:lnTo>
                    <a:pt x="89520" y="54667"/>
                  </a:lnTo>
                  <a:lnTo>
                    <a:pt x="89618" y="54741"/>
                  </a:lnTo>
                  <a:lnTo>
                    <a:pt x="89693" y="54865"/>
                  </a:lnTo>
                  <a:lnTo>
                    <a:pt x="89717" y="54989"/>
                  </a:lnTo>
                  <a:lnTo>
                    <a:pt x="89693" y="55112"/>
                  </a:lnTo>
                  <a:lnTo>
                    <a:pt x="89618" y="55236"/>
                  </a:lnTo>
                  <a:lnTo>
                    <a:pt x="89520" y="55310"/>
                  </a:lnTo>
                  <a:lnTo>
                    <a:pt x="89396" y="55335"/>
                  </a:lnTo>
                  <a:lnTo>
                    <a:pt x="89272" y="55310"/>
                  </a:lnTo>
                  <a:lnTo>
                    <a:pt x="89148" y="55236"/>
                  </a:lnTo>
                  <a:lnTo>
                    <a:pt x="89074" y="55112"/>
                  </a:lnTo>
                  <a:lnTo>
                    <a:pt x="89050" y="54989"/>
                  </a:lnTo>
                  <a:lnTo>
                    <a:pt x="89074" y="54865"/>
                  </a:lnTo>
                  <a:lnTo>
                    <a:pt x="89148" y="54741"/>
                  </a:lnTo>
                  <a:lnTo>
                    <a:pt x="89272" y="54667"/>
                  </a:lnTo>
                  <a:lnTo>
                    <a:pt x="89396" y="54642"/>
                  </a:lnTo>
                  <a:close/>
                  <a:moveTo>
                    <a:pt x="101838" y="54247"/>
                  </a:moveTo>
                  <a:lnTo>
                    <a:pt x="101937" y="54296"/>
                  </a:lnTo>
                  <a:lnTo>
                    <a:pt x="102036" y="54345"/>
                  </a:lnTo>
                  <a:lnTo>
                    <a:pt x="102135" y="54420"/>
                  </a:lnTo>
                  <a:lnTo>
                    <a:pt x="102184" y="54494"/>
                  </a:lnTo>
                  <a:lnTo>
                    <a:pt x="102234" y="54593"/>
                  </a:lnTo>
                  <a:lnTo>
                    <a:pt x="102283" y="54692"/>
                  </a:lnTo>
                  <a:lnTo>
                    <a:pt x="102283" y="54791"/>
                  </a:lnTo>
                  <a:lnTo>
                    <a:pt x="102283" y="54914"/>
                  </a:lnTo>
                  <a:lnTo>
                    <a:pt x="102234" y="55013"/>
                  </a:lnTo>
                  <a:lnTo>
                    <a:pt x="102184" y="55112"/>
                  </a:lnTo>
                  <a:lnTo>
                    <a:pt x="102135" y="55187"/>
                  </a:lnTo>
                  <a:lnTo>
                    <a:pt x="102036" y="55261"/>
                  </a:lnTo>
                  <a:lnTo>
                    <a:pt x="101937" y="55310"/>
                  </a:lnTo>
                  <a:lnTo>
                    <a:pt x="101838" y="55360"/>
                  </a:lnTo>
                  <a:lnTo>
                    <a:pt x="101615" y="55360"/>
                  </a:lnTo>
                  <a:lnTo>
                    <a:pt x="101516" y="55310"/>
                  </a:lnTo>
                  <a:lnTo>
                    <a:pt x="101418" y="55261"/>
                  </a:lnTo>
                  <a:lnTo>
                    <a:pt x="101343" y="55187"/>
                  </a:lnTo>
                  <a:lnTo>
                    <a:pt x="101269" y="55112"/>
                  </a:lnTo>
                  <a:lnTo>
                    <a:pt x="101220" y="55013"/>
                  </a:lnTo>
                  <a:lnTo>
                    <a:pt x="101170" y="54914"/>
                  </a:lnTo>
                  <a:lnTo>
                    <a:pt x="101170" y="54791"/>
                  </a:lnTo>
                  <a:lnTo>
                    <a:pt x="101170" y="54692"/>
                  </a:lnTo>
                  <a:lnTo>
                    <a:pt x="101220" y="54593"/>
                  </a:lnTo>
                  <a:lnTo>
                    <a:pt x="101269" y="54494"/>
                  </a:lnTo>
                  <a:lnTo>
                    <a:pt x="101343" y="54420"/>
                  </a:lnTo>
                  <a:lnTo>
                    <a:pt x="101418" y="54345"/>
                  </a:lnTo>
                  <a:lnTo>
                    <a:pt x="101516" y="54296"/>
                  </a:lnTo>
                  <a:lnTo>
                    <a:pt x="101615" y="54247"/>
                  </a:lnTo>
                  <a:close/>
                  <a:moveTo>
                    <a:pt x="94318" y="54568"/>
                  </a:moveTo>
                  <a:lnTo>
                    <a:pt x="94392" y="54593"/>
                  </a:lnTo>
                  <a:lnTo>
                    <a:pt x="94467" y="54642"/>
                  </a:lnTo>
                  <a:lnTo>
                    <a:pt x="94541" y="54692"/>
                  </a:lnTo>
                  <a:lnTo>
                    <a:pt x="94590" y="54766"/>
                  </a:lnTo>
                  <a:lnTo>
                    <a:pt x="94640" y="54840"/>
                  </a:lnTo>
                  <a:lnTo>
                    <a:pt x="94665" y="54914"/>
                  </a:lnTo>
                  <a:lnTo>
                    <a:pt x="94665" y="54989"/>
                  </a:lnTo>
                  <a:lnTo>
                    <a:pt x="94665" y="55063"/>
                  </a:lnTo>
                  <a:lnTo>
                    <a:pt x="94640" y="55162"/>
                  </a:lnTo>
                  <a:lnTo>
                    <a:pt x="94590" y="55236"/>
                  </a:lnTo>
                  <a:lnTo>
                    <a:pt x="94541" y="55285"/>
                  </a:lnTo>
                  <a:lnTo>
                    <a:pt x="94467" y="55335"/>
                  </a:lnTo>
                  <a:lnTo>
                    <a:pt x="94392" y="55384"/>
                  </a:lnTo>
                  <a:lnTo>
                    <a:pt x="94318" y="55409"/>
                  </a:lnTo>
                  <a:lnTo>
                    <a:pt x="94145" y="55409"/>
                  </a:lnTo>
                  <a:lnTo>
                    <a:pt x="94071" y="55384"/>
                  </a:lnTo>
                  <a:lnTo>
                    <a:pt x="93997" y="55335"/>
                  </a:lnTo>
                  <a:lnTo>
                    <a:pt x="93947" y="55285"/>
                  </a:lnTo>
                  <a:lnTo>
                    <a:pt x="93873" y="55236"/>
                  </a:lnTo>
                  <a:lnTo>
                    <a:pt x="93848" y="55162"/>
                  </a:lnTo>
                  <a:lnTo>
                    <a:pt x="93824" y="55063"/>
                  </a:lnTo>
                  <a:lnTo>
                    <a:pt x="93824" y="54989"/>
                  </a:lnTo>
                  <a:lnTo>
                    <a:pt x="93824" y="54914"/>
                  </a:lnTo>
                  <a:lnTo>
                    <a:pt x="93848" y="54840"/>
                  </a:lnTo>
                  <a:lnTo>
                    <a:pt x="93873" y="54766"/>
                  </a:lnTo>
                  <a:lnTo>
                    <a:pt x="93947" y="54692"/>
                  </a:lnTo>
                  <a:lnTo>
                    <a:pt x="93997" y="54642"/>
                  </a:lnTo>
                  <a:lnTo>
                    <a:pt x="94071" y="54593"/>
                  </a:lnTo>
                  <a:lnTo>
                    <a:pt x="94145" y="54568"/>
                  </a:lnTo>
                  <a:close/>
                  <a:moveTo>
                    <a:pt x="122122" y="53480"/>
                  </a:moveTo>
                  <a:lnTo>
                    <a:pt x="122319" y="53554"/>
                  </a:lnTo>
                  <a:lnTo>
                    <a:pt x="122493" y="53628"/>
                  </a:lnTo>
                  <a:lnTo>
                    <a:pt x="122666" y="53777"/>
                  </a:lnTo>
                  <a:lnTo>
                    <a:pt x="122789" y="53925"/>
                  </a:lnTo>
                  <a:lnTo>
                    <a:pt x="122888" y="54098"/>
                  </a:lnTo>
                  <a:lnTo>
                    <a:pt x="122938" y="54296"/>
                  </a:lnTo>
                  <a:lnTo>
                    <a:pt x="122963" y="54494"/>
                  </a:lnTo>
                  <a:lnTo>
                    <a:pt x="122938" y="54692"/>
                  </a:lnTo>
                  <a:lnTo>
                    <a:pt x="122888" y="54890"/>
                  </a:lnTo>
                  <a:lnTo>
                    <a:pt x="122789" y="55063"/>
                  </a:lnTo>
                  <a:lnTo>
                    <a:pt x="122666" y="55211"/>
                  </a:lnTo>
                  <a:lnTo>
                    <a:pt x="122493" y="55360"/>
                  </a:lnTo>
                  <a:lnTo>
                    <a:pt x="122319" y="55434"/>
                  </a:lnTo>
                  <a:lnTo>
                    <a:pt x="122122" y="55508"/>
                  </a:lnTo>
                  <a:lnTo>
                    <a:pt x="121750" y="55508"/>
                  </a:lnTo>
                  <a:lnTo>
                    <a:pt x="121553" y="55434"/>
                  </a:lnTo>
                  <a:lnTo>
                    <a:pt x="121379" y="55360"/>
                  </a:lnTo>
                  <a:lnTo>
                    <a:pt x="121206" y="55211"/>
                  </a:lnTo>
                  <a:lnTo>
                    <a:pt x="121083" y="55063"/>
                  </a:lnTo>
                  <a:lnTo>
                    <a:pt x="120984" y="54890"/>
                  </a:lnTo>
                  <a:lnTo>
                    <a:pt x="120934" y="54692"/>
                  </a:lnTo>
                  <a:lnTo>
                    <a:pt x="120909" y="54494"/>
                  </a:lnTo>
                  <a:lnTo>
                    <a:pt x="120934" y="54296"/>
                  </a:lnTo>
                  <a:lnTo>
                    <a:pt x="120984" y="54098"/>
                  </a:lnTo>
                  <a:lnTo>
                    <a:pt x="121083" y="53925"/>
                  </a:lnTo>
                  <a:lnTo>
                    <a:pt x="121206" y="53777"/>
                  </a:lnTo>
                  <a:lnTo>
                    <a:pt x="121379" y="53628"/>
                  </a:lnTo>
                  <a:lnTo>
                    <a:pt x="121553" y="53554"/>
                  </a:lnTo>
                  <a:lnTo>
                    <a:pt x="121750" y="53480"/>
                  </a:lnTo>
                  <a:close/>
                  <a:moveTo>
                    <a:pt x="91820" y="54791"/>
                  </a:moveTo>
                  <a:lnTo>
                    <a:pt x="91968" y="54815"/>
                  </a:lnTo>
                  <a:lnTo>
                    <a:pt x="92018" y="54865"/>
                  </a:lnTo>
                  <a:lnTo>
                    <a:pt x="92092" y="54914"/>
                  </a:lnTo>
                  <a:lnTo>
                    <a:pt x="92142" y="54964"/>
                  </a:lnTo>
                  <a:lnTo>
                    <a:pt x="92166" y="55038"/>
                  </a:lnTo>
                  <a:lnTo>
                    <a:pt x="92191" y="55187"/>
                  </a:lnTo>
                  <a:lnTo>
                    <a:pt x="92166" y="55335"/>
                  </a:lnTo>
                  <a:lnTo>
                    <a:pt x="92142" y="55384"/>
                  </a:lnTo>
                  <a:lnTo>
                    <a:pt x="92092" y="55459"/>
                  </a:lnTo>
                  <a:lnTo>
                    <a:pt x="92018" y="55508"/>
                  </a:lnTo>
                  <a:lnTo>
                    <a:pt x="91968" y="55533"/>
                  </a:lnTo>
                  <a:lnTo>
                    <a:pt x="91820" y="55558"/>
                  </a:lnTo>
                  <a:lnTo>
                    <a:pt x="91672" y="55533"/>
                  </a:lnTo>
                  <a:lnTo>
                    <a:pt x="91597" y="55508"/>
                  </a:lnTo>
                  <a:lnTo>
                    <a:pt x="91548" y="55459"/>
                  </a:lnTo>
                  <a:lnTo>
                    <a:pt x="91498" y="55384"/>
                  </a:lnTo>
                  <a:lnTo>
                    <a:pt x="91449" y="55335"/>
                  </a:lnTo>
                  <a:lnTo>
                    <a:pt x="91424" y="55187"/>
                  </a:lnTo>
                  <a:lnTo>
                    <a:pt x="91449" y="55038"/>
                  </a:lnTo>
                  <a:lnTo>
                    <a:pt x="91498" y="54964"/>
                  </a:lnTo>
                  <a:lnTo>
                    <a:pt x="91548" y="54914"/>
                  </a:lnTo>
                  <a:lnTo>
                    <a:pt x="91597" y="54865"/>
                  </a:lnTo>
                  <a:lnTo>
                    <a:pt x="91672" y="54815"/>
                  </a:lnTo>
                  <a:lnTo>
                    <a:pt x="91820" y="54791"/>
                  </a:lnTo>
                  <a:close/>
                  <a:moveTo>
                    <a:pt x="82964" y="55236"/>
                  </a:moveTo>
                  <a:lnTo>
                    <a:pt x="83039" y="55261"/>
                  </a:lnTo>
                  <a:lnTo>
                    <a:pt x="83113" y="55310"/>
                  </a:lnTo>
                  <a:lnTo>
                    <a:pt x="83162" y="55360"/>
                  </a:lnTo>
                  <a:lnTo>
                    <a:pt x="83162" y="55434"/>
                  </a:lnTo>
                  <a:lnTo>
                    <a:pt x="83162" y="55533"/>
                  </a:lnTo>
                  <a:lnTo>
                    <a:pt x="83113" y="55582"/>
                  </a:lnTo>
                  <a:lnTo>
                    <a:pt x="83039" y="55632"/>
                  </a:lnTo>
                  <a:lnTo>
                    <a:pt x="82964" y="55656"/>
                  </a:lnTo>
                  <a:lnTo>
                    <a:pt x="82890" y="55632"/>
                  </a:lnTo>
                  <a:lnTo>
                    <a:pt x="82816" y="55582"/>
                  </a:lnTo>
                  <a:lnTo>
                    <a:pt x="82767" y="55533"/>
                  </a:lnTo>
                  <a:lnTo>
                    <a:pt x="82767" y="55434"/>
                  </a:lnTo>
                  <a:lnTo>
                    <a:pt x="82767" y="55360"/>
                  </a:lnTo>
                  <a:lnTo>
                    <a:pt x="82816" y="55310"/>
                  </a:lnTo>
                  <a:lnTo>
                    <a:pt x="82890" y="55261"/>
                  </a:lnTo>
                  <a:lnTo>
                    <a:pt x="82964" y="55236"/>
                  </a:lnTo>
                  <a:close/>
                  <a:moveTo>
                    <a:pt x="112474" y="54345"/>
                  </a:moveTo>
                  <a:lnTo>
                    <a:pt x="112648" y="54370"/>
                  </a:lnTo>
                  <a:lnTo>
                    <a:pt x="112796" y="54420"/>
                  </a:lnTo>
                  <a:lnTo>
                    <a:pt x="112920" y="54494"/>
                  </a:lnTo>
                  <a:lnTo>
                    <a:pt x="113043" y="54593"/>
                  </a:lnTo>
                  <a:lnTo>
                    <a:pt x="113167" y="54717"/>
                  </a:lnTo>
                  <a:lnTo>
                    <a:pt x="113241" y="54865"/>
                  </a:lnTo>
                  <a:lnTo>
                    <a:pt x="113266" y="55013"/>
                  </a:lnTo>
                  <a:lnTo>
                    <a:pt x="113291" y="55162"/>
                  </a:lnTo>
                  <a:lnTo>
                    <a:pt x="113266" y="55310"/>
                  </a:lnTo>
                  <a:lnTo>
                    <a:pt x="113241" y="55459"/>
                  </a:lnTo>
                  <a:lnTo>
                    <a:pt x="113167" y="55607"/>
                  </a:lnTo>
                  <a:lnTo>
                    <a:pt x="113043" y="55731"/>
                  </a:lnTo>
                  <a:lnTo>
                    <a:pt x="112920" y="55830"/>
                  </a:lnTo>
                  <a:lnTo>
                    <a:pt x="112796" y="55904"/>
                  </a:lnTo>
                  <a:lnTo>
                    <a:pt x="112648" y="55953"/>
                  </a:lnTo>
                  <a:lnTo>
                    <a:pt x="112474" y="55978"/>
                  </a:lnTo>
                  <a:lnTo>
                    <a:pt x="112326" y="55953"/>
                  </a:lnTo>
                  <a:lnTo>
                    <a:pt x="112178" y="55904"/>
                  </a:lnTo>
                  <a:lnTo>
                    <a:pt x="112029" y="55830"/>
                  </a:lnTo>
                  <a:lnTo>
                    <a:pt x="111906" y="55731"/>
                  </a:lnTo>
                  <a:lnTo>
                    <a:pt x="111807" y="55607"/>
                  </a:lnTo>
                  <a:lnTo>
                    <a:pt x="111732" y="55459"/>
                  </a:lnTo>
                  <a:lnTo>
                    <a:pt x="111683" y="55310"/>
                  </a:lnTo>
                  <a:lnTo>
                    <a:pt x="111683" y="55162"/>
                  </a:lnTo>
                  <a:lnTo>
                    <a:pt x="111683" y="55013"/>
                  </a:lnTo>
                  <a:lnTo>
                    <a:pt x="111732" y="54865"/>
                  </a:lnTo>
                  <a:lnTo>
                    <a:pt x="111807" y="54717"/>
                  </a:lnTo>
                  <a:lnTo>
                    <a:pt x="111906" y="54593"/>
                  </a:lnTo>
                  <a:lnTo>
                    <a:pt x="112029" y="54494"/>
                  </a:lnTo>
                  <a:lnTo>
                    <a:pt x="112178" y="54420"/>
                  </a:lnTo>
                  <a:lnTo>
                    <a:pt x="112326" y="54370"/>
                  </a:lnTo>
                  <a:lnTo>
                    <a:pt x="112474" y="54345"/>
                  </a:lnTo>
                  <a:close/>
                  <a:moveTo>
                    <a:pt x="79130" y="55830"/>
                  </a:moveTo>
                  <a:lnTo>
                    <a:pt x="79180" y="55854"/>
                  </a:lnTo>
                  <a:lnTo>
                    <a:pt x="79205" y="55904"/>
                  </a:lnTo>
                  <a:lnTo>
                    <a:pt x="79205" y="55953"/>
                  </a:lnTo>
                  <a:lnTo>
                    <a:pt x="79205" y="56003"/>
                  </a:lnTo>
                  <a:lnTo>
                    <a:pt x="79180" y="56028"/>
                  </a:lnTo>
                  <a:lnTo>
                    <a:pt x="79130" y="56052"/>
                  </a:lnTo>
                  <a:lnTo>
                    <a:pt x="79031" y="56052"/>
                  </a:lnTo>
                  <a:lnTo>
                    <a:pt x="79007" y="56028"/>
                  </a:lnTo>
                  <a:lnTo>
                    <a:pt x="78982" y="56003"/>
                  </a:lnTo>
                  <a:lnTo>
                    <a:pt x="78957" y="55953"/>
                  </a:lnTo>
                  <a:lnTo>
                    <a:pt x="78982" y="55904"/>
                  </a:lnTo>
                  <a:lnTo>
                    <a:pt x="79007" y="55854"/>
                  </a:lnTo>
                  <a:lnTo>
                    <a:pt x="79031" y="55830"/>
                  </a:lnTo>
                  <a:close/>
                  <a:moveTo>
                    <a:pt x="124447" y="54123"/>
                  </a:moveTo>
                  <a:lnTo>
                    <a:pt x="124669" y="54148"/>
                  </a:lnTo>
                  <a:lnTo>
                    <a:pt x="124867" y="54197"/>
                  </a:lnTo>
                  <a:lnTo>
                    <a:pt x="125065" y="54296"/>
                  </a:lnTo>
                  <a:lnTo>
                    <a:pt x="125238" y="54444"/>
                  </a:lnTo>
                  <a:lnTo>
                    <a:pt x="125362" y="54618"/>
                  </a:lnTo>
                  <a:lnTo>
                    <a:pt x="125486" y="54791"/>
                  </a:lnTo>
                  <a:lnTo>
                    <a:pt x="125535" y="55013"/>
                  </a:lnTo>
                  <a:lnTo>
                    <a:pt x="125560" y="55211"/>
                  </a:lnTo>
                  <a:lnTo>
                    <a:pt x="125535" y="55434"/>
                  </a:lnTo>
                  <a:lnTo>
                    <a:pt x="125486" y="55632"/>
                  </a:lnTo>
                  <a:lnTo>
                    <a:pt x="125362" y="55830"/>
                  </a:lnTo>
                  <a:lnTo>
                    <a:pt x="125238" y="55978"/>
                  </a:lnTo>
                  <a:lnTo>
                    <a:pt x="125065" y="56126"/>
                  </a:lnTo>
                  <a:lnTo>
                    <a:pt x="124867" y="56225"/>
                  </a:lnTo>
                  <a:lnTo>
                    <a:pt x="124669" y="56300"/>
                  </a:lnTo>
                  <a:lnTo>
                    <a:pt x="124249" y="56300"/>
                  </a:lnTo>
                  <a:lnTo>
                    <a:pt x="124051" y="56225"/>
                  </a:lnTo>
                  <a:lnTo>
                    <a:pt x="123853" y="56126"/>
                  </a:lnTo>
                  <a:lnTo>
                    <a:pt x="123680" y="55978"/>
                  </a:lnTo>
                  <a:lnTo>
                    <a:pt x="123531" y="55830"/>
                  </a:lnTo>
                  <a:lnTo>
                    <a:pt x="123433" y="55632"/>
                  </a:lnTo>
                  <a:lnTo>
                    <a:pt x="123383" y="55434"/>
                  </a:lnTo>
                  <a:lnTo>
                    <a:pt x="123358" y="55211"/>
                  </a:lnTo>
                  <a:lnTo>
                    <a:pt x="123383" y="55013"/>
                  </a:lnTo>
                  <a:lnTo>
                    <a:pt x="123433" y="54791"/>
                  </a:lnTo>
                  <a:lnTo>
                    <a:pt x="123531" y="54618"/>
                  </a:lnTo>
                  <a:lnTo>
                    <a:pt x="123680" y="54444"/>
                  </a:lnTo>
                  <a:lnTo>
                    <a:pt x="123853" y="54296"/>
                  </a:lnTo>
                  <a:lnTo>
                    <a:pt x="124051" y="54197"/>
                  </a:lnTo>
                  <a:lnTo>
                    <a:pt x="124249" y="54148"/>
                  </a:lnTo>
                  <a:lnTo>
                    <a:pt x="124447" y="54123"/>
                  </a:lnTo>
                  <a:close/>
                  <a:moveTo>
                    <a:pt x="99587" y="55459"/>
                  </a:moveTo>
                  <a:lnTo>
                    <a:pt x="99686" y="55483"/>
                  </a:lnTo>
                  <a:lnTo>
                    <a:pt x="99785" y="55508"/>
                  </a:lnTo>
                  <a:lnTo>
                    <a:pt x="99884" y="55558"/>
                  </a:lnTo>
                  <a:lnTo>
                    <a:pt x="99958" y="55632"/>
                  </a:lnTo>
                  <a:lnTo>
                    <a:pt x="100032" y="55706"/>
                  </a:lnTo>
                  <a:lnTo>
                    <a:pt x="100082" y="55805"/>
                  </a:lnTo>
                  <a:lnTo>
                    <a:pt x="100131" y="55904"/>
                  </a:lnTo>
                  <a:lnTo>
                    <a:pt x="100131" y="56003"/>
                  </a:lnTo>
                  <a:lnTo>
                    <a:pt x="100131" y="56126"/>
                  </a:lnTo>
                  <a:lnTo>
                    <a:pt x="100082" y="56225"/>
                  </a:lnTo>
                  <a:lnTo>
                    <a:pt x="100032" y="56324"/>
                  </a:lnTo>
                  <a:lnTo>
                    <a:pt x="99958" y="56399"/>
                  </a:lnTo>
                  <a:lnTo>
                    <a:pt x="99884" y="56473"/>
                  </a:lnTo>
                  <a:lnTo>
                    <a:pt x="99785" y="56522"/>
                  </a:lnTo>
                  <a:lnTo>
                    <a:pt x="99686" y="56547"/>
                  </a:lnTo>
                  <a:lnTo>
                    <a:pt x="99587" y="56572"/>
                  </a:lnTo>
                  <a:lnTo>
                    <a:pt x="99488" y="56547"/>
                  </a:lnTo>
                  <a:lnTo>
                    <a:pt x="99364" y="56522"/>
                  </a:lnTo>
                  <a:lnTo>
                    <a:pt x="99290" y="56473"/>
                  </a:lnTo>
                  <a:lnTo>
                    <a:pt x="99191" y="56399"/>
                  </a:lnTo>
                  <a:lnTo>
                    <a:pt x="99117" y="56324"/>
                  </a:lnTo>
                  <a:lnTo>
                    <a:pt x="99068" y="56225"/>
                  </a:lnTo>
                  <a:lnTo>
                    <a:pt x="99043" y="56126"/>
                  </a:lnTo>
                  <a:lnTo>
                    <a:pt x="99043" y="56003"/>
                  </a:lnTo>
                  <a:lnTo>
                    <a:pt x="99043" y="55904"/>
                  </a:lnTo>
                  <a:lnTo>
                    <a:pt x="99068" y="55805"/>
                  </a:lnTo>
                  <a:lnTo>
                    <a:pt x="99117" y="55706"/>
                  </a:lnTo>
                  <a:lnTo>
                    <a:pt x="99191" y="55632"/>
                  </a:lnTo>
                  <a:lnTo>
                    <a:pt x="99290" y="55558"/>
                  </a:lnTo>
                  <a:lnTo>
                    <a:pt x="99364" y="55508"/>
                  </a:lnTo>
                  <a:lnTo>
                    <a:pt x="99488" y="55483"/>
                  </a:lnTo>
                  <a:lnTo>
                    <a:pt x="99587" y="55459"/>
                  </a:lnTo>
                  <a:close/>
                  <a:moveTo>
                    <a:pt x="104683" y="55310"/>
                  </a:moveTo>
                  <a:lnTo>
                    <a:pt x="104782" y="55360"/>
                  </a:lnTo>
                  <a:lnTo>
                    <a:pt x="104905" y="55409"/>
                  </a:lnTo>
                  <a:lnTo>
                    <a:pt x="105004" y="55483"/>
                  </a:lnTo>
                  <a:lnTo>
                    <a:pt x="105078" y="55582"/>
                  </a:lnTo>
                  <a:lnTo>
                    <a:pt x="105153" y="55706"/>
                  </a:lnTo>
                  <a:lnTo>
                    <a:pt x="105177" y="55830"/>
                  </a:lnTo>
                  <a:lnTo>
                    <a:pt x="105202" y="55953"/>
                  </a:lnTo>
                  <a:lnTo>
                    <a:pt x="105177" y="56077"/>
                  </a:lnTo>
                  <a:lnTo>
                    <a:pt x="105153" y="56201"/>
                  </a:lnTo>
                  <a:lnTo>
                    <a:pt x="105078" y="56300"/>
                  </a:lnTo>
                  <a:lnTo>
                    <a:pt x="105004" y="56399"/>
                  </a:lnTo>
                  <a:lnTo>
                    <a:pt x="104905" y="56498"/>
                  </a:lnTo>
                  <a:lnTo>
                    <a:pt x="104782" y="56547"/>
                  </a:lnTo>
                  <a:lnTo>
                    <a:pt x="104683" y="56572"/>
                  </a:lnTo>
                  <a:lnTo>
                    <a:pt x="104559" y="56596"/>
                  </a:lnTo>
                  <a:lnTo>
                    <a:pt x="104435" y="56572"/>
                  </a:lnTo>
                  <a:lnTo>
                    <a:pt x="104312" y="56547"/>
                  </a:lnTo>
                  <a:lnTo>
                    <a:pt x="104188" y="56498"/>
                  </a:lnTo>
                  <a:lnTo>
                    <a:pt x="104089" y="56399"/>
                  </a:lnTo>
                  <a:lnTo>
                    <a:pt x="104015" y="56300"/>
                  </a:lnTo>
                  <a:lnTo>
                    <a:pt x="103941" y="56201"/>
                  </a:lnTo>
                  <a:lnTo>
                    <a:pt x="103916" y="56077"/>
                  </a:lnTo>
                  <a:lnTo>
                    <a:pt x="103916" y="55953"/>
                  </a:lnTo>
                  <a:lnTo>
                    <a:pt x="103916" y="55830"/>
                  </a:lnTo>
                  <a:lnTo>
                    <a:pt x="103941" y="55706"/>
                  </a:lnTo>
                  <a:lnTo>
                    <a:pt x="104015" y="55582"/>
                  </a:lnTo>
                  <a:lnTo>
                    <a:pt x="104089" y="55483"/>
                  </a:lnTo>
                  <a:lnTo>
                    <a:pt x="104188" y="55409"/>
                  </a:lnTo>
                  <a:lnTo>
                    <a:pt x="104312" y="55360"/>
                  </a:lnTo>
                  <a:lnTo>
                    <a:pt x="104435" y="55310"/>
                  </a:lnTo>
                  <a:close/>
                  <a:moveTo>
                    <a:pt x="85191" y="56225"/>
                  </a:moveTo>
                  <a:lnTo>
                    <a:pt x="85290" y="56250"/>
                  </a:lnTo>
                  <a:lnTo>
                    <a:pt x="85389" y="56300"/>
                  </a:lnTo>
                  <a:lnTo>
                    <a:pt x="85463" y="56399"/>
                  </a:lnTo>
                  <a:lnTo>
                    <a:pt x="85488" y="56498"/>
                  </a:lnTo>
                  <a:lnTo>
                    <a:pt x="85463" y="56621"/>
                  </a:lnTo>
                  <a:lnTo>
                    <a:pt x="85389" y="56720"/>
                  </a:lnTo>
                  <a:lnTo>
                    <a:pt x="85290" y="56770"/>
                  </a:lnTo>
                  <a:lnTo>
                    <a:pt x="85191" y="56794"/>
                  </a:lnTo>
                  <a:lnTo>
                    <a:pt x="85092" y="56770"/>
                  </a:lnTo>
                  <a:lnTo>
                    <a:pt x="84993" y="56720"/>
                  </a:lnTo>
                  <a:lnTo>
                    <a:pt x="84919" y="56621"/>
                  </a:lnTo>
                  <a:lnTo>
                    <a:pt x="84894" y="56498"/>
                  </a:lnTo>
                  <a:lnTo>
                    <a:pt x="84919" y="56399"/>
                  </a:lnTo>
                  <a:lnTo>
                    <a:pt x="84993" y="56300"/>
                  </a:lnTo>
                  <a:lnTo>
                    <a:pt x="85092" y="56250"/>
                  </a:lnTo>
                  <a:lnTo>
                    <a:pt x="85191" y="56225"/>
                  </a:lnTo>
                  <a:close/>
                  <a:moveTo>
                    <a:pt x="108393" y="55384"/>
                  </a:moveTo>
                  <a:lnTo>
                    <a:pt x="108517" y="55434"/>
                  </a:lnTo>
                  <a:lnTo>
                    <a:pt x="108640" y="55508"/>
                  </a:lnTo>
                  <a:lnTo>
                    <a:pt x="108764" y="55607"/>
                  </a:lnTo>
                  <a:lnTo>
                    <a:pt x="108863" y="55706"/>
                  </a:lnTo>
                  <a:lnTo>
                    <a:pt x="108913" y="55830"/>
                  </a:lnTo>
                  <a:lnTo>
                    <a:pt x="108962" y="55978"/>
                  </a:lnTo>
                  <a:lnTo>
                    <a:pt x="108987" y="56126"/>
                  </a:lnTo>
                  <a:lnTo>
                    <a:pt x="108962" y="56250"/>
                  </a:lnTo>
                  <a:lnTo>
                    <a:pt x="108913" y="56399"/>
                  </a:lnTo>
                  <a:lnTo>
                    <a:pt x="108863" y="56522"/>
                  </a:lnTo>
                  <a:lnTo>
                    <a:pt x="108764" y="56646"/>
                  </a:lnTo>
                  <a:lnTo>
                    <a:pt x="108640" y="56720"/>
                  </a:lnTo>
                  <a:lnTo>
                    <a:pt x="108517" y="56794"/>
                  </a:lnTo>
                  <a:lnTo>
                    <a:pt x="108393" y="56844"/>
                  </a:lnTo>
                  <a:lnTo>
                    <a:pt x="108096" y="56844"/>
                  </a:lnTo>
                  <a:lnTo>
                    <a:pt x="107973" y="56794"/>
                  </a:lnTo>
                  <a:lnTo>
                    <a:pt x="107824" y="56720"/>
                  </a:lnTo>
                  <a:lnTo>
                    <a:pt x="107725" y="56646"/>
                  </a:lnTo>
                  <a:lnTo>
                    <a:pt x="107626" y="56522"/>
                  </a:lnTo>
                  <a:lnTo>
                    <a:pt x="107552" y="56399"/>
                  </a:lnTo>
                  <a:lnTo>
                    <a:pt x="107527" y="56250"/>
                  </a:lnTo>
                  <a:lnTo>
                    <a:pt x="107503" y="56126"/>
                  </a:lnTo>
                  <a:lnTo>
                    <a:pt x="107527" y="55978"/>
                  </a:lnTo>
                  <a:lnTo>
                    <a:pt x="107552" y="55830"/>
                  </a:lnTo>
                  <a:lnTo>
                    <a:pt x="107626" y="55706"/>
                  </a:lnTo>
                  <a:lnTo>
                    <a:pt x="107725" y="55607"/>
                  </a:lnTo>
                  <a:lnTo>
                    <a:pt x="107824" y="55508"/>
                  </a:lnTo>
                  <a:lnTo>
                    <a:pt x="107973" y="55434"/>
                  </a:lnTo>
                  <a:lnTo>
                    <a:pt x="108096" y="55384"/>
                  </a:lnTo>
                  <a:close/>
                  <a:moveTo>
                    <a:pt x="118238" y="54914"/>
                  </a:moveTo>
                  <a:lnTo>
                    <a:pt x="118411" y="54939"/>
                  </a:lnTo>
                  <a:lnTo>
                    <a:pt x="118584" y="54989"/>
                  </a:lnTo>
                  <a:lnTo>
                    <a:pt x="118757" y="55063"/>
                  </a:lnTo>
                  <a:lnTo>
                    <a:pt x="118906" y="55187"/>
                  </a:lnTo>
                  <a:lnTo>
                    <a:pt x="119030" y="55360"/>
                  </a:lnTo>
                  <a:lnTo>
                    <a:pt x="119128" y="55508"/>
                  </a:lnTo>
                  <a:lnTo>
                    <a:pt x="119178" y="55681"/>
                  </a:lnTo>
                  <a:lnTo>
                    <a:pt x="119178" y="55879"/>
                  </a:lnTo>
                  <a:lnTo>
                    <a:pt x="119178" y="56052"/>
                  </a:lnTo>
                  <a:lnTo>
                    <a:pt x="119128" y="56250"/>
                  </a:lnTo>
                  <a:lnTo>
                    <a:pt x="119030" y="56399"/>
                  </a:lnTo>
                  <a:lnTo>
                    <a:pt x="118906" y="56547"/>
                  </a:lnTo>
                  <a:lnTo>
                    <a:pt x="118757" y="56671"/>
                  </a:lnTo>
                  <a:lnTo>
                    <a:pt x="118584" y="56770"/>
                  </a:lnTo>
                  <a:lnTo>
                    <a:pt x="118411" y="56819"/>
                  </a:lnTo>
                  <a:lnTo>
                    <a:pt x="118238" y="56844"/>
                  </a:lnTo>
                  <a:lnTo>
                    <a:pt x="118040" y="56819"/>
                  </a:lnTo>
                  <a:lnTo>
                    <a:pt x="117867" y="56770"/>
                  </a:lnTo>
                  <a:lnTo>
                    <a:pt x="117694" y="56671"/>
                  </a:lnTo>
                  <a:lnTo>
                    <a:pt x="117545" y="56547"/>
                  </a:lnTo>
                  <a:lnTo>
                    <a:pt x="117422" y="56399"/>
                  </a:lnTo>
                  <a:lnTo>
                    <a:pt x="117347" y="56250"/>
                  </a:lnTo>
                  <a:lnTo>
                    <a:pt x="117298" y="56052"/>
                  </a:lnTo>
                  <a:lnTo>
                    <a:pt x="117273" y="55879"/>
                  </a:lnTo>
                  <a:lnTo>
                    <a:pt x="117298" y="55681"/>
                  </a:lnTo>
                  <a:lnTo>
                    <a:pt x="117347" y="55508"/>
                  </a:lnTo>
                  <a:lnTo>
                    <a:pt x="117422" y="55360"/>
                  </a:lnTo>
                  <a:lnTo>
                    <a:pt x="117545" y="55187"/>
                  </a:lnTo>
                  <a:lnTo>
                    <a:pt x="117694" y="55063"/>
                  </a:lnTo>
                  <a:lnTo>
                    <a:pt x="117867" y="54989"/>
                  </a:lnTo>
                  <a:lnTo>
                    <a:pt x="118040" y="54939"/>
                  </a:lnTo>
                  <a:lnTo>
                    <a:pt x="118238" y="54914"/>
                  </a:lnTo>
                  <a:close/>
                  <a:moveTo>
                    <a:pt x="115072" y="55088"/>
                  </a:moveTo>
                  <a:lnTo>
                    <a:pt x="115245" y="55112"/>
                  </a:lnTo>
                  <a:lnTo>
                    <a:pt x="115418" y="55162"/>
                  </a:lnTo>
                  <a:lnTo>
                    <a:pt x="115566" y="55236"/>
                  </a:lnTo>
                  <a:lnTo>
                    <a:pt x="115715" y="55360"/>
                  </a:lnTo>
                  <a:lnTo>
                    <a:pt x="115814" y="55483"/>
                  </a:lnTo>
                  <a:lnTo>
                    <a:pt x="115888" y="55656"/>
                  </a:lnTo>
                  <a:lnTo>
                    <a:pt x="115938" y="55805"/>
                  </a:lnTo>
                  <a:lnTo>
                    <a:pt x="115962" y="55978"/>
                  </a:lnTo>
                  <a:lnTo>
                    <a:pt x="115938" y="56151"/>
                  </a:lnTo>
                  <a:lnTo>
                    <a:pt x="115888" y="56324"/>
                  </a:lnTo>
                  <a:lnTo>
                    <a:pt x="115814" y="56473"/>
                  </a:lnTo>
                  <a:lnTo>
                    <a:pt x="115715" y="56596"/>
                  </a:lnTo>
                  <a:lnTo>
                    <a:pt x="115566" y="56720"/>
                  </a:lnTo>
                  <a:lnTo>
                    <a:pt x="115418" y="56794"/>
                  </a:lnTo>
                  <a:lnTo>
                    <a:pt x="115245" y="56844"/>
                  </a:lnTo>
                  <a:lnTo>
                    <a:pt x="115072" y="56869"/>
                  </a:lnTo>
                  <a:lnTo>
                    <a:pt x="114899" y="56844"/>
                  </a:lnTo>
                  <a:lnTo>
                    <a:pt x="114750" y="56794"/>
                  </a:lnTo>
                  <a:lnTo>
                    <a:pt x="114577" y="56720"/>
                  </a:lnTo>
                  <a:lnTo>
                    <a:pt x="114453" y="56596"/>
                  </a:lnTo>
                  <a:lnTo>
                    <a:pt x="114330" y="56473"/>
                  </a:lnTo>
                  <a:lnTo>
                    <a:pt x="114255" y="56324"/>
                  </a:lnTo>
                  <a:lnTo>
                    <a:pt x="114206" y="56151"/>
                  </a:lnTo>
                  <a:lnTo>
                    <a:pt x="114181" y="55978"/>
                  </a:lnTo>
                  <a:lnTo>
                    <a:pt x="114206" y="55805"/>
                  </a:lnTo>
                  <a:lnTo>
                    <a:pt x="114255" y="55656"/>
                  </a:lnTo>
                  <a:lnTo>
                    <a:pt x="114330" y="55483"/>
                  </a:lnTo>
                  <a:lnTo>
                    <a:pt x="114453" y="55360"/>
                  </a:lnTo>
                  <a:lnTo>
                    <a:pt x="114577" y="55236"/>
                  </a:lnTo>
                  <a:lnTo>
                    <a:pt x="114750" y="55162"/>
                  </a:lnTo>
                  <a:lnTo>
                    <a:pt x="114899" y="55112"/>
                  </a:lnTo>
                  <a:lnTo>
                    <a:pt x="115072" y="55088"/>
                  </a:lnTo>
                  <a:close/>
                  <a:moveTo>
                    <a:pt x="97386" y="56399"/>
                  </a:moveTo>
                  <a:lnTo>
                    <a:pt x="97484" y="56423"/>
                  </a:lnTo>
                  <a:lnTo>
                    <a:pt x="97583" y="56473"/>
                  </a:lnTo>
                  <a:lnTo>
                    <a:pt x="97658" y="56547"/>
                  </a:lnTo>
                  <a:lnTo>
                    <a:pt x="97732" y="56621"/>
                  </a:lnTo>
                  <a:lnTo>
                    <a:pt x="97781" y="56720"/>
                  </a:lnTo>
                  <a:lnTo>
                    <a:pt x="97806" y="56819"/>
                  </a:lnTo>
                  <a:lnTo>
                    <a:pt x="97806" y="56918"/>
                  </a:lnTo>
                  <a:lnTo>
                    <a:pt x="97806" y="57017"/>
                  </a:lnTo>
                  <a:lnTo>
                    <a:pt x="97781" y="57116"/>
                  </a:lnTo>
                  <a:lnTo>
                    <a:pt x="97732" y="57215"/>
                  </a:lnTo>
                  <a:lnTo>
                    <a:pt x="97658" y="57289"/>
                  </a:lnTo>
                  <a:lnTo>
                    <a:pt x="97583" y="57363"/>
                  </a:lnTo>
                  <a:lnTo>
                    <a:pt x="97484" y="57413"/>
                  </a:lnTo>
                  <a:lnTo>
                    <a:pt x="97386" y="57437"/>
                  </a:lnTo>
                  <a:lnTo>
                    <a:pt x="97188" y="57437"/>
                  </a:lnTo>
                  <a:lnTo>
                    <a:pt x="97089" y="57413"/>
                  </a:lnTo>
                  <a:lnTo>
                    <a:pt x="96990" y="57363"/>
                  </a:lnTo>
                  <a:lnTo>
                    <a:pt x="96916" y="57289"/>
                  </a:lnTo>
                  <a:lnTo>
                    <a:pt x="96841" y="57215"/>
                  </a:lnTo>
                  <a:lnTo>
                    <a:pt x="96792" y="57116"/>
                  </a:lnTo>
                  <a:lnTo>
                    <a:pt x="96767" y="57017"/>
                  </a:lnTo>
                  <a:lnTo>
                    <a:pt x="96767" y="56918"/>
                  </a:lnTo>
                  <a:lnTo>
                    <a:pt x="96767" y="56819"/>
                  </a:lnTo>
                  <a:lnTo>
                    <a:pt x="96792" y="56720"/>
                  </a:lnTo>
                  <a:lnTo>
                    <a:pt x="96841" y="56621"/>
                  </a:lnTo>
                  <a:lnTo>
                    <a:pt x="96916" y="56547"/>
                  </a:lnTo>
                  <a:lnTo>
                    <a:pt x="96990" y="56473"/>
                  </a:lnTo>
                  <a:lnTo>
                    <a:pt x="97089" y="56423"/>
                  </a:lnTo>
                  <a:lnTo>
                    <a:pt x="97188" y="56399"/>
                  </a:lnTo>
                  <a:close/>
                  <a:moveTo>
                    <a:pt x="81134" y="57141"/>
                  </a:moveTo>
                  <a:lnTo>
                    <a:pt x="81208" y="57165"/>
                  </a:lnTo>
                  <a:lnTo>
                    <a:pt x="81282" y="57215"/>
                  </a:lnTo>
                  <a:lnTo>
                    <a:pt x="81332" y="57289"/>
                  </a:lnTo>
                  <a:lnTo>
                    <a:pt x="81357" y="57363"/>
                  </a:lnTo>
                  <a:lnTo>
                    <a:pt x="81332" y="57437"/>
                  </a:lnTo>
                  <a:lnTo>
                    <a:pt x="81282" y="57512"/>
                  </a:lnTo>
                  <a:lnTo>
                    <a:pt x="81208" y="57561"/>
                  </a:lnTo>
                  <a:lnTo>
                    <a:pt x="81134" y="57586"/>
                  </a:lnTo>
                  <a:lnTo>
                    <a:pt x="81060" y="57561"/>
                  </a:lnTo>
                  <a:lnTo>
                    <a:pt x="80986" y="57512"/>
                  </a:lnTo>
                  <a:lnTo>
                    <a:pt x="80936" y="57437"/>
                  </a:lnTo>
                  <a:lnTo>
                    <a:pt x="80911" y="57363"/>
                  </a:lnTo>
                  <a:lnTo>
                    <a:pt x="80936" y="57289"/>
                  </a:lnTo>
                  <a:lnTo>
                    <a:pt x="80986" y="57215"/>
                  </a:lnTo>
                  <a:lnTo>
                    <a:pt x="81060" y="57165"/>
                  </a:lnTo>
                  <a:lnTo>
                    <a:pt x="81134" y="57141"/>
                  </a:lnTo>
                  <a:close/>
                  <a:moveTo>
                    <a:pt x="87541" y="56893"/>
                  </a:moveTo>
                  <a:lnTo>
                    <a:pt x="87664" y="56918"/>
                  </a:lnTo>
                  <a:lnTo>
                    <a:pt x="87788" y="56992"/>
                  </a:lnTo>
                  <a:lnTo>
                    <a:pt x="87862" y="57116"/>
                  </a:lnTo>
                  <a:lnTo>
                    <a:pt x="87887" y="57240"/>
                  </a:lnTo>
                  <a:lnTo>
                    <a:pt x="87862" y="57388"/>
                  </a:lnTo>
                  <a:lnTo>
                    <a:pt x="87788" y="57512"/>
                  </a:lnTo>
                  <a:lnTo>
                    <a:pt x="87664" y="57586"/>
                  </a:lnTo>
                  <a:lnTo>
                    <a:pt x="87541" y="57611"/>
                  </a:lnTo>
                  <a:lnTo>
                    <a:pt x="87417" y="57586"/>
                  </a:lnTo>
                  <a:lnTo>
                    <a:pt x="87293" y="57512"/>
                  </a:lnTo>
                  <a:lnTo>
                    <a:pt x="87219" y="57388"/>
                  </a:lnTo>
                  <a:lnTo>
                    <a:pt x="87194" y="57240"/>
                  </a:lnTo>
                  <a:lnTo>
                    <a:pt x="87219" y="57116"/>
                  </a:lnTo>
                  <a:lnTo>
                    <a:pt x="87293" y="56992"/>
                  </a:lnTo>
                  <a:lnTo>
                    <a:pt x="87417" y="56918"/>
                  </a:lnTo>
                  <a:lnTo>
                    <a:pt x="87541" y="56893"/>
                  </a:lnTo>
                  <a:close/>
                  <a:moveTo>
                    <a:pt x="120786" y="55607"/>
                  </a:moveTo>
                  <a:lnTo>
                    <a:pt x="120984" y="55632"/>
                  </a:lnTo>
                  <a:lnTo>
                    <a:pt x="121157" y="55681"/>
                  </a:lnTo>
                  <a:lnTo>
                    <a:pt x="121355" y="55780"/>
                  </a:lnTo>
                  <a:lnTo>
                    <a:pt x="121503" y="55929"/>
                  </a:lnTo>
                  <a:lnTo>
                    <a:pt x="121652" y="56077"/>
                  </a:lnTo>
                  <a:lnTo>
                    <a:pt x="121726" y="56250"/>
                  </a:lnTo>
                  <a:lnTo>
                    <a:pt x="121800" y="56448"/>
                  </a:lnTo>
                  <a:lnTo>
                    <a:pt x="121825" y="56646"/>
                  </a:lnTo>
                  <a:lnTo>
                    <a:pt x="121800" y="56844"/>
                  </a:lnTo>
                  <a:lnTo>
                    <a:pt x="121726" y="57042"/>
                  </a:lnTo>
                  <a:lnTo>
                    <a:pt x="121652" y="57215"/>
                  </a:lnTo>
                  <a:lnTo>
                    <a:pt x="121503" y="57388"/>
                  </a:lnTo>
                  <a:lnTo>
                    <a:pt x="121355" y="57512"/>
                  </a:lnTo>
                  <a:lnTo>
                    <a:pt x="121157" y="57611"/>
                  </a:lnTo>
                  <a:lnTo>
                    <a:pt x="120984" y="57660"/>
                  </a:lnTo>
                  <a:lnTo>
                    <a:pt x="120786" y="57685"/>
                  </a:lnTo>
                  <a:lnTo>
                    <a:pt x="120588" y="57660"/>
                  </a:lnTo>
                  <a:lnTo>
                    <a:pt x="120390" y="57611"/>
                  </a:lnTo>
                  <a:lnTo>
                    <a:pt x="120217" y="57512"/>
                  </a:lnTo>
                  <a:lnTo>
                    <a:pt x="120044" y="57388"/>
                  </a:lnTo>
                  <a:lnTo>
                    <a:pt x="119920" y="57215"/>
                  </a:lnTo>
                  <a:lnTo>
                    <a:pt x="119821" y="57042"/>
                  </a:lnTo>
                  <a:lnTo>
                    <a:pt x="119747" y="56844"/>
                  </a:lnTo>
                  <a:lnTo>
                    <a:pt x="119747" y="56646"/>
                  </a:lnTo>
                  <a:lnTo>
                    <a:pt x="119747" y="56448"/>
                  </a:lnTo>
                  <a:lnTo>
                    <a:pt x="119821" y="56250"/>
                  </a:lnTo>
                  <a:lnTo>
                    <a:pt x="119920" y="56077"/>
                  </a:lnTo>
                  <a:lnTo>
                    <a:pt x="120044" y="55929"/>
                  </a:lnTo>
                  <a:lnTo>
                    <a:pt x="120217" y="55780"/>
                  </a:lnTo>
                  <a:lnTo>
                    <a:pt x="120390" y="55681"/>
                  </a:lnTo>
                  <a:lnTo>
                    <a:pt x="120588" y="55632"/>
                  </a:lnTo>
                  <a:lnTo>
                    <a:pt x="120786" y="55607"/>
                  </a:lnTo>
                  <a:close/>
                  <a:moveTo>
                    <a:pt x="77250" y="57635"/>
                  </a:moveTo>
                  <a:lnTo>
                    <a:pt x="77275" y="57660"/>
                  </a:lnTo>
                  <a:lnTo>
                    <a:pt x="77325" y="57710"/>
                  </a:lnTo>
                  <a:lnTo>
                    <a:pt x="77325" y="57734"/>
                  </a:lnTo>
                  <a:lnTo>
                    <a:pt x="77325" y="57784"/>
                  </a:lnTo>
                  <a:lnTo>
                    <a:pt x="77275" y="57833"/>
                  </a:lnTo>
                  <a:lnTo>
                    <a:pt x="77250" y="57858"/>
                  </a:lnTo>
                  <a:lnTo>
                    <a:pt x="77152" y="57858"/>
                  </a:lnTo>
                  <a:lnTo>
                    <a:pt x="77127" y="57833"/>
                  </a:lnTo>
                  <a:lnTo>
                    <a:pt x="77102" y="57784"/>
                  </a:lnTo>
                  <a:lnTo>
                    <a:pt x="77077" y="57734"/>
                  </a:lnTo>
                  <a:lnTo>
                    <a:pt x="77102" y="57710"/>
                  </a:lnTo>
                  <a:lnTo>
                    <a:pt x="77127" y="57660"/>
                  </a:lnTo>
                  <a:lnTo>
                    <a:pt x="77152" y="57635"/>
                  </a:lnTo>
                  <a:close/>
                  <a:moveTo>
                    <a:pt x="110916" y="56225"/>
                  </a:moveTo>
                  <a:lnTo>
                    <a:pt x="111065" y="56250"/>
                  </a:lnTo>
                  <a:lnTo>
                    <a:pt x="111213" y="56300"/>
                  </a:lnTo>
                  <a:lnTo>
                    <a:pt x="111361" y="56374"/>
                  </a:lnTo>
                  <a:lnTo>
                    <a:pt x="111485" y="56473"/>
                  </a:lnTo>
                  <a:lnTo>
                    <a:pt x="111584" y="56596"/>
                  </a:lnTo>
                  <a:lnTo>
                    <a:pt x="111658" y="56745"/>
                  </a:lnTo>
                  <a:lnTo>
                    <a:pt x="111708" y="56893"/>
                  </a:lnTo>
                  <a:lnTo>
                    <a:pt x="111732" y="57042"/>
                  </a:lnTo>
                  <a:lnTo>
                    <a:pt x="111708" y="57215"/>
                  </a:lnTo>
                  <a:lnTo>
                    <a:pt x="111658" y="57363"/>
                  </a:lnTo>
                  <a:lnTo>
                    <a:pt x="111584" y="57512"/>
                  </a:lnTo>
                  <a:lnTo>
                    <a:pt x="111485" y="57635"/>
                  </a:lnTo>
                  <a:lnTo>
                    <a:pt x="111361" y="57734"/>
                  </a:lnTo>
                  <a:lnTo>
                    <a:pt x="111213" y="57809"/>
                  </a:lnTo>
                  <a:lnTo>
                    <a:pt x="111065" y="57858"/>
                  </a:lnTo>
                  <a:lnTo>
                    <a:pt x="110768" y="57858"/>
                  </a:lnTo>
                  <a:lnTo>
                    <a:pt x="110619" y="57809"/>
                  </a:lnTo>
                  <a:lnTo>
                    <a:pt x="110471" y="57734"/>
                  </a:lnTo>
                  <a:lnTo>
                    <a:pt x="110347" y="57635"/>
                  </a:lnTo>
                  <a:lnTo>
                    <a:pt x="110224" y="57512"/>
                  </a:lnTo>
                  <a:lnTo>
                    <a:pt x="110149" y="57363"/>
                  </a:lnTo>
                  <a:lnTo>
                    <a:pt x="110125" y="57215"/>
                  </a:lnTo>
                  <a:lnTo>
                    <a:pt x="110100" y="57042"/>
                  </a:lnTo>
                  <a:lnTo>
                    <a:pt x="110125" y="56893"/>
                  </a:lnTo>
                  <a:lnTo>
                    <a:pt x="110149" y="56745"/>
                  </a:lnTo>
                  <a:lnTo>
                    <a:pt x="110224" y="56596"/>
                  </a:lnTo>
                  <a:lnTo>
                    <a:pt x="110347" y="56473"/>
                  </a:lnTo>
                  <a:lnTo>
                    <a:pt x="110471" y="56374"/>
                  </a:lnTo>
                  <a:lnTo>
                    <a:pt x="110619" y="56300"/>
                  </a:lnTo>
                  <a:lnTo>
                    <a:pt x="110768" y="56250"/>
                  </a:lnTo>
                  <a:lnTo>
                    <a:pt x="110916" y="56225"/>
                  </a:lnTo>
                  <a:close/>
                  <a:moveTo>
                    <a:pt x="94986" y="57017"/>
                  </a:moveTo>
                  <a:lnTo>
                    <a:pt x="95085" y="57042"/>
                  </a:lnTo>
                  <a:lnTo>
                    <a:pt x="95159" y="57091"/>
                  </a:lnTo>
                  <a:lnTo>
                    <a:pt x="95234" y="57141"/>
                  </a:lnTo>
                  <a:lnTo>
                    <a:pt x="95308" y="57240"/>
                  </a:lnTo>
                  <a:lnTo>
                    <a:pt x="95357" y="57314"/>
                  </a:lnTo>
                  <a:lnTo>
                    <a:pt x="95382" y="57413"/>
                  </a:lnTo>
                  <a:lnTo>
                    <a:pt x="95382" y="57512"/>
                  </a:lnTo>
                  <a:lnTo>
                    <a:pt x="95382" y="57586"/>
                  </a:lnTo>
                  <a:lnTo>
                    <a:pt x="95357" y="57685"/>
                  </a:lnTo>
                  <a:lnTo>
                    <a:pt x="95308" y="57784"/>
                  </a:lnTo>
                  <a:lnTo>
                    <a:pt x="95234" y="57858"/>
                  </a:lnTo>
                  <a:lnTo>
                    <a:pt x="95159" y="57907"/>
                  </a:lnTo>
                  <a:lnTo>
                    <a:pt x="95085" y="57957"/>
                  </a:lnTo>
                  <a:lnTo>
                    <a:pt x="94986" y="57982"/>
                  </a:lnTo>
                  <a:lnTo>
                    <a:pt x="94887" y="58006"/>
                  </a:lnTo>
                  <a:lnTo>
                    <a:pt x="94788" y="57982"/>
                  </a:lnTo>
                  <a:lnTo>
                    <a:pt x="94714" y="57957"/>
                  </a:lnTo>
                  <a:lnTo>
                    <a:pt x="94615" y="57907"/>
                  </a:lnTo>
                  <a:lnTo>
                    <a:pt x="94541" y="57858"/>
                  </a:lnTo>
                  <a:lnTo>
                    <a:pt x="94467" y="57784"/>
                  </a:lnTo>
                  <a:lnTo>
                    <a:pt x="94442" y="57685"/>
                  </a:lnTo>
                  <a:lnTo>
                    <a:pt x="94417" y="57586"/>
                  </a:lnTo>
                  <a:lnTo>
                    <a:pt x="94392" y="57512"/>
                  </a:lnTo>
                  <a:lnTo>
                    <a:pt x="94417" y="57413"/>
                  </a:lnTo>
                  <a:lnTo>
                    <a:pt x="94442" y="57314"/>
                  </a:lnTo>
                  <a:lnTo>
                    <a:pt x="94467" y="57240"/>
                  </a:lnTo>
                  <a:lnTo>
                    <a:pt x="94541" y="57141"/>
                  </a:lnTo>
                  <a:lnTo>
                    <a:pt x="94615" y="57091"/>
                  </a:lnTo>
                  <a:lnTo>
                    <a:pt x="94714" y="57042"/>
                  </a:lnTo>
                  <a:lnTo>
                    <a:pt x="94788" y="57017"/>
                  </a:lnTo>
                  <a:close/>
                  <a:moveTo>
                    <a:pt x="102630" y="56745"/>
                  </a:moveTo>
                  <a:lnTo>
                    <a:pt x="102729" y="56770"/>
                  </a:lnTo>
                  <a:lnTo>
                    <a:pt x="102852" y="56844"/>
                  </a:lnTo>
                  <a:lnTo>
                    <a:pt x="102951" y="56918"/>
                  </a:lnTo>
                  <a:lnTo>
                    <a:pt x="103025" y="57017"/>
                  </a:lnTo>
                  <a:lnTo>
                    <a:pt x="103100" y="57141"/>
                  </a:lnTo>
                  <a:lnTo>
                    <a:pt x="103124" y="57240"/>
                  </a:lnTo>
                  <a:lnTo>
                    <a:pt x="103124" y="57363"/>
                  </a:lnTo>
                  <a:lnTo>
                    <a:pt x="103124" y="57487"/>
                  </a:lnTo>
                  <a:lnTo>
                    <a:pt x="103100" y="57611"/>
                  </a:lnTo>
                  <a:lnTo>
                    <a:pt x="103025" y="57710"/>
                  </a:lnTo>
                  <a:lnTo>
                    <a:pt x="102951" y="57809"/>
                  </a:lnTo>
                  <a:lnTo>
                    <a:pt x="102852" y="57907"/>
                  </a:lnTo>
                  <a:lnTo>
                    <a:pt x="102729" y="57957"/>
                  </a:lnTo>
                  <a:lnTo>
                    <a:pt x="102630" y="57982"/>
                  </a:lnTo>
                  <a:lnTo>
                    <a:pt x="102506" y="58006"/>
                  </a:lnTo>
                  <a:lnTo>
                    <a:pt x="102382" y="57982"/>
                  </a:lnTo>
                  <a:lnTo>
                    <a:pt x="102259" y="57957"/>
                  </a:lnTo>
                  <a:lnTo>
                    <a:pt x="102160" y="57907"/>
                  </a:lnTo>
                  <a:lnTo>
                    <a:pt x="102061" y="57809"/>
                  </a:lnTo>
                  <a:lnTo>
                    <a:pt x="101962" y="57710"/>
                  </a:lnTo>
                  <a:lnTo>
                    <a:pt x="101912" y="57611"/>
                  </a:lnTo>
                  <a:lnTo>
                    <a:pt x="101887" y="57487"/>
                  </a:lnTo>
                  <a:lnTo>
                    <a:pt x="101863" y="57363"/>
                  </a:lnTo>
                  <a:lnTo>
                    <a:pt x="101887" y="57240"/>
                  </a:lnTo>
                  <a:lnTo>
                    <a:pt x="101912" y="57141"/>
                  </a:lnTo>
                  <a:lnTo>
                    <a:pt x="101962" y="57017"/>
                  </a:lnTo>
                  <a:lnTo>
                    <a:pt x="102061" y="56918"/>
                  </a:lnTo>
                  <a:lnTo>
                    <a:pt x="102160" y="56844"/>
                  </a:lnTo>
                  <a:lnTo>
                    <a:pt x="102259" y="56770"/>
                  </a:lnTo>
                  <a:lnTo>
                    <a:pt x="102382" y="56745"/>
                  </a:lnTo>
                  <a:close/>
                  <a:moveTo>
                    <a:pt x="90039" y="57264"/>
                  </a:moveTo>
                  <a:lnTo>
                    <a:pt x="90138" y="57289"/>
                  </a:lnTo>
                  <a:lnTo>
                    <a:pt x="90187" y="57314"/>
                  </a:lnTo>
                  <a:lnTo>
                    <a:pt x="90262" y="57388"/>
                  </a:lnTo>
                  <a:lnTo>
                    <a:pt x="90311" y="57437"/>
                  </a:lnTo>
                  <a:lnTo>
                    <a:pt x="90361" y="57512"/>
                  </a:lnTo>
                  <a:lnTo>
                    <a:pt x="90385" y="57586"/>
                  </a:lnTo>
                  <a:lnTo>
                    <a:pt x="90385" y="57660"/>
                  </a:lnTo>
                  <a:lnTo>
                    <a:pt x="90385" y="57734"/>
                  </a:lnTo>
                  <a:lnTo>
                    <a:pt x="90361" y="57833"/>
                  </a:lnTo>
                  <a:lnTo>
                    <a:pt x="90311" y="57883"/>
                  </a:lnTo>
                  <a:lnTo>
                    <a:pt x="90262" y="57957"/>
                  </a:lnTo>
                  <a:lnTo>
                    <a:pt x="90187" y="58006"/>
                  </a:lnTo>
                  <a:lnTo>
                    <a:pt x="90138" y="58056"/>
                  </a:lnTo>
                  <a:lnTo>
                    <a:pt x="90039" y="58081"/>
                  </a:lnTo>
                  <a:lnTo>
                    <a:pt x="89891" y="58081"/>
                  </a:lnTo>
                  <a:lnTo>
                    <a:pt x="89816" y="58056"/>
                  </a:lnTo>
                  <a:lnTo>
                    <a:pt x="89742" y="58006"/>
                  </a:lnTo>
                  <a:lnTo>
                    <a:pt x="89693" y="57957"/>
                  </a:lnTo>
                  <a:lnTo>
                    <a:pt x="89618" y="57883"/>
                  </a:lnTo>
                  <a:lnTo>
                    <a:pt x="89594" y="57833"/>
                  </a:lnTo>
                  <a:lnTo>
                    <a:pt x="89569" y="57734"/>
                  </a:lnTo>
                  <a:lnTo>
                    <a:pt x="89569" y="57660"/>
                  </a:lnTo>
                  <a:lnTo>
                    <a:pt x="89569" y="57586"/>
                  </a:lnTo>
                  <a:lnTo>
                    <a:pt x="89594" y="57512"/>
                  </a:lnTo>
                  <a:lnTo>
                    <a:pt x="89618" y="57437"/>
                  </a:lnTo>
                  <a:lnTo>
                    <a:pt x="89693" y="57388"/>
                  </a:lnTo>
                  <a:lnTo>
                    <a:pt x="89742" y="57314"/>
                  </a:lnTo>
                  <a:lnTo>
                    <a:pt x="89816" y="57289"/>
                  </a:lnTo>
                  <a:lnTo>
                    <a:pt x="89891" y="57264"/>
                  </a:lnTo>
                  <a:close/>
                  <a:moveTo>
                    <a:pt x="92438" y="57289"/>
                  </a:moveTo>
                  <a:lnTo>
                    <a:pt x="92513" y="57314"/>
                  </a:lnTo>
                  <a:lnTo>
                    <a:pt x="92611" y="57339"/>
                  </a:lnTo>
                  <a:lnTo>
                    <a:pt x="92686" y="57363"/>
                  </a:lnTo>
                  <a:lnTo>
                    <a:pt x="92760" y="57437"/>
                  </a:lnTo>
                  <a:lnTo>
                    <a:pt x="92809" y="57512"/>
                  </a:lnTo>
                  <a:lnTo>
                    <a:pt x="92859" y="57586"/>
                  </a:lnTo>
                  <a:lnTo>
                    <a:pt x="92884" y="57660"/>
                  </a:lnTo>
                  <a:lnTo>
                    <a:pt x="92884" y="57759"/>
                  </a:lnTo>
                  <a:lnTo>
                    <a:pt x="92884" y="57833"/>
                  </a:lnTo>
                  <a:lnTo>
                    <a:pt x="92859" y="57932"/>
                  </a:lnTo>
                  <a:lnTo>
                    <a:pt x="92809" y="58006"/>
                  </a:lnTo>
                  <a:lnTo>
                    <a:pt x="92760" y="58081"/>
                  </a:lnTo>
                  <a:lnTo>
                    <a:pt x="92686" y="58130"/>
                  </a:lnTo>
                  <a:lnTo>
                    <a:pt x="92611" y="58180"/>
                  </a:lnTo>
                  <a:lnTo>
                    <a:pt x="92513" y="58204"/>
                  </a:lnTo>
                  <a:lnTo>
                    <a:pt x="92339" y="58204"/>
                  </a:lnTo>
                  <a:lnTo>
                    <a:pt x="92265" y="58180"/>
                  </a:lnTo>
                  <a:lnTo>
                    <a:pt x="92191" y="58130"/>
                  </a:lnTo>
                  <a:lnTo>
                    <a:pt x="92117" y="58081"/>
                  </a:lnTo>
                  <a:lnTo>
                    <a:pt x="92067" y="58006"/>
                  </a:lnTo>
                  <a:lnTo>
                    <a:pt x="92018" y="57932"/>
                  </a:lnTo>
                  <a:lnTo>
                    <a:pt x="91993" y="57833"/>
                  </a:lnTo>
                  <a:lnTo>
                    <a:pt x="91993" y="57759"/>
                  </a:lnTo>
                  <a:lnTo>
                    <a:pt x="91993" y="57660"/>
                  </a:lnTo>
                  <a:lnTo>
                    <a:pt x="92018" y="57586"/>
                  </a:lnTo>
                  <a:lnTo>
                    <a:pt x="92067" y="57512"/>
                  </a:lnTo>
                  <a:lnTo>
                    <a:pt x="92117" y="57437"/>
                  </a:lnTo>
                  <a:lnTo>
                    <a:pt x="92191" y="57363"/>
                  </a:lnTo>
                  <a:lnTo>
                    <a:pt x="92265" y="57339"/>
                  </a:lnTo>
                  <a:lnTo>
                    <a:pt x="92339" y="57314"/>
                  </a:lnTo>
                  <a:lnTo>
                    <a:pt x="92438" y="57289"/>
                  </a:lnTo>
                  <a:close/>
                  <a:moveTo>
                    <a:pt x="106563" y="57017"/>
                  </a:moveTo>
                  <a:lnTo>
                    <a:pt x="106711" y="57066"/>
                  </a:lnTo>
                  <a:lnTo>
                    <a:pt x="106835" y="57141"/>
                  </a:lnTo>
                  <a:lnTo>
                    <a:pt x="106958" y="57240"/>
                  </a:lnTo>
                  <a:lnTo>
                    <a:pt x="107057" y="57339"/>
                  </a:lnTo>
                  <a:lnTo>
                    <a:pt x="107107" y="57462"/>
                  </a:lnTo>
                  <a:lnTo>
                    <a:pt x="107156" y="57611"/>
                  </a:lnTo>
                  <a:lnTo>
                    <a:pt x="107156" y="57734"/>
                  </a:lnTo>
                  <a:lnTo>
                    <a:pt x="107156" y="57883"/>
                  </a:lnTo>
                  <a:lnTo>
                    <a:pt x="107107" y="58031"/>
                  </a:lnTo>
                  <a:lnTo>
                    <a:pt x="107057" y="58155"/>
                  </a:lnTo>
                  <a:lnTo>
                    <a:pt x="106958" y="58254"/>
                  </a:lnTo>
                  <a:lnTo>
                    <a:pt x="106835" y="58353"/>
                  </a:lnTo>
                  <a:lnTo>
                    <a:pt x="106711" y="58427"/>
                  </a:lnTo>
                  <a:lnTo>
                    <a:pt x="106563" y="58452"/>
                  </a:lnTo>
                  <a:lnTo>
                    <a:pt x="106439" y="58476"/>
                  </a:lnTo>
                  <a:lnTo>
                    <a:pt x="106290" y="58452"/>
                  </a:lnTo>
                  <a:lnTo>
                    <a:pt x="106167" y="58427"/>
                  </a:lnTo>
                  <a:lnTo>
                    <a:pt x="106043" y="58353"/>
                  </a:lnTo>
                  <a:lnTo>
                    <a:pt x="105919" y="58254"/>
                  </a:lnTo>
                  <a:lnTo>
                    <a:pt x="105821" y="58155"/>
                  </a:lnTo>
                  <a:lnTo>
                    <a:pt x="105746" y="58031"/>
                  </a:lnTo>
                  <a:lnTo>
                    <a:pt x="105722" y="57883"/>
                  </a:lnTo>
                  <a:lnTo>
                    <a:pt x="105697" y="57734"/>
                  </a:lnTo>
                  <a:lnTo>
                    <a:pt x="105722" y="57611"/>
                  </a:lnTo>
                  <a:lnTo>
                    <a:pt x="105746" y="57462"/>
                  </a:lnTo>
                  <a:lnTo>
                    <a:pt x="105821" y="57339"/>
                  </a:lnTo>
                  <a:lnTo>
                    <a:pt x="105919" y="57240"/>
                  </a:lnTo>
                  <a:lnTo>
                    <a:pt x="106043" y="57141"/>
                  </a:lnTo>
                  <a:lnTo>
                    <a:pt x="106167" y="57066"/>
                  </a:lnTo>
                  <a:lnTo>
                    <a:pt x="106290" y="57017"/>
                  </a:lnTo>
                  <a:close/>
                  <a:moveTo>
                    <a:pt x="123531" y="56300"/>
                  </a:moveTo>
                  <a:lnTo>
                    <a:pt x="123729" y="56374"/>
                  </a:lnTo>
                  <a:lnTo>
                    <a:pt x="123927" y="56473"/>
                  </a:lnTo>
                  <a:lnTo>
                    <a:pt x="124100" y="56621"/>
                  </a:lnTo>
                  <a:lnTo>
                    <a:pt x="124249" y="56794"/>
                  </a:lnTo>
                  <a:lnTo>
                    <a:pt x="124348" y="56992"/>
                  </a:lnTo>
                  <a:lnTo>
                    <a:pt x="124422" y="57190"/>
                  </a:lnTo>
                  <a:lnTo>
                    <a:pt x="124422" y="57413"/>
                  </a:lnTo>
                  <a:lnTo>
                    <a:pt x="124422" y="57611"/>
                  </a:lnTo>
                  <a:lnTo>
                    <a:pt x="124348" y="57833"/>
                  </a:lnTo>
                  <a:lnTo>
                    <a:pt x="124249" y="58006"/>
                  </a:lnTo>
                  <a:lnTo>
                    <a:pt x="124100" y="58180"/>
                  </a:lnTo>
                  <a:lnTo>
                    <a:pt x="123927" y="58328"/>
                  </a:lnTo>
                  <a:lnTo>
                    <a:pt x="123729" y="58427"/>
                  </a:lnTo>
                  <a:lnTo>
                    <a:pt x="123531" y="58501"/>
                  </a:lnTo>
                  <a:lnTo>
                    <a:pt x="123309" y="58526"/>
                  </a:lnTo>
                  <a:lnTo>
                    <a:pt x="123111" y="58501"/>
                  </a:lnTo>
                  <a:lnTo>
                    <a:pt x="122913" y="58427"/>
                  </a:lnTo>
                  <a:lnTo>
                    <a:pt x="122715" y="58328"/>
                  </a:lnTo>
                  <a:lnTo>
                    <a:pt x="122542" y="58180"/>
                  </a:lnTo>
                  <a:lnTo>
                    <a:pt x="122394" y="58006"/>
                  </a:lnTo>
                  <a:lnTo>
                    <a:pt x="122295" y="57833"/>
                  </a:lnTo>
                  <a:lnTo>
                    <a:pt x="122220" y="57611"/>
                  </a:lnTo>
                  <a:lnTo>
                    <a:pt x="122220" y="57413"/>
                  </a:lnTo>
                  <a:lnTo>
                    <a:pt x="122220" y="57190"/>
                  </a:lnTo>
                  <a:lnTo>
                    <a:pt x="122295" y="56992"/>
                  </a:lnTo>
                  <a:lnTo>
                    <a:pt x="122394" y="56794"/>
                  </a:lnTo>
                  <a:lnTo>
                    <a:pt x="122542" y="56621"/>
                  </a:lnTo>
                  <a:lnTo>
                    <a:pt x="122715" y="56473"/>
                  </a:lnTo>
                  <a:lnTo>
                    <a:pt x="122913" y="56374"/>
                  </a:lnTo>
                  <a:lnTo>
                    <a:pt x="123111" y="56300"/>
                  </a:lnTo>
                  <a:close/>
                  <a:moveTo>
                    <a:pt x="83336" y="58229"/>
                  </a:moveTo>
                  <a:lnTo>
                    <a:pt x="83459" y="58254"/>
                  </a:lnTo>
                  <a:lnTo>
                    <a:pt x="83558" y="58303"/>
                  </a:lnTo>
                  <a:lnTo>
                    <a:pt x="83632" y="58402"/>
                  </a:lnTo>
                  <a:lnTo>
                    <a:pt x="83632" y="58526"/>
                  </a:lnTo>
                  <a:lnTo>
                    <a:pt x="83632" y="58650"/>
                  </a:lnTo>
                  <a:lnTo>
                    <a:pt x="83558" y="58748"/>
                  </a:lnTo>
                  <a:lnTo>
                    <a:pt x="83459" y="58798"/>
                  </a:lnTo>
                  <a:lnTo>
                    <a:pt x="83336" y="58823"/>
                  </a:lnTo>
                  <a:lnTo>
                    <a:pt x="83237" y="58798"/>
                  </a:lnTo>
                  <a:lnTo>
                    <a:pt x="83138" y="58748"/>
                  </a:lnTo>
                  <a:lnTo>
                    <a:pt x="83063" y="58650"/>
                  </a:lnTo>
                  <a:lnTo>
                    <a:pt x="83039" y="58526"/>
                  </a:lnTo>
                  <a:lnTo>
                    <a:pt x="83063" y="58402"/>
                  </a:lnTo>
                  <a:lnTo>
                    <a:pt x="83138" y="58303"/>
                  </a:lnTo>
                  <a:lnTo>
                    <a:pt x="83237" y="58254"/>
                  </a:lnTo>
                  <a:lnTo>
                    <a:pt x="83336" y="58229"/>
                  </a:lnTo>
                  <a:close/>
                  <a:moveTo>
                    <a:pt x="113563" y="57042"/>
                  </a:moveTo>
                  <a:lnTo>
                    <a:pt x="113736" y="57066"/>
                  </a:lnTo>
                  <a:lnTo>
                    <a:pt x="113909" y="57116"/>
                  </a:lnTo>
                  <a:lnTo>
                    <a:pt x="114058" y="57190"/>
                  </a:lnTo>
                  <a:lnTo>
                    <a:pt x="114206" y="57314"/>
                  </a:lnTo>
                  <a:lnTo>
                    <a:pt x="114305" y="57462"/>
                  </a:lnTo>
                  <a:lnTo>
                    <a:pt x="114404" y="57611"/>
                  </a:lnTo>
                  <a:lnTo>
                    <a:pt x="114453" y="57784"/>
                  </a:lnTo>
                  <a:lnTo>
                    <a:pt x="114453" y="57932"/>
                  </a:lnTo>
                  <a:lnTo>
                    <a:pt x="114453" y="58105"/>
                  </a:lnTo>
                  <a:lnTo>
                    <a:pt x="114404" y="58279"/>
                  </a:lnTo>
                  <a:lnTo>
                    <a:pt x="114305" y="58427"/>
                  </a:lnTo>
                  <a:lnTo>
                    <a:pt x="114206" y="58575"/>
                  </a:lnTo>
                  <a:lnTo>
                    <a:pt x="114058" y="58699"/>
                  </a:lnTo>
                  <a:lnTo>
                    <a:pt x="113909" y="58773"/>
                  </a:lnTo>
                  <a:lnTo>
                    <a:pt x="113736" y="58823"/>
                  </a:lnTo>
                  <a:lnTo>
                    <a:pt x="113563" y="58847"/>
                  </a:lnTo>
                  <a:lnTo>
                    <a:pt x="113390" y="58823"/>
                  </a:lnTo>
                  <a:lnTo>
                    <a:pt x="113217" y="58773"/>
                  </a:lnTo>
                  <a:lnTo>
                    <a:pt x="113068" y="58699"/>
                  </a:lnTo>
                  <a:lnTo>
                    <a:pt x="112920" y="58575"/>
                  </a:lnTo>
                  <a:lnTo>
                    <a:pt x="112821" y="58427"/>
                  </a:lnTo>
                  <a:lnTo>
                    <a:pt x="112747" y="58279"/>
                  </a:lnTo>
                  <a:lnTo>
                    <a:pt x="112697" y="58105"/>
                  </a:lnTo>
                  <a:lnTo>
                    <a:pt x="112672" y="57932"/>
                  </a:lnTo>
                  <a:lnTo>
                    <a:pt x="112697" y="57784"/>
                  </a:lnTo>
                  <a:lnTo>
                    <a:pt x="112747" y="57611"/>
                  </a:lnTo>
                  <a:lnTo>
                    <a:pt x="112821" y="57462"/>
                  </a:lnTo>
                  <a:lnTo>
                    <a:pt x="112920" y="57314"/>
                  </a:lnTo>
                  <a:lnTo>
                    <a:pt x="113068" y="57190"/>
                  </a:lnTo>
                  <a:lnTo>
                    <a:pt x="113217" y="57116"/>
                  </a:lnTo>
                  <a:lnTo>
                    <a:pt x="113390" y="57066"/>
                  </a:lnTo>
                  <a:lnTo>
                    <a:pt x="113563" y="57042"/>
                  </a:lnTo>
                  <a:close/>
                  <a:moveTo>
                    <a:pt x="116877" y="56918"/>
                  </a:moveTo>
                  <a:lnTo>
                    <a:pt x="117051" y="56943"/>
                  </a:lnTo>
                  <a:lnTo>
                    <a:pt x="117249" y="56992"/>
                  </a:lnTo>
                  <a:lnTo>
                    <a:pt x="117422" y="57091"/>
                  </a:lnTo>
                  <a:lnTo>
                    <a:pt x="117570" y="57215"/>
                  </a:lnTo>
                  <a:lnTo>
                    <a:pt x="117694" y="57363"/>
                  </a:lnTo>
                  <a:lnTo>
                    <a:pt x="117768" y="57536"/>
                  </a:lnTo>
                  <a:lnTo>
                    <a:pt x="117842" y="57710"/>
                  </a:lnTo>
                  <a:lnTo>
                    <a:pt x="117842" y="57907"/>
                  </a:lnTo>
                  <a:lnTo>
                    <a:pt x="117842" y="58081"/>
                  </a:lnTo>
                  <a:lnTo>
                    <a:pt x="117768" y="58254"/>
                  </a:lnTo>
                  <a:lnTo>
                    <a:pt x="117694" y="58427"/>
                  </a:lnTo>
                  <a:lnTo>
                    <a:pt x="117570" y="58575"/>
                  </a:lnTo>
                  <a:lnTo>
                    <a:pt x="117422" y="58699"/>
                  </a:lnTo>
                  <a:lnTo>
                    <a:pt x="117249" y="58798"/>
                  </a:lnTo>
                  <a:lnTo>
                    <a:pt x="117051" y="58847"/>
                  </a:lnTo>
                  <a:lnTo>
                    <a:pt x="116877" y="58872"/>
                  </a:lnTo>
                  <a:lnTo>
                    <a:pt x="116680" y="58847"/>
                  </a:lnTo>
                  <a:lnTo>
                    <a:pt x="116506" y="58798"/>
                  </a:lnTo>
                  <a:lnTo>
                    <a:pt x="116333" y="58699"/>
                  </a:lnTo>
                  <a:lnTo>
                    <a:pt x="116185" y="58575"/>
                  </a:lnTo>
                  <a:lnTo>
                    <a:pt x="116061" y="58427"/>
                  </a:lnTo>
                  <a:lnTo>
                    <a:pt x="115987" y="58254"/>
                  </a:lnTo>
                  <a:lnTo>
                    <a:pt x="115913" y="58081"/>
                  </a:lnTo>
                  <a:lnTo>
                    <a:pt x="115913" y="57907"/>
                  </a:lnTo>
                  <a:lnTo>
                    <a:pt x="115913" y="57710"/>
                  </a:lnTo>
                  <a:lnTo>
                    <a:pt x="115987" y="57536"/>
                  </a:lnTo>
                  <a:lnTo>
                    <a:pt x="116061" y="57363"/>
                  </a:lnTo>
                  <a:lnTo>
                    <a:pt x="116185" y="57215"/>
                  </a:lnTo>
                  <a:lnTo>
                    <a:pt x="116333" y="57091"/>
                  </a:lnTo>
                  <a:lnTo>
                    <a:pt x="116506" y="56992"/>
                  </a:lnTo>
                  <a:lnTo>
                    <a:pt x="116680" y="56943"/>
                  </a:lnTo>
                  <a:lnTo>
                    <a:pt x="116877" y="56918"/>
                  </a:lnTo>
                  <a:close/>
                  <a:moveTo>
                    <a:pt x="100403" y="57907"/>
                  </a:moveTo>
                  <a:lnTo>
                    <a:pt x="100527" y="57957"/>
                  </a:lnTo>
                  <a:lnTo>
                    <a:pt x="100626" y="58006"/>
                  </a:lnTo>
                  <a:lnTo>
                    <a:pt x="100725" y="58081"/>
                  </a:lnTo>
                  <a:lnTo>
                    <a:pt x="100824" y="58180"/>
                  </a:lnTo>
                  <a:lnTo>
                    <a:pt x="100873" y="58303"/>
                  </a:lnTo>
                  <a:lnTo>
                    <a:pt x="100898" y="58402"/>
                  </a:lnTo>
                  <a:lnTo>
                    <a:pt x="100923" y="58526"/>
                  </a:lnTo>
                  <a:lnTo>
                    <a:pt x="100898" y="58650"/>
                  </a:lnTo>
                  <a:lnTo>
                    <a:pt x="100873" y="58773"/>
                  </a:lnTo>
                  <a:lnTo>
                    <a:pt x="100824" y="58872"/>
                  </a:lnTo>
                  <a:lnTo>
                    <a:pt x="100725" y="58971"/>
                  </a:lnTo>
                  <a:lnTo>
                    <a:pt x="100626" y="59045"/>
                  </a:lnTo>
                  <a:lnTo>
                    <a:pt x="100527" y="59120"/>
                  </a:lnTo>
                  <a:lnTo>
                    <a:pt x="100403" y="59144"/>
                  </a:lnTo>
                  <a:lnTo>
                    <a:pt x="100181" y="59144"/>
                  </a:lnTo>
                  <a:lnTo>
                    <a:pt x="100057" y="59120"/>
                  </a:lnTo>
                  <a:lnTo>
                    <a:pt x="99958" y="59045"/>
                  </a:lnTo>
                  <a:lnTo>
                    <a:pt x="99859" y="58971"/>
                  </a:lnTo>
                  <a:lnTo>
                    <a:pt x="99760" y="58872"/>
                  </a:lnTo>
                  <a:lnTo>
                    <a:pt x="99711" y="58773"/>
                  </a:lnTo>
                  <a:lnTo>
                    <a:pt x="99686" y="58650"/>
                  </a:lnTo>
                  <a:lnTo>
                    <a:pt x="99661" y="58526"/>
                  </a:lnTo>
                  <a:lnTo>
                    <a:pt x="99686" y="58402"/>
                  </a:lnTo>
                  <a:lnTo>
                    <a:pt x="99711" y="58303"/>
                  </a:lnTo>
                  <a:lnTo>
                    <a:pt x="99760" y="58180"/>
                  </a:lnTo>
                  <a:lnTo>
                    <a:pt x="99859" y="58081"/>
                  </a:lnTo>
                  <a:lnTo>
                    <a:pt x="99958" y="58006"/>
                  </a:lnTo>
                  <a:lnTo>
                    <a:pt x="100057" y="57957"/>
                  </a:lnTo>
                  <a:lnTo>
                    <a:pt x="100181" y="57907"/>
                  </a:lnTo>
                  <a:close/>
                  <a:moveTo>
                    <a:pt x="79254" y="58971"/>
                  </a:moveTo>
                  <a:lnTo>
                    <a:pt x="79328" y="59021"/>
                  </a:lnTo>
                  <a:lnTo>
                    <a:pt x="79378" y="59095"/>
                  </a:lnTo>
                  <a:lnTo>
                    <a:pt x="79378" y="59169"/>
                  </a:lnTo>
                  <a:lnTo>
                    <a:pt x="79378" y="59268"/>
                  </a:lnTo>
                  <a:lnTo>
                    <a:pt x="79328" y="59342"/>
                  </a:lnTo>
                  <a:lnTo>
                    <a:pt x="79254" y="59367"/>
                  </a:lnTo>
                  <a:lnTo>
                    <a:pt x="79180" y="59392"/>
                  </a:lnTo>
                  <a:lnTo>
                    <a:pt x="79081" y="59367"/>
                  </a:lnTo>
                  <a:lnTo>
                    <a:pt x="79007" y="59342"/>
                  </a:lnTo>
                  <a:lnTo>
                    <a:pt x="78982" y="59268"/>
                  </a:lnTo>
                  <a:lnTo>
                    <a:pt x="78957" y="59169"/>
                  </a:lnTo>
                  <a:lnTo>
                    <a:pt x="78982" y="59095"/>
                  </a:lnTo>
                  <a:lnTo>
                    <a:pt x="79007" y="59021"/>
                  </a:lnTo>
                  <a:lnTo>
                    <a:pt x="79081" y="58971"/>
                  </a:lnTo>
                  <a:close/>
                  <a:moveTo>
                    <a:pt x="109333" y="57982"/>
                  </a:moveTo>
                  <a:lnTo>
                    <a:pt x="109481" y="58031"/>
                  </a:lnTo>
                  <a:lnTo>
                    <a:pt x="109630" y="58105"/>
                  </a:lnTo>
                  <a:lnTo>
                    <a:pt x="109754" y="58204"/>
                  </a:lnTo>
                  <a:lnTo>
                    <a:pt x="109852" y="58353"/>
                  </a:lnTo>
                  <a:lnTo>
                    <a:pt x="109927" y="58476"/>
                  </a:lnTo>
                  <a:lnTo>
                    <a:pt x="109976" y="58625"/>
                  </a:lnTo>
                  <a:lnTo>
                    <a:pt x="110001" y="58798"/>
                  </a:lnTo>
                  <a:lnTo>
                    <a:pt x="109976" y="58946"/>
                  </a:lnTo>
                  <a:lnTo>
                    <a:pt x="109927" y="59095"/>
                  </a:lnTo>
                  <a:lnTo>
                    <a:pt x="109852" y="59243"/>
                  </a:lnTo>
                  <a:lnTo>
                    <a:pt x="109754" y="59367"/>
                  </a:lnTo>
                  <a:lnTo>
                    <a:pt x="109630" y="59466"/>
                  </a:lnTo>
                  <a:lnTo>
                    <a:pt x="109481" y="59540"/>
                  </a:lnTo>
                  <a:lnTo>
                    <a:pt x="109333" y="59590"/>
                  </a:lnTo>
                  <a:lnTo>
                    <a:pt x="109185" y="59614"/>
                  </a:lnTo>
                  <a:lnTo>
                    <a:pt x="109011" y="59590"/>
                  </a:lnTo>
                  <a:lnTo>
                    <a:pt x="108863" y="59540"/>
                  </a:lnTo>
                  <a:lnTo>
                    <a:pt x="108739" y="59466"/>
                  </a:lnTo>
                  <a:lnTo>
                    <a:pt x="108591" y="59367"/>
                  </a:lnTo>
                  <a:lnTo>
                    <a:pt x="108492" y="59243"/>
                  </a:lnTo>
                  <a:lnTo>
                    <a:pt x="108418" y="59095"/>
                  </a:lnTo>
                  <a:lnTo>
                    <a:pt x="108368" y="58946"/>
                  </a:lnTo>
                  <a:lnTo>
                    <a:pt x="108368" y="58798"/>
                  </a:lnTo>
                  <a:lnTo>
                    <a:pt x="108368" y="58625"/>
                  </a:lnTo>
                  <a:lnTo>
                    <a:pt x="108418" y="58476"/>
                  </a:lnTo>
                  <a:lnTo>
                    <a:pt x="108492" y="58353"/>
                  </a:lnTo>
                  <a:lnTo>
                    <a:pt x="108591" y="58204"/>
                  </a:lnTo>
                  <a:lnTo>
                    <a:pt x="108739" y="58105"/>
                  </a:lnTo>
                  <a:lnTo>
                    <a:pt x="108863" y="58031"/>
                  </a:lnTo>
                  <a:lnTo>
                    <a:pt x="109011" y="57982"/>
                  </a:lnTo>
                  <a:close/>
                  <a:moveTo>
                    <a:pt x="75395" y="59466"/>
                  </a:moveTo>
                  <a:lnTo>
                    <a:pt x="75445" y="59491"/>
                  </a:lnTo>
                  <a:lnTo>
                    <a:pt x="75469" y="59515"/>
                  </a:lnTo>
                  <a:lnTo>
                    <a:pt x="75494" y="59540"/>
                  </a:lnTo>
                  <a:lnTo>
                    <a:pt x="75519" y="59590"/>
                  </a:lnTo>
                  <a:lnTo>
                    <a:pt x="75494" y="59639"/>
                  </a:lnTo>
                  <a:lnTo>
                    <a:pt x="75469" y="59688"/>
                  </a:lnTo>
                  <a:lnTo>
                    <a:pt x="75445" y="59713"/>
                  </a:lnTo>
                  <a:lnTo>
                    <a:pt x="75346" y="59713"/>
                  </a:lnTo>
                  <a:lnTo>
                    <a:pt x="75296" y="59688"/>
                  </a:lnTo>
                  <a:lnTo>
                    <a:pt x="75272" y="59639"/>
                  </a:lnTo>
                  <a:lnTo>
                    <a:pt x="75272" y="59590"/>
                  </a:lnTo>
                  <a:lnTo>
                    <a:pt x="75272" y="59540"/>
                  </a:lnTo>
                  <a:lnTo>
                    <a:pt x="75296" y="59515"/>
                  </a:lnTo>
                  <a:lnTo>
                    <a:pt x="75346" y="59491"/>
                  </a:lnTo>
                  <a:lnTo>
                    <a:pt x="75395" y="59466"/>
                  </a:lnTo>
                  <a:close/>
                  <a:moveTo>
                    <a:pt x="119450" y="57660"/>
                  </a:moveTo>
                  <a:lnTo>
                    <a:pt x="119648" y="57685"/>
                  </a:lnTo>
                  <a:lnTo>
                    <a:pt x="119846" y="57734"/>
                  </a:lnTo>
                  <a:lnTo>
                    <a:pt x="120044" y="57833"/>
                  </a:lnTo>
                  <a:lnTo>
                    <a:pt x="120192" y="57982"/>
                  </a:lnTo>
                  <a:lnTo>
                    <a:pt x="120341" y="58130"/>
                  </a:lnTo>
                  <a:lnTo>
                    <a:pt x="120439" y="58328"/>
                  </a:lnTo>
                  <a:lnTo>
                    <a:pt x="120489" y="58526"/>
                  </a:lnTo>
                  <a:lnTo>
                    <a:pt x="120514" y="58724"/>
                  </a:lnTo>
                  <a:lnTo>
                    <a:pt x="120489" y="58922"/>
                  </a:lnTo>
                  <a:lnTo>
                    <a:pt x="120439" y="59120"/>
                  </a:lnTo>
                  <a:lnTo>
                    <a:pt x="120341" y="59293"/>
                  </a:lnTo>
                  <a:lnTo>
                    <a:pt x="120192" y="59466"/>
                  </a:lnTo>
                  <a:lnTo>
                    <a:pt x="120044" y="59590"/>
                  </a:lnTo>
                  <a:lnTo>
                    <a:pt x="119846" y="59688"/>
                  </a:lnTo>
                  <a:lnTo>
                    <a:pt x="119648" y="59738"/>
                  </a:lnTo>
                  <a:lnTo>
                    <a:pt x="119450" y="59763"/>
                  </a:lnTo>
                  <a:lnTo>
                    <a:pt x="119252" y="59738"/>
                  </a:lnTo>
                  <a:lnTo>
                    <a:pt x="119054" y="59688"/>
                  </a:lnTo>
                  <a:lnTo>
                    <a:pt x="118881" y="59590"/>
                  </a:lnTo>
                  <a:lnTo>
                    <a:pt x="118708" y="59466"/>
                  </a:lnTo>
                  <a:lnTo>
                    <a:pt x="118584" y="59293"/>
                  </a:lnTo>
                  <a:lnTo>
                    <a:pt x="118485" y="59120"/>
                  </a:lnTo>
                  <a:lnTo>
                    <a:pt x="118436" y="58922"/>
                  </a:lnTo>
                  <a:lnTo>
                    <a:pt x="118411" y="58724"/>
                  </a:lnTo>
                  <a:lnTo>
                    <a:pt x="118436" y="58526"/>
                  </a:lnTo>
                  <a:lnTo>
                    <a:pt x="118485" y="58328"/>
                  </a:lnTo>
                  <a:lnTo>
                    <a:pt x="118584" y="58130"/>
                  </a:lnTo>
                  <a:lnTo>
                    <a:pt x="118708" y="57982"/>
                  </a:lnTo>
                  <a:lnTo>
                    <a:pt x="118881" y="57833"/>
                  </a:lnTo>
                  <a:lnTo>
                    <a:pt x="119054" y="57734"/>
                  </a:lnTo>
                  <a:lnTo>
                    <a:pt x="119252" y="57685"/>
                  </a:lnTo>
                  <a:lnTo>
                    <a:pt x="119450" y="57660"/>
                  </a:lnTo>
                  <a:close/>
                  <a:moveTo>
                    <a:pt x="85685" y="59045"/>
                  </a:moveTo>
                  <a:lnTo>
                    <a:pt x="85809" y="59070"/>
                  </a:lnTo>
                  <a:lnTo>
                    <a:pt x="85883" y="59095"/>
                  </a:lnTo>
                  <a:lnTo>
                    <a:pt x="85933" y="59144"/>
                  </a:lnTo>
                  <a:lnTo>
                    <a:pt x="85982" y="59194"/>
                  </a:lnTo>
                  <a:lnTo>
                    <a:pt x="86007" y="59268"/>
                  </a:lnTo>
                  <a:lnTo>
                    <a:pt x="86056" y="59416"/>
                  </a:lnTo>
                  <a:lnTo>
                    <a:pt x="86007" y="59540"/>
                  </a:lnTo>
                  <a:lnTo>
                    <a:pt x="85982" y="59614"/>
                  </a:lnTo>
                  <a:lnTo>
                    <a:pt x="85933" y="59664"/>
                  </a:lnTo>
                  <a:lnTo>
                    <a:pt x="85883" y="59713"/>
                  </a:lnTo>
                  <a:lnTo>
                    <a:pt x="85809" y="59763"/>
                  </a:lnTo>
                  <a:lnTo>
                    <a:pt x="85685" y="59787"/>
                  </a:lnTo>
                  <a:lnTo>
                    <a:pt x="85537" y="59763"/>
                  </a:lnTo>
                  <a:lnTo>
                    <a:pt x="85463" y="59713"/>
                  </a:lnTo>
                  <a:lnTo>
                    <a:pt x="85413" y="59664"/>
                  </a:lnTo>
                  <a:lnTo>
                    <a:pt x="85364" y="59614"/>
                  </a:lnTo>
                  <a:lnTo>
                    <a:pt x="85339" y="59540"/>
                  </a:lnTo>
                  <a:lnTo>
                    <a:pt x="85314" y="59416"/>
                  </a:lnTo>
                  <a:lnTo>
                    <a:pt x="85339" y="59268"/>
                  </a:lnTo>
                  <a:lnTo>
                    <a:pt x="85364" y="59194"/>
                  </a:lnTo>
                  <a:lnTo>
                    <a:pt x="85413" y="59144"/>
                  </a:lnTo>
                  <a:lnTo>
                    <a:pt x="85463" y="59095"/>
                  </a:lnTo>
                  <a:lnTo>
                    <a:pt x="85537" y="59070"/>
                  </a:lnTo>
                  <a:lnTo>
                    <a:pt x="85685" y="59045"/>
                  </a:lnTo>
                  <a:close/>
                  <a:moveTo>
                    <a:pt x="104460" y="58452"/>
                  </a:moveTo>
                  <a:lnTo>
                    <a:pt x="104608" y="58476"/>
                  </a:lnTo>
                  <a:lnTo>
                    <a:pt x="104732" y="58501"/>
                  </a:lnTo>
                  <a:lnTo>
                    <a:pt x="104881" y="58575"/>
                  </a:lnTo>
                  <a:lnTo>
                    <a:pt x="104979" y="58674"/>
                  </a:lnTo>
                  <a:lnTo>
                    <a:pt x="105078" y="58773"/>
                  </a:lnTo>
                  <a:lnTo>
                    <a:pt x="105153" y="58897"/>
                  </a:lnTo>
                  <a:lnTo>
                    <a:pt x="105177" y="59045"/>
                  </a:lnTo>
                  <a:lnTo>
                    <a:pt x="105202" y="59169"/>
                  </a:lnTo>
                  <a:lnTo>
                    <a:pt x="105177" y="59317"/>
                  </a:lnTo>
                  <a:lnTo>
                    <a:pt x="105153" y="59441"/>
                  </a:lnTo>
                  <a:lnTo>
                    <a:pt x="105078" y="59565"/>
                  </a:lnTo>
                  <a:lnTo>
                    <a:pt x="104979" y="59688"/>
                  </a:lnTo>
                  <a:lnTo>
                    <a:pt x="104881" y="59787"/>
                  </a:lnTo>
                  <a:lnTo>
                    <a:pt x="104732" y="59837"/>
                  </a:lnTo>
                  <a:lnTo>
                    <a:pt x="104608" y="59886"/>
                  </a:lnTo>
                  <a:lnTo>
                    <a:pt x="104460" y="59911"/>
                  </a:lnTo>
                  <a:lnTo>
                    <a:pt x="104336" y="59886"/>
                  </a:lnTo>
                  <a:lnTo>
                    <a:pt x="104188" y="59837"/>
                  </a:lnTo>
                  <a:lnTo>
                    <a:pt x="104064" y="59787"/>
                  </a:lnTo>
                  <a:lnTo>
                    <a:pt x="103965" y="59688"/>
                  </a:lnTo>
                  <a:lnTo>
                    <a:pt x="103866" y="59565"/>
                  </a:lnTo>
                  <a:lnTo>
                    <a:pt x="103792" y="59441"/>
                  </a:lnTo>
                  <a:lnTo>
                    <a:pt x="103767" y="59317"/>
                  </a:lnTo>
                  <a:lnTo>
                    <a:pt x="103743" y="59169"/>
                  </a:lnTo>
                  <a:lnTo>
                    <a:pt x="103767" y="59045"/>
                  </a:lnTo>
                  <a:lnTo>
                    <a:pt x="103792" y="58897"/>
                  </a:lnTo>
                  <a:lnTo>
                    <a:pt x="103866" y="58773"/>
                  </a:lnTo>
                  <a:lnTo>
                    <a:pt x="103965" y="58674"/>
                  </a:lnTo>
                  <a:lnTo>
                    <a:pt x="104064" y="58575"/>
                  </a:lnTo>
                  <a:lnTo>
                    <a:pt x="104188" y="58501"/>
                  </a:lnTo>
                  <a:lnTo>
                    <a:pt x="104336" y="58476"/>
                  </a:lnTo>
                  <a:lnTo>
                    <a:pt x="104460" y="58452"/>
                  </a:lnTo>
                  <a:close/>
                  <a:moveTo>
                    <a:pt x="98078" y="58823"/>
                  </a:moveTo>
                  <a:lnTo>
                    <a:pt x="98177" y="58847"/>
                  </a:lnTo>
                  <a:lnTo>
                    <a:pt x="98301" y="58922"/>
                  </a:lnTo>
                  <a:lnTo>
                    <a:pt x="98375" y="58996"/>
                  </a:lnTo>
                  <a:lnTo>
                    <a:pt x="98449" y="59095"/>
                  </a:lnTo>
                  <a:lnTo>
                    <a:pt x="98523" y="59194"/>
                  </a:lnTo>
                  <a:lnTo>
                    <a:pt x="98548" y="59293"/>
                  </a:lnTo>
                  <a:lnTo>
                    <a:pt x="98548" y="59416"/>
                  </a:lnTo>
                  <a:lnTo>
                    <a:pt x="98548" y="59515"/>
                  </a:lnTo>
                  <a:lnTo>
                    <a:pt x="98523" y="59639"/>
                  </a:lnTo>
                  <a:lnTo>
                    <a:pt x="98449" y="59738"/>
                  </a:lnTo>
                  <a:lnTo>
                    <a:pt x="98375" y="59837"/>
                  </a:lnTo>
                  <a:lnTo>
                    <a:pt x="98301" y="59911"/>
                  </a:lnTo>
                  <a:lnTo>
                    <a:pt x="98177" y="59961"/>
                  </a:lnTo>
                  <a:lnTo>
                    <a:pt x="98078" y="60010"/>
                  </a:lnTo>
                  <a:lnTo>
                    <a:pt x="97856" y="60010"/>
                  </a:lnTo>
                  <a:lnTo>
                    <a:pt x="97732" y="59961"/>
                  </a:lnTo>
                  <a:lnTo>
                    <a:pt x="97633" y="59911"/>
                  </a:lnTo>
                  <a:lnTo>
                    <a:pt x="97534" y="59837"/>
                  </a:lnTo>
                  <a:lnTo>
                    <a:pt x="97460" y="59738"/>
                  </a:lnTo>
                  <a:lnTo>
                    <a:pt x="97410" y="59639"/>
                  </a:lnTo>
                  <a:lnTo>
                    <a:pt x="97386" y="59515"/>
                  </a:lnTo>
                  <a:lnTo>
                    <a:pt x="97361" y="59416"/>
                  </a:lnTo>
                  <a:lnTo>
                    <a:pt x="97386" y="59293"/>
                  </a:lnTo>
                  <a:lnTo>
                    <a:pt x="97410" y="59194"/>
                  </a:lnTo>
                  <a:lnTo>
                    <a:pt x="97460" y="59095"/>
                  </a:lnTo>
                  <a:lnTo>
                    <a:pt x="97534" y="58996"/>
                  </a:lnTo>
                  <a:lnTo>
                    <a:pt x="97633" y="58922"/>
                  </a:lnTo>
                  <a:lnTo>
                    <a:pt x="97732" y="58847"/>
                  </a:lnTo>
                  <a:lnTo>
                    <a:pt x="97856" y="58823"/>
                  </a:lnTo>
                  <a:close/>
                  <a:moveTo>
                    <a:pt x="88085" y="59565"/>
                  </a:moveTo>
                  <a:lnTo>
                    <a:pt x="88184" y="59590"/>
                  </a:lnTo>
                  <a:lnTo>
                    <a:pt x="88258" y="59590"/>
                  </a:lnTo>
                  <a:lnTo>
                    <a:pt x="88332" y="59639"/>
                  </a:lnTo>
                  <a:lnTo>
                    <a:pt x="88406" y="59688"/>
                  </a:lnTo>
                  <a:lnTo>
                    <a:pt x="88456" y="59763"/>
                  </a:lnTo>
                  <a:lnTo>
                    <a:pt x="88505" y="59837"/>
                  </a:lnTo>
                  <a:lnTo>
                    <a:pt x="88530" y="59911"/>
                  </a:lnTo>
                  <a:lnTo>
                    <a:pt x="88530" y="60010"/>
                  </a:lnTo>
                  <a:lnTo>
                    <a:pt x="88530" y="60084"/>
                  </a:lnTo>
                  <a:lnTo>
                    <a:pt x="88505" y="60158"/>
                  </a:lnTo>
                  <a:lnTo>
                    <a:pt x="88456" y="60257"/>
                  </a:lnTo>
                  <a:lnTo>
                    <a:pt x="88406" y="60307"/>
                  </a:lnTo>
                  <a:lnTo>
                    <a:pt x="88332" y="60381"/>
                  </a:lnTo>
                  <a:lnTo>
                    <a:pt x="88258" y="60406"/>
                  </a:lnTo>
                  <a:lnTo>
                    <a:pt x="88184" y="60431"/>
                  </a:lnTo>
                  <a:lnTo>
                    <a:pt x="88011" y="60431"/>
                  </a:lnTo>
                  <a:lnTo>
                    <a:pt x="87936" y="60406"/>
                  </a:lnTo>
                  <a:lnTo>
                    <a:pt x="87862" y="60381"/>
                  </a:lnTo>
                  <a:lnTo>
                    <a:pt x="87788" y="60307"/>
                  </a:lnTo>
                  <a:lnTo>
                    <a:pt x="87739" y="60257"/>
                  </a:lnTo>
                  <a:lnTo>
                    <a:pt x="87689" y="60158"/>
                  </a:lnTo>
                  <a:lnTo>
                    <a:pt x="87664" y="60084"/>
                  </a:lnTo>
                  <a:lnTo>
                    <a:pt x="87664" y="60010"/>
                  </a:lnTo>
                  <a:lnTo>
                    <a:pt x="87664" y="59911"/>
                  </a:lnTo>
                  <a:lnTo>
                    <a:pt x="87689" y="59837"/>
                  </a:lnTo>
                  <a:lnTo>
                    <a:pt x="87739" y="59763"/>
                  </a:lnTo>
                  <a:lnTo>
                    <a:pt x="87788" y="59688"/>
                  </a:lnTo>
                  <a:lnTo>
                    <a:pt x="87862" y="59639"/>
                  </a:lnTo>
                  <a:lnTo>
                    <a:pt x="87936" y="59590"/>
                  </a:lnTo>
                  <a:lnTo>
                    <a:pt x="88011" y="59590"/>
                  </a:lnTo>
                  <a:lnTo>
                    <a:pt x="88085" y="59565"/>
                  </a:lnTo>
                  <a:close/>
                  <a:moveTo>
                    <a:pt x="95654" y="59441"/>
                  </a:moveTo>
                  <a:lnTo>
                    <a:pt x="95753" y="59491"/>
                  </a:lnTo>
                  <a:lnTo>
                    <a:pt x="95852" y="59540"/>
                  </a:lnTo>
                  <a:lnTo>
                    <a:pt x="95951" y="59614"/>
                  </a:lnTo>
                  <a:lnTo>
                    <a:pt x="96025" y="59688"/>
                  </a:lnTo>
                  <a:lnTo>
                    <a:pt x="96075" y="59787"/>
                  </a:lnTo>
                  <a:lnTo>
                    <a:pt x="96099" y="59886"/>
                  </a:lnTo>
                  <a:lnTo>
                    <a:pt x="96099" y="60010"/>
                  </a:lnTo>
                  <a:lnTo>
                    <a:pt x="96099" y="60109"/>
                  </a:lnTo>
                  <a:lnTo>
                    <a:pt x="96075" y="60233"/>
                  </a:lnTo>
                  <a:lnTo>
                    <a:pt x="96025" y="60332"/>
                  </a:lnTo>
                  <a:lnTo>
                    <a:pt x="95951" y="60406"/>
                  </a:lnTo>
                  <a:lnTo>
                    <a:pt x="95852" y="60480"/>
                  </a:lnTo>
                  <a:lnTo>
                    <a:pt x="95753" y="60529"/>
                  </a:lnTo>
                  <a:lnTo>
                    <a:pt x="95654" y="60554"/>
                  </a:lnTo>
                  <a:lnTo>
                    <a:pt x="95530" y="60579"/>
                  </a:lnTo>
                  <a:lnTo>
                    <a:pt x="95431" y="60554"/>
                  </a:lnTo>
                  <a:lnTo>
                    <a:pt x="95332" y="60529"/>
                  </a:lnTo>
                  <a:lnTo>
                    <a:pt x="95234" y="60480"/>
                  </a:lnTo>
                  <a:lnTo>
                    <a:pt x="95135" y="60406"/>
                  </a:lnTo>
                  <a:lnTo>
                    <a:pt x="95060" y="60332"/>
                  </a:lnTo>
                  <a:lnTo>
                    <a:pt x="95011" y="60233"/>
                  </a:lnTo>
                  <a:lnTo>
                    <a:pt x="94986" y="60109"/>
                  </a:lnTo>
                  <a:lnTo>
                    <a:pt x="94961" y="60010"/>
                  </a:lnTo>
                  <a:lnTo>
                    <a:pt x="94986" y="59886"/>
                  </a:lnTo>
                  <a:lnTo>
                    <a:pt x="95011" y="59787"/>
                  </a:lnTo>
                  <a:lnTo>
                    <a:pt x="95060" y="59688"/>
                  </a:lnTo>
                  <a:lnTo>
                    <a:pt x="95135" y="59614"/>
                  </a:lnTo>
                  <a:lnTo>
                    <a:pt x="95234" y="59540"/>
                  </a:lnTo>
                  <a:lnTo>
                    <a:pt x="95332" y="59491"/>
                  </a:lnTo>
                  <a:lnTo>
                    <a:pt x="95431" y="59441"/>
                  </a:lnTo>
                  <a:close/>
                  <a:moveTo>
                    <a:pt x="125139" y="58204"/>
                  </a:moveTo>
                  <a:lnTo>
                    <a:pt x="125387" y="58229"/>
                  </a:lnTo>
                  <a:lnTo>
                    <a:pt x="125609" y="58279"/>
                  </a:lnTo>
                  <a:lnTo>
                    <a:pt x="125807" y="58402"/>
                  </a:lnTo>
                  <a:lnTo>
                    <a:pt x="126005" y="58551"/>
                  </a:lnTo>
                  <a:lnTo>
                    <a:pt x="126153" y="58748"/>
                  </a:lnTo>
                  <a:lnTo>
                    <a:pt x="126252" y="58946"/>
                  </a:lnTo>
                  <a:lnTo>
                    <a:pt x="126327" y="59169"/>
                  </a:lnTo>
                  <a:lnTo>
                    <a:pt x="126351" y="59392"/>
                  </a:lnTo>
                  <a:lnTo>
                    <a:pt x="126327" y="59639"/>
                  </a:lnTo>
                  <a:lnTo>
                    <a:pt x="126252" y="59862"/>
                  </a:lnTo>
                  <a:lnTo>
                    <a:pt x="126153" y="60059"/>
                  </a:lnTo>
                  <a:lnTo>
                    <a:pt x="126005" y="60257"/>
                  </a:lnTo>
                  <a:lnTo>
                    <a:pt x="125807" y="60406"/>
                  </a:lnTo>
                  <a:lnTo>
                    <a:pt x="125609" y="60505"/>
                  </a:lnTo>
                  <a:lnTo>
                    <a:pt x="125387" y="60579"/>
                  </a:lnTo>
                  <a:lnTo>
                    <a:pt x="125139" y="60604"/>
                  </a:lnTo>
                  <a:lnTo>
                    <a:pt x="124917" y="60579"/>
                  </a:lnTo>
                  <a:lnTo>
                    <a:pt x="124694" y="60505"/>
                  </a:lnTo>
                  <a:lnTo>
                    <a:pt x="124496" y="60406"/>
                  </a:lnTo>
                  <a:lnTo>
                    <a:pt x="124298" y="60257"/>
                  </a:lnTo>
                  <a:lnTo>
                    <a:pt x="124150" y="60059"/>
                  </a:lnTo>
                  <a:lnTo>
                    <a:pt x="124026" y="59862"/>
                  </a:lnTo>
                  <a:lnTo>
                    <a:pt x="123977" y="59639"/>
                  </a:lnTo>
                  <a:lnTo>
                    <a:pt x="123952" y="59392"/>
                  </a:lnTo>
                  <a:lnTo>
                    <a:pt x="123977" y="59169"/>
                  </a:lnTo>
                  <a:lnTo>
                    <a:pt x="124026" y="58946"/>
                  </a:lnTo>
                  <a:lnTo>
                    <a:pt x="124150" y="58748"/>
                  </a:lnTo>
                  <a:lnTo>
                    <a:pt x="124298" y="58551"/>
                  </a:lnTo>
                  <a:lnTo>
                    <a:pt x="124496" y="58402"/>
                  </a:lnTo>
                  <a:lnTo>
                    <a:pt x="124694" y="58279"/>
                  </a:lnTo>
                  <a:lnTo>
                    <a:pt x="124917" y="58229"/>
                  </a:lnTo>
                  <a:lnTo>
                    <a:pt x="125139" y="58204"/>
                  </a:lnTo>
                  <a:close/>
                  <a:moveTo>
                    <a:pt x="122047" y="58377"/>
                  </a:moveTo>
                  <a:lnTo>
                    <a:pt x="122245" y="58402"/>
                  </a:lnTo>
                  <a:lnTo>
                    <a:pt x="122468" y="58476"/>
                  </a:lnTo>
                  <a:lnTo>
                    <a:pt x="122666" y="58575"/>
                  </a:lnTo>
                  <a:lnTo>
                    <a:pt x="122839" y="58724"/>
                  </a:lnTo>
                  <a:lnTo>
                    <a:pt x="122987" y="58897"/>
                  </a:lnTo>
                  <a:lnTo>
                    <a:pt x="123086" y="59095"/>
                  </a:lnTo>
                  <a:lnTo>
                    <a:pt x="123136" y="59293"/>
                  </a:lnTo>
                  <a:lnTo>
                    <a:pt x="123160" y="59515"/>
                  </a:lnTo>
                  <a:lnTo>
                    <a:pt x="123136" y="59713"/>
                  </a:lnTo>
                  <a:lnTo>
                    <a:pt x="123086" y="59936"/>
                  </a:lnTo>
                  <a:lnTo>
                    <a:pt x="122987" y="60134"/>
                  </a:lnTo>
                  <a:lnTo>
                    <a:pt x="122839" y="60307"/>
                  </a:lnTo>
                  <a:lnTo>
                    <a:pt x="122666" y="60455"/>
                  </a:lnTo>
                  <a:lnTo>
                    <a:pt x="122468" y="60554"/>
                  </a:lnTo>
                  <a:lnTo>
                    <a:pt x="122245" y="60604"/>
                  </a:lnTo>
                  <a:lnTo>
                    <a:pt x="122047" y="60628"/>
                  </a:lnTo>
                  <a:lnTo>
                    <a:pt x="121825" y="60604"/>
                  </a:lnTo>
                  <a:lnTo>
                    <a:pt x="121602" y="60554"/>
                  </a:lnTo>
                  <a:lnTo>
                    <a:pt x="121429" y="60455"/>
                  </a:lnTo>
                  <a:lnTo>
                    <a:pt x="121231" y="60307"/>
                  </a:lnTo>
                  <a:lnTo>
                    <a:pt x="121107" y="60134"/>
                  </a:lnTo>
                  <a:lnTo>
                    <a:pt x="120984" y="59936"/>
                  </a:lnTo>
                  <a:lnTo>
                    <a:pt x="120934" y="59713"/>
                  </a:lnTo>
                  <a:lnTo>
                    <a:pt x="120909" y="59515"/>
                  </a:lnTo>
                  <a:lnTo>
                    <a:pt x="120934" y="59293"/>
                  </a:lnTo>
                  <a:lnTo>
                    <a:pt x="120984" y="59095"/>
                  </a:lnTo>
                  <a:lnTo>
                    <a:pt x="121107" y="58897"/>
                  </a:lnTo>
                  <a:lnTo>
                    <a:pt x="121231" y="58724"/>
                  </a:lnTo>
                  <a:lnTo>
                    <a:pt x="121429" y="58575"/>
                  </a:lnTo>
                  <a:lnTo>
                    <a:pt x="121602" y="58476"/>
                  </a:lnTo>
                  <a:lnTo>
                    <a:pt x="121825" y="58402"/>
                  </a:lnTo>
                  <a:lnTo>
                    <a:pt x="122047" y="58377"/>
                  </a:lnTo>
                  <a:close/>
                  <a:moveTo>
                    <a:pt x="111881" y="58872"/>
                  </a:moveTo>
                  <a:lnTo>
                    <a:pt x="112054" y="58897"/>
                  </a:lnTo>
                  <a:lnTo>
                    <a:pt x="112227" y="58946"/>
                  </a:lnTo>
                  <a:lnTo>
                    <a:pt x="112376" y="59021"/>
                  </a:lnTo>
                  <a:lnTo>
                    <a:pt x="112524" y="59120"/>
                  </a:lnTo>
                  <a:lnTo>
                    <a:pt x="112648" y="59268"/>
                  </a:lnTo>
                  <a:lnTo>
                    <a:pt x="112722" y="59441"/>
                  </a:lnTo>
                  <a:lnTo>
                    <a:pt x="112771" y="59590"/>
                  </a:lnTo>
                  <a:lnTo>
                    <a:pt x="112796" y="59763"/>
                  </a:lnTo>
                  <a:lnTo>
                    <a:pt x="112771" y="59936"/>
                  </a:lnTo>
                  <a:lnTo>
                    <a:pt x="112722" y="60109"/>
                  </a:lnTo>
                  <a:lnTo>
                    <a:pt x="112648" y="60257"/>
                  </a:lnTo>
                  <a:lnTo>
                    <a:pt x="112524" y="60406"/>
                  </a:lnTo>
                  <a:lnTo>
                    <a:pt x="112376" y="60529"/>
                  </a:lnTo>
                  <a:lnTo>
                    <a:pt x="112227" y="60604"/>
                  </a:lnTo>
                  <a:lnTo>
                    <a:pt x="112054" y="60653"/>
                  </a:lnTo>
                  <a:lnTo>
                    <a:pt x="111881" y="60678"/>
                  </a:lnTo>
                  <a:lnTo>
                    <a:pt x="111708" y="60653"/>
                  </a:lnTo>
                  <a:lnTo>
                    <a:pt x="111559" y="60604"/>
                  </a:lnTo>
                  <a:lnTo>
                    <a:pt x="111386" y="60529"/>
                  </a:lnTo>
                  <a:lnTo>
                    <a:pt x="111262" y="60406"/>
                  </a:lnTo>
                  <a:lnTo>
                    <a:pt x="111139" y="60257"/>
                  </a:lnTo>
                  <a:lnTo>
                    <a:pt x="111065" y="60109"/>
                  </a:lnTo>
                  <a:lnTo>
                    <a:pt x="111015" y="59936"/>
                  </a:lnTo>
                  <a:lnTo>
                    <a:pt x="110990" y="59763"/>
                  </a:lnTo>
                  <a:lnTo>
                    <a:pt x="111015" y="59590"/>
                  </a:lnTo>
                  <a:lnTo>
                    <a:pt x="111065" y="59441"/>
                  </a:lnTo>
                  <a:lnTo>
                    <a:pt x="111139" y="59268"/>
                  </a:lnTo>
                  <a:lnTo>
                    <a:pt x="111262" y="59120"/>
                  </a:lnTo>
                  <a:lnTo>
                    <a:pt x="111386" y="59021"/>
                  </a:lnTo>
                  <a:lnTo>
                    <a:pt x="111559" y="58946"/>
                  </a:lnTo>
                  <a:lnTo>
                    <a:pt x="111708" y="58897"/>
                  </a:lnTo>
                  <a:lnTo>
                    <a:pt x="111881" y="58872"/>
                  </a:lnTo>
                  <a:close/>
                  <a:moveTo>
                    <a:pt x="81381" y="60109"/>
                  </a:moveTo>
                  <a:lnTo>
                    <a:pt x="81480" y="60183"/>
                  </a:lnTo>
                  <a:lnTo>
                    <a:pt x="81555" y="60282"/>
                  </a:lnTo>
                  <a:lnTo>
                    <a:pt x="81579" y="60406"/>
                  </a:lnTo>
                  <a:lnTo>
                    <a:pt x="81555" y="60505"/>
                  </a:lnTo>
                  <a:lnTo>
                    <a:pt x="81480" y="60604"/>
                  </a:lnTo>
                  <a:lnTo>
                    <a:pt x="81381" y="60678"/>
                  </a:lnTo>
                  <a:lnTo>
                    <a:pt x="81282" y="60703"/>
                  </a:lnTo>
                  <a:lnTo>
                    <a:pt x="81159" y="60678"/>
                  </a:lnTo>
                  <a:lnTo>
                    <a:pt x="81060" y="60604"/>
                  </a:lnTo>
                  <a:lnTo>
                    <a:pt x="80986" y="60505"/>
                  </a:lnTo>
                  <a:lnTo>
                    <a:pt x="80986" y="60406"/>
                  </a:lnTo>
                  <a:lnTo>
                    <a:pt x="80986" y="60282"/>
                  </a:lnTo>
                  <a:lnTo>
                    <a:pt x="81060" y="60183"/>
                  </a:lnTo>
                  <a:lnTo>
                    <a:pt x="81159" y="60109"/>
                  </a:lnTo>
                  <a:close/>
                  <a:moveTo>
                    <a:pt x="115369" y="58823"/>
                  </a:moveTo>
                  <a:lnTo>
                    <a:pt x="115566" y="58847"/>
                  </a:lnTo>
                  <a:lnTo>
                    <a:pt x="115740" y="58897"/>
                  </a:lnTo>
                  <a:lnTo>
                    <a:pt x="115913" y="58996"/>
                  </a:lnTo>
                  <a:lnTo>
                    <a:pt x="116061" y="59120"/>
                  </a:lnTo>
                  <a:lnTo>
                    <a:pt x="116185" y="59268"/>
                  </a:lnTo>
                  <a:lnTo>
                    <a:pt x="116284" y="59441"/>
                  </a:lnTo>
                  <a:lnTo>
                    <a:pt x="116333" y="59614"/>
                  </a:lnTo>
                  <a:lnTo>
                    <a:pt x="116333" y="59812"/>
                  </a:lnTo>
                  <a:lnTo>
                    <a:pt x="116333" y="59985"/>
                  </a:lnTo>
                  <a:lnTo>
                    <a:pt x="116284" y="60183"/>
                  </a:lnTo>
                  <a:lnTo>
                    <a:pt x="116185" y="60332"/>
                  </a:lnTo>
                  <a:lnTo>
                    <a:pt x="116061" y="60505"/>
                  </a:lnTo>
                  <a:lnTo>
                    <a:pt x="115913" y="60628"/>
                  </a:lnTo>
                  <a:lnTo>
                    <a:pt x="115740" y="60703"/>
                  </a:lnTo>
                  <a:lnTo>
                    <a:pt x="115566" y="60752"/>
                  </a:lnTo>
                  <a:lnTo>
                    <a:pt x="115369" y="60777"/>
                  </a:lnTo>
                  <a:lnTo>
                    <a:pt x="115171" y="60752"/>
                  </a:lnTo>
                  <a:lnTo>
                    <a:pt x="114998" y="60703"/>
                  </a:lnTo>
                  <a:lnTo>
                    <a:pt x="114824" y="60628"/>
                  </a:lnTo>
                  <a:lnTo>
                    <a:pt x="114676" y="60505"/>
                  </a:lnTo>
                  <a:lnTo>
                    <a:pt x="114552" y="60332"/>
                  </a:lnTo>
                  <a:lnTo>
                    <a:pt x="114453" y="60183"/>
                  </a:lnTo>
                  <a:lnTo>
                    <a:pt x="114404" y="59985"/>
                  </a:lnTo>
                  <a:lnTo>
                    <a:pt x="114404" y="59812"/>
                  </a:lnTo>
                  <a:lnTo>
                    <a:pt x="114404" y="59614"/>
                  </a:lnTo>
                  <a:lnTo>
                    <a:pt x="114453" y="59441"/>
                  </a:lnTo>
                  <a:lnTo>
                    <a:pt x="114552" y="59268"/>
                  </a:lnTo>
                  <a:lnTo>
                    <a:pt x="114676" y="59120"/>
                  </a:lnTo>
                  <a:lnTo>
                    <a:pt x="114824" y="58996"/>
                  </a:lnTo>
                  <a:lnTo>
                    <a:pt x="114998" y="58897"/>
                  </a:lnTo>
                  <a:lnTo>
                    <a:pt x="115171" y="58847"/>
                  </a:lnTo>
                  <a:lnTo>
                    <a:pt x="115369" y="58823"/>
                  </a:lnTo>
                  <a:close/>
                  <a:moveTo>
                    <a:pt x="90558" y="59812"/>
                  </a:moveTo>
                  <a:lnTo>
                    <a:pt x="90657" y="59837"/>
                  </a:lnTo>
                  <a:lnTo>
                    <a:pt x="90756" y="59862"/>
                  </a:lnTo>
                  <a:lnTo>
                    <a:pt x="90831" y="59911"/>
                  </a:lnTo>
                  <a:lnTo>
                    <a:pt x="90905" y="59961"/>
                  </a:lnTo>
                  <a:lnTo>
                    <a:pt x="90979" y="60035"/>
                  </a:lnTo>
                  <a:lnTo>
                    <a:pt x="91028" y="60134"/>
                  </a:lnTo>
                  <a:lnTo>
                    <a:pt x="91053" y="60208"/>
                  </a:lnTo>
                  <a:lnTo>
                    <a:pt x="91053" y="60307"/>
                  </a:lnTo>
                  <a:lnTo>
                    <a:pt x="91053" y="60406"/>
                  </a:lnTo>
                  <a:lnTo>
                    <a:pt x="91028" y="60480"/>
                  </a:lnTo>
                  <a:lnTo>
                    <a:pt x="90979" y="60579"/>
                  </a:lnTo>
                  <a:lnTo>
                    <a:pt x="90905" y="60653"/>
                  </a:lnTo>
                  <a:lnTo>
                    <a:pt x="90831" y="60703"/>
                  </a:lnTo>
                  <a:lnTo>
                    <a:pt x="90756" y="60752"/>
                  </a:lnTo>
                  <a:lnTo>
                    <a:pt x="90657" y="60777"/>
                  </a:lnTo>
                  <a:lnTo>
                    <a:pt x="90558" y="60802"/>
                  </a:lnTo>
                  <a:lnTo>
                    <a:pt x="90484" y="60777"/>
                  </a:lnTo>
                  <a:lnTo>
                    <a:pt x="90385" y="60752"/>
                  </a:lnTo>
                  <a:lnTo>
                    <a:pt x="90311" y="60703"/>
                  </a:lnTo>
                  <a:lnTo>
                    <a:pt x="90237" y="60653"/>
                  </a:lnTo>
                  <a:lnTo>
                    <a:pt x="90163" y="60579"/>
                  </a:lnTo>
                  <a:lnTo>
                    <a:pt x="90113" y="60480"/>
                  </a:lnTo>
                  <a:lnTo>
                    <a:pt x="90088" y="60406"/>
                  </a:lnTo>
                  <a:lnTo>
                    <a:pt x="90088" y="60307"/>
                  </a:lnTo>
                  <a:lnTo>
                    <a:pt x="90088" y="60208"/>
                  </a:lnTo>
                  <a:lnTo>
                    <a:pt x="90113" y="60134"/>
                  </a:lnTo>
                  <a:lnTo>
                    <a:pt x="90163" y="60035"/>
                  </a:lnTo>
                  <a:lnTo>
                    <a:pt x="90237" y="59961"/>
                  </a:lnTo>
                  <a:lnTo>
                    <a:pt x="90311" y="59911"/>
                  </a:lnTo>
                  <a:lnTo>
                    <a:pt x="90385" y="59862"/>
                  </a:lnTo>
                  <a:lnTo>
                    <a:pt x="90484" y="59837"/>
                  </a:lnTo>
                  <a:lnTo>
                    <a:pt x="90558" y="59812"/>
                  </a:lnTo>
                  <a:close/>
                  <a:moveTo>
                    <a:pt x="93057" y="59763"/>
                  </a:moveTo>
                  <a:lnTo>
                    <a:pt x="93156" y="59787"/>
                  </a:lnTo>
                  <a:lnTo>
                    <a:pt x="93255" y="59812"/>
                  </a:lnTo>
                  <a:lnTo>
                    <a:pt x="93354" y="59862"/>
                  </a:lnTo>
                  <a:lnTo>
                    <a:pt x="93453" y="59936"/>
                  </a:lnTo>
                  <a:lnTo>
                    <a:pt x="93502" y="60010"/>
                  </a:lnTo>
                  <a:lnTo>
                    <a:pt x="93551" y="60109"/>
                  </a:lnTo>
                  <a:lnTo>
                    <a:pt x="93576" y="60208"/>
                  </a:lnTo>
                  <a:lnTo>
                    <a:pt x="93601" y="60307"/>
                  </a:lnTo>
                  <a:lnTo>
                    <a:pt x="93576" y="60406"/>
                  </a:lnTo>
                  <a:lnTo>
                    <a:pt x="93551" y="60505"/>
                  </a:lnTo>
                  <a:lnTo>
                    <a:pt x="93502" y="60604"/>
                  </a:lnTo>
                  <a:lnTo>
                    <a:pt x="93453" y="60678"/>
                  </a:lnTo>
                  <a:lnTo>
                    <a:pt x="93354" y="60752"/>
                  </a:lnTo>
                  <a:lnTo>
                    <a:pt x="93255" y="60802"/>
                  </a:lnTo>
                  <a:lnTo>
                    <a:pt x="93156" y="60826"/>
                  </a:lnTo>
                  <a:lnTo>
                    <a:pt x="93057" y="60851"/>
                  </a:lnTo>
                  <a:lnTo>
                    <a:pt x="92958" y="60826"/>
                  </a:lnTo>
                  <a:lnTo>
                    <a:pt x="92859" y="60802"/>
                  </a:lnTo>
                  <a:lnTo>
                    <a:pt x="92760" y="60752"/>
                  </a:lnTo>
                  <a:lnTo>
                    <a:pt x="92686" y="60678"/>
                  </a:lnTo>
                  <a:lnTo>
                    <a:pt x="92611" y="60604"/>
                  </a:lnTo>
                  <a:lnTo>
                    <a:pt x="92562" y="60505"/>
                  </a:lnTo>
                  <a:lnTo>
                    <a:pt x="92537" y="60406"/>
                  </a:lnTo>
                  <a:lnTo>
                    <a:pt x="92537" y="60307"/>
                  </a:lnTo>
                  <a:lnTo>
                    <a:pt x="92537" y="60208"/>
                  </a:lnTo>
                  <a:lnTo>
                    <a:pt x="92562" y="60109"/>
                  </a:lnTo>
                  <a:lnTo>
                    <a:pt x="92611" y="60010"/>
                  </a:lnTo>
                  <a:lnTo>
                    <a:pt x="92686" y="59936"/>
                  </a:lnTo>
                  <a:lnTo>
                    <a:pt x="92760" y="59862"/>
                  </a:lnTo>
                  <a:lnTo>
                    <a:pt x="92859" y="59812"/>
                  </a:lnTo>
                  <a:lnTo>
                    <a:pt x="92958" y="59787"/>
                  </a:lnTo>
                  <a:lnTo>
                    <a:pt x="93057" y="59763"/>
                  </a:lnTo>
                  <a:close/>
                  <a:moveTo>
                    <a:pt x="102506" y="59688"/>
                  </a:moveTo>
                  <a:lnTo>
                    <a:pt x="102630" y="59738"/>
                  </a:lnTo>
                  <a:lnTo>
                    <a:pt x="102753" y="59812"/>
                  </a:lnTo>
                  <a:lnTo>
                    <a:pt x="102877" y="59886"/>
                  </a:lnTo>
                  <a:lnTo>
                    <a:pt x="102951" y="60010"/>
                  </a:lnTo>
                  <a:lnTo>
                    <a:pt x="103025" y="60134"/>
                  </a:lnTo>
                  <a:lnTo>
                    <a:pt x="103075" y="60257"/>
                  </a:lnTo>
                  <a:lnTo>
                    <a:pt x="103075" y="60406"/>
                  </a:lnTo>
                  <a:lnTo>
                    <a:pt x="103075" y="60529"/>
                  </a:lnTo>
                  <a:lnTo>
                    <a:pt x="103025" y="60653"/>
                  </a:lnTo>
                  <a:lnTo>
                    <a:pt x="102951" y="60777"/>
                  </a:lnTo>
                  <a:lnTo>
                    <a:pt x="102877" y="60901"/>
                  </a:lnTo>
                  <a:lnTo>
                    <a:pt x="102753" y="60999"/>
                  </a:lnTo>
                  <a:lnTo>
                    <a:pt x="102630" y="61049"/>
                  </a:lnTo>
                  <a:lnTo>
                    <a:pt x="102506" y="61098"/>
                  </a:lnTo>
                  <a:lnTo>
                    <a:pt x="102234" y="61098"/>
                  </a:lnTo>
                  <a:lnTo>
                    <a:pt x="102110" y="61049"/>
                  </a:lnTo>
                  <a:lnTo>
                    <a:pt x="101986" y="60999"/>
                  </a:lnTo>
                  <a:lnTo>
                    <a:pt x="101863" y="60901"/>
                  </a:lnTo>
                  <a:lnTo>
                    <a:pt x="101764" y="60777"/>
                  </a:lnTo>
                  <a:lnTo>
                    <a:pt x="101714" y="60653"/>
                  </a:lnTo>
                  <a:lnTo>
                    <a:pt x="101665" y="60529"/>
                  </a:lnTo>
                  <a:lnTo>
                    <a:pt x="101665" y="60406"/>
                  </a:lnTo>
                  <a:lnTo>
                    <a:pt x="101665" y="60257"/>
                  </a:lnTo>
                  <a:lnTo>
                    <a:pt x="101714" y="60134"/>
                  </a:lnTo>
                  <a:lnTo>
                    <a:pt x="101764" y="60010"/>
                  </a:lnTo>
                  <a:lnTo>
                    <a:pt x="101863" y="59886"/>
                  </a:lnTo>
                  <a:lnTo>
                    <a:pt x="101986" y="59812"/>
                  </a:lnTo>
                  <a:lnTo>
                    <a:pt x="102110" y="59738"/>
                  </a:lnTo>
                  <a:lnTo>
                    <a:pt x="102234" y="59688"/>
                  </a:lnTo>
                  <a:close/>
                  <a:moveTo>
                    <a:pt x="107280" y="59540"/>
                  </a:moveTo>
                  <a:lnTo>
                    <a:pt x="107428" y="59565"/>
                  </a:lnTo>
                  <a:lnTo>
                    <a:pt x="107602" y="59614"/>
                  </a:lnTo>
                  <a:lnTo>
                    <a:pt x="107725" y="59688"/>
                  </a:lnTo>
                  <a:lnTo>
                    <a:pt x="107849" y="59787"/>
                  </a:lnTo>
                  <a:lnTo>
                    <a:pt x="107973" y="59911"/>
                  </a:lnTo>
                  <a:lnTo>
                    <a:pt x="108047" y="60059"/>
                  </a:lnTo>
                  <a:lnTo>
                    <a:pt x="108071" y="60208"/>
                  </a:lnTo>
                  <a:lnTo>
                    <a:pt x="108096" y="60356"/>
                  </a:lnTo>
                  <a:lnTo>
                    <a:pt x="108071" y="60505"/>
                  </a:lnTo>
                  <a:lnTo>
                    <a:pt x="108047" y="60653"/>
                  </a:lnTo>
                  <a:lnTo>
                    <a:pt x="107973" y="60802"/>
                  </a:lnTo>
                  <a:lnTo>
                    <a:pt x="107849" y="60925"/>
                  </a:lnTo>
                  <a:lnTo>
                    <a:pt x="107725" y="61024"/>
                  </a:lnTo>
                  <a:lnTo>
                    <a:pt x="107602" y="61098"/>
                  </a:lnTo>
                  <a:lnTo>
                    <a:pt x="107428" y="61148"/>
                  </a:lnTo>
                  <a:lnTo>
                    <a:pt x="107280" y="61173"/>
                  </a:lnTo>
                  <a:lnTo>
                    <a:pt x="107132" y="61148"/>
                  </a:lnTo>
                  <a:lnTo>
                    <a:pt x="106983" y="61098"/>
                  </a:lnTo>
                  <a:lnTo>
                    <a:pt x="106835" y="61024"/>
                  </a:lnTo>
                  <a:lnTo>
                    <a:pt x="106711" y="60925"/>
                  </a:lnTo>
                  <a:lnTo>
                    <a:pt x="106612" y="60802"/>
                  </a:lnTo>
                  <a:lnTo>
                    <a:pt x="106538" y="60653"/>
                  </a:lnTo>
                  <a:lnTo>
                    <a:pt x="106488" y="60505"/>
                  </a:lnTo>
                  <a:lnTo>
                    <a:pt x="106464" y="60356"/>
                  </a:lnTo>
                  <a:lnTo>
                    <a:pt x="106488" y="60208"/>
                  </a:lnTo>
                  <a:lnTo>
                    <a:pt x="106538" y="60059"/>
                  </a:lnTo>
                  <a:lnTo>
                    <a:pt x="106612" y="59911"/>
                  </a:lnTo>
                  <a:lnTo>
                    <a:pt x="106711" y="59787"/>
                  </a:lnTo>
                  <a:lnTo>
                    <a:pt x="106835" y="59688"/>
                  </a:lnTo>
                  <a:lnTo>
                    <a:pt x="106983" y="59614"/>
                  </a:lnTo>
                  <a:lnTo>
                    <a:pt x="107132" y="59565"/>
                  </a:lnTo>
                  <a:lnTo>
                    <a:pt x="107280" y="59540"/>
                  </a:lnTo>
                  <a:close/>
                  <a:moveTo>
                    <a:pt x="77349" y="60851"/>
                  </a:moveTo>
                  <a:lnTo>
                    <a:pt x="77448" y="60876"/>
                  </a:lnTo>
                  <a:lnTo>
                    <a:pt x="77523" y="60925"/>
                  </a:lnTo>
                  <a:lnTo>
                    <a:pt x="77547" y="60999"/>
                  </a:lnTo>
                  <a:lnTo>
                    <a:pt x="77572" y="61074"/>
                  </a:lnTo>
                  <a:lnTo>
                    <a:pt x="77547" y="61148"/>
                  </a:lnTo>
                  <a:lnTo>
                    <a:pt x="77523" y="61222"/>
                  </a:lnTo>
                  <a:lnTo>
                    <a:pt x="77448" y="61272"/>
                  </a:lnTo>
                  <a:lnTo>
                    <a:pt x="77349" y="61296"/>
                  </a:lnTo>
                  <a:lnTo>
                    <a:pt x="77275" y="61272"/>
                  </a:lnTo>
                  <a:lnTo>
                    <a:pt x="77201" y="61222"/>
                  </a:lnTo>
                  <a:lnTo>
                    <a:pt x="77152" y="61148"/>
                  </a:lnTo>
                  <a:lnTo>
                    <a:pt x="77127" y="61074"/>
                  </a:lnTo>
                  <a:lnTo>
                    <a:pt x="77152" y="60999"/>
                  </a:lnTo>
                  <a:lnTo>
                    <a:pt x="77201" y="60925"/>
                  </a:lnTo>
                  <a:lnTo>
                    <a:pt x="77275" y="60876"/>
                  </a:lnTo>
                  <a:lnTo>
                    <a:pt x="77349" y="60851"/>
                  </a:lnTo>
                  <a:close/>
                  <a:moveTo>
                    <a:pt x="73614" y="61321"/>
                  </a:moveTo>
                  <a:lnTo>
                    <a:pt x="73664" y="61346"/>
                  </a:lnTo>
                  <a:lnTo>
                    <a:pt x="73688" y="61395"/>
                  </a:lnTo>
                  <a:lnTo>
                    <a:pt x="73688" y="61445"/>
                  </a:lnTo>
                  <a:lnTo>
                    <a:pt x="73688" y="61494"/>
                  </a:lnTo>
                  <a:lnTo>
                    <a:pt x="73664" y="61519"/>
                  </a:lnTo>
                  <a:lnTo>
                    <a:pt x="73614" y="61544"/>
                  </a:lnTo>
                  <a:lnTo>
                    <a:pt x="73565" y="61568"/>
                  </a:lnTo>
                  <a:lnTo>
                    <a:pt x="73540" y="61544"/>
                  </a:lnTo>
                  <a:lnTo>
                    <a:pt x="73491" y="61519"/>
                  </a:lnTo>
                  <a:lnTo>
                    <a:pt x="73466" y="61494"/>
                  </a:lnTo>
                  <a:lnTo>
                    <a:pt x="73441" y="61445"/>
                  </a:lnTo>
                  <a:lnTo>
                    <a:pt x="73466" y="61395"/>
                  </a:lnTo>
                  <a:lnTo>
                    <a:pt x="73491" y="61346"/>
                  </a:lnTo>
                  <a:lnTo>
                    <a:pt x="73540" y="61321"/>
                  </a:lnTo>
                  <a:close/>
                  <a:moveTo>
                    <a:pt x="117991" y="59614"/>
                  </a:moveTo>
                  <a:lnTo>
                    <a:pt x="118188" y="59639"/>
                  </a:lnTo>
                  <a:lnTo>
                    <a:pt x="118386" y="59713"/>
                  </a:lnTo>
                  <a:lnTo>
                    <a:pt x="118584" y="59812"/>
                  </a:lnTo>
                  <a:lnTo>
                    <a:pt x="118733" y="59936"/>
                  </a:lnTo>
                  <a:lnTo>
                    <a:pt x="118881" y="60109"/>
                  </a:lnTo>
                  <a:lnTo>
                    <a:pt x="118980" y="60282"/>
                  </a:lnTo>
                  <a:lnTo>
                    <a:pt x="119030" y="60480"/>
                  </a:lnTo>
                  <a:lnTo>
                    <a:pt x="119054" y="60678"/>
                  </a:lnTo>
                  <a:lnTo>
                    <a:pt x="119030" y="60876"/>
                  </a:lnTo>
                  <a:lnTo>
                    <a:pt x="118980" y="61074"/>
                  </a:lnTo>
                  <a:lnTo>
                    <a:pt x="118881" y="61272"/>
                  </a:lnTo>
                  <a:lnTo>
                    <a:pt x="118733" y="61420"/>
                  </a:lnTo>
                  <a:lnTo>
                    <a:pt x="118584" y="61568"/>
                  </a:lnTo>
                  <a:lnTo>
                    <a:pt x="118386" y="61667"/>
                  </a:lnTo>
                  <a:lnTo>
                    <a:pt x="118188" y="61717"/>
                  </a:lnTo>
                  <a:lnTo>
                    <a:pt x="117991" y="61742"/>
                  </a:lnTo>
                  <a:lnTo>
                    <a:pt x="117793" y="61717"/>
                  </a:lnTo>
                  <a:lnTo>
                    <a:pt x="117595" y="61667"/>
                  </a:lnTo>
                  <a:lnTo>
                    <a:pt x="117422" y="61568"/>
                  </a:lnTo>
                  <a:lnTo>
                    <a:pt x="117249" y="61420"/>
                  </a:lnTo>
                  <a:lnTo>
                    <a:pt x="117100" y="61272"/>
                  </a:lnTo>
                  <a:lnTo>
                    <a:pt x="117026" y="61074"/>
                  </a:lnTo>
                  <a:lnTo>
                    <a:pt x="116952" y="60876"/>
                  </a:lnTo>
                  <a:lnTo>
                    <a:pt x="116927" y="60678"/>
                  </a:lnTo>
                  <a:lnTo>
                    <a:pt x="116952" y="60480"/>
                  </a:lnTo>
                  <a:lnTo>
                    <a:pt x="117026" y="60282"/>
                  </a:lnTo>
                  <a:lnTo>
                    <a:pt x="117100" y="60109"/>
                  </a:lnTo>
                  <a:lnTo>
                    <a:pt x="117249" y="59936"/>
                  </a:lnTo>
                  <a:lnTo>
                    <a:pt x="117422" y="59812"/>
                  </a:lnTo>
                  <a:lnTo>
                    <a:pt x="117595" y="59713"/>
                  </a:lnTo>
                  <a:lnTo>
                    <a:pt x="117793" y="59639"/>
                  </a:lnTo>
                  <a:lnTo>
                    <a:pt x="117991" y="59614"/>
                  </a:lnTo>
                  <a:close/>
                  <a:moveTo>
                    <a:pt x="83484" y="60999"/>
                  </a:moveTo>
                  <a:lnTo>
                    <a:pt x="83632" y="61024"/>
                  </a:lnTo>
                  <a:lnTo>
                    <a:pt x="83707" y="61074"/>
                  </a:lnTo>
                  <a:lnTo>
                    <a:pt x="83756" y="61123"/>
                  </a:lnTo>
                  <a:lnTo>
                    <a:pt x="83805" y="61173"/>
                  </a:lnTo>
                  <a:lnTo>
                    <a:pt x="83855" y="61247"/>
                  </a:lnTo>
                  <a:lnTo>
                    <a:pt x="83880" y="61395"/>
                  </a:lnTo>
                  <a:lnTo>
                    <a:pt x="83855" y="61519"/>
                  </a:lnTo>
                  <a:lnTo>
                    <a:pt x="83805" y="61593"/>
                  </a:lnTo>
                  <a:lnTo>
                    <a:pt x="83756" y="61643"/>
                  </a:lnTo>
                  <a:lnTo>
                    <a:pt x="83707" y="61692"/>
                  </a:lnTo>
                  <a:lnTo>
                    <a:pt x="83632" y="61742"/>
                  </a:lnTo>
                  <a:lnTo>
                    <a:pt x="83484" y="61766"/>
                  </a:lnTo>
                  <a:lnTo>
                    <a:pt x="83360" y="61742"/>
                  </a:lnTo>
                  <a:lnTo>
                    <a:pt x="83286" y="61692"/>
                  </a:lnTo>
                  <a:lnTo>
                    <a:pt x="83237" y="61643"/>
                  </a:lnTo>
                  <a:lnTo>
                    <a:pt x="83187" y="61593"/>
                  </a:lnTo>
                  <a:lnTo>
                    <a:pt x="83138" y="61519"/>
                  </a:lnTo>
                  <a:lnTo>
                    <a:pt x="83113" y="61395"/>
                  </a:lnTo>
                  <a:lnTo>
                    <a:pt x="83138" y="61247"/>
                  </a:lnTo>
                  <a:lnTo>
                    <a:pt x="83187" y="61173"/>
                  </a:lnTo>
                  <a:lnTo>
                    <a:pt x="83237" y="61123"/>
                  </a:lnTo>
                  <a:lnTo>
                    <a:pt x="83286" y="61074"/>
                  </a:lnTo>
                  <a:lnTo>
                    <a:pt x="83360" y="61024"/>
                  </a:lnTo>
                  <a:lnTo>
                    <a:pt x="83484" y="60999"/>
                  </a:lnTo>
                  <a:close/>
                  <a:moveTo>
                    <a:pt x="100280" y="60703"/>
                  </a:moveTo>
                  <a:lnTo>
                    <a:pt x="100403" y="60752"/>
                  </a:lnTo>
                  <a:lnTo>
                    <a:pt x="100527" y="60802"/>
                  </a:lnTo>
                  <a:lnTo>
                    <a:pt x="100626" y="60901"/>
                  </a:lnTo>
                  <a:lnTo>
                    <a:pt x="100725" y="60999"/>
                  </a:lnTo>
                  <a:lnTo>
                    <a:pt x="100774" y="61123"/>
                  </a:lnTo>
                  <a:lnTo>
                    <a:pt x="100824" y="61247"/>
                  </a:lnTo>
                  <a:lnTo>
                    <a:pt x="100824" y="61395"/>
                  </a:lnTo>
                  <a:lnTo>
                    <a:pt x="100824" y="61519"/>
                  </a:lnTo>
                  <a:lnTo>
                    <a:pt x="100774" y="61643"/>
                  </a:lnTo>
                  <a:lnTo>
                    <a:pt x="100725" y="61766"/>
                  </a:lnTo>
                  <a:lnTo>
                    <a:pt x="100626" y="61865"/>
                  </a:lnTo>
                  <a:lnTo>
                    <a:pt x="100527" y="61964"/>
                  </a:lnTo>
                  <a:lnTo>
                    <a:pt x="100403" y="62014"/>
                  </a:lnTo>
                  <a:lnTo>
                    <a:pt x="100280" y="62063"/>
                  </a:lnTo>
                  <a:lnTo>
                    <a:pt x="100008" y="62063"/>
                  </a:lnTo>
                  <a:lnTo>
                    <a:pt x="99884" y="62014"/>
                  </a:lnTo>
                  <a:lnTo>
                    <a:pt x="99760" y="61964"/>
                  </a:lnTo>
                  <a:lnTo>
                    <a:pt x="99661" y="61865"/>
                  </a:lnTo>
                  <a:lnTo>
                    <a:pt x="99562" y="61766"/>
                  </a:lnTo>
                  <a:lnTo>
                    <a:pt x="99513" y="61643"/>
                  </a:lnTo>
                  <a:lnTo>
                    <a:pt x="99463" y="61519"/>
                  </a:lnTo>
                  <a:lnTo>
                    <a:pt x="99463" y="61395"/>
                  </a:lnTo>
                  <a:lnTo>
                    <a:pt x="99463" y="61247"/>
                  </a:lnTo>
                  <a:lnTo>
                    <a:pt x="99513" y="61123"/>
                  </a:lnTo>
                  <a:lnTo>
                    <a:pt x="99562" y="60999"/>
                  </a:lnTo>
                  <a:lnTo>
                    <a:pt x="99661" y="60901"/>
                  </a:lnTo>
                  <a:lnTo>
                    <a:pt x="99760" y="60802"/>
                  </a:lnTo>
                  <a:lnTo>
                    <a:pt x="99884" y="60752"/>
                  </a:lnTo>
                  <a:lnTo>
                    <a:pt x="100008" y="60703"/>
                  </a:lnTo>
                  <a:close/>
                  <a:moveTo>
                    <a:pt x="110224" y="60554"/>
                  </a:moveTo>
                  <a:lnTo>
                    <a:pt x="110397" y="60604"/>
                  </a:lnTo>
                  <a:lnTo>
                    <a:pt x="110545" y="60703"/>
                  </a:lnTo>
                  <a:lnTo>
                    <a:pt x="110693" y="60802"/>
                  </a:lnTo>
                  <a:lnTo>
                    <a:pt x="110817" y="60950"/>
                  </a:lnTo>
                  <a:lnTo>
                    <a:pt x="110891" y="61098"/>
                  </a:lnTo>
                  <a:lnTo>
                    <a:pt x="110941" y="61272"/>
                  </a:lnTo>
                  <a:lnTo>
                    <a:pt x="110966" y="61445"/>
                  </a:lnTo>
                  <a:lnTo>
                    <a:pt x="110941" y="61618"/>
                  </a:lnTo>
                  <a:lnTo>
                    <a:pt x="110891" y="61766"/>
                  </a:lnTo>
                  <a:lnTo>
                    <a:pt x="110817" y="61939"/>
                  </a:lnTo>
                  <a:lnTo>
                    <a:pt x="110693" y="62063"/>
                  </a:lnTo>
                  <a:lnTo>
                    <a:pt x="110545" y="62187"/>
                  </a:lnTo>
                  <a:lnTo>
                    <a:pt x="110397" y="62261"/>
                  </a:lnTo>
                  <a:lnTo>
                    <a:pt x="110224" y="62310"/>
                  </a:lnTo>
                  <a:lnTo>
                    <a:pt x="110075" y="62335"/>
                  </a:lnTo>
                  <a:lnTo>
                    <a:pt x="109902" y="62310"/>
                  </a:lnTo>
                  <a:lnTo>
                    <a:pt x="109729" y="62261"/>
                  </a:lnTo>
                  <a:lnTo>
                    <a:pt x="109580" y="62187"/>
                  </a:lnTo>
                  <a:lnTo>
                    <a:pt x="109432" y="62063"/>
                  </a:lnTo>
                  <a:lnTo>
                    <a:pt x="109308" y="61939"/>
                  </a:lnTo>
                  <a:lnTo>
                    <a:pt x="109234" y="61766"/>
                  </a:lnTo>
                  <a:lnTo>
                    <a:pt x="109185" y="61618"/>
                  </a:lnTo>
                  <a:lnTo>
                    <a:pt x="109160" y="61445"/>
                  </a:lnTo>
                  <a:lnTo>
                    <a:pt x="109185" y="61272"/>
                  </a:lnTo>
                  <a:lnTo>
                    <a:pt x="109234" y="61098"/>
                  </a:lnTo>
                  <a:lnTo>
                    <a:pt x="109308" y="60950"/>
                  </a:lnTo>
                  <a:lnTo>
                    <a:pt x="109432" y="60802"/>
                  </a:lnTo>
                  <a:lnTo>
                    <a:pt x="109580" y="60703"/>
                  </a:lnTo>
                  <a:lnTo>
                    <a:pt x="109729" y="60604"/>
                  </a:lnTo>
                  <a:lnTo>
                    <a:pt x="109902" y="60554"/>
                  </a:lnTo>
                  <a:close/>
                  <a:moveTo>
                    <a:pt x="105252" y="60925"/>
                  </a:moveTo>
                  <a:lnTo>
                    <a:pt x="105400" y="60950"/>
                  </a:lnTo>
                  <a:lnTo>
                    <a:pt x="105548" y="60999"/>
                  </a:lnTo>
                  <a:lnTo>
                    <a:pt x="105697" y="61074"/>
                  </a:lnTo>
                  <a:lnTo>
                    <a:pt x="105821" y="61173"/>
                  </a:lnTo>
                  <a:lnTo>
                    <a:pt x="105919" y="61296"/>
                  </a:lnTo>
                  <a:lnTo>
                    <a:pt x="105994" y="61445"/>
                  </a:lnTo>
                  <a:lnTo>
                    <a:pt x="106043" y="61593"/>
                  </a:lnTo>
                  <a:lnTo>
                    <a:pt x="106043" y="61742"/>
                  </a:lnTo>
                  <a:lnTo>
                    <a:pt x="106043" y="61890"/>
                  </a:lnTo>
                  <a:lnTo>
                    <a:pt x="105994" y="62038"/>
                  </a:lnTo>
                  <a:lnTo>
                    <a:pt x="105919" y="62187"/>
                  </a:lnTo>
                  <a:lnTo>
                    <a:pt x="105821" y="62310"/>
                  </a:lnTo>
                  <a:lnTo>
                    <a:pt x="105697" y="62409"/>
                  </a:lnTo>
                  <a:lnTo>
                    <a:pt x="105548" y="62484"/>
                  </a:lnTo>
                  <a:lnTo>
                    <a:pt x="105400" y="62533"/>
                  </a:lnTo>
                  <a:lnTo>
                    <a:pt x="105103" y="62533"/>
                  </a:lnTo>
                  <a:lnTo>
                    <a:pt x="104955" y="62484"/>
                  </a:lnTo>
                  <a:lnTo>
                    <a:pt x="104806" y="62409"/>
                  </a:lnTo>
                  <a:lnTo>
                    <a:pt x="104683" y="62310"/>
                  </a:lnTo>
                  <a:lnTo>
                    <a:pt x="104584" y="62187"/>
                  </a:lnTo>
                  <a:lnTo>
                    <a:pt x="104510" y="62038"/>
                  </a:lnTo>
                  <a:lnTo>
                    <a:pt x="104460" y="61890"/>
                  </a:lnTo>
                  <a:lnTo>
                    <a:pt x="104460" y="61742"/>
                  </a:lnTo>
                  <a:lnTo>
                    <a:pt x="104460" y="61593"/>
                  </a:lnTo>
                  <a:lnTo>
                    <a:pt x="104510" y="61445"/>
                  </a:lnTo>
                  <a:lnTo>
                    <a:pt x="104584" y="61296"/>
                  </a:lnTo>
                  <a:lnTo>
                    <a:pt x="104683" y="61173"/>
                  </a:lnTo>
                  <a:lnTo>
                    <a:pt x="104806" y="61074"/>
                  </a:lnTo>
                  <a:lnTo>
                    <a:pt x="104955" y="60999"/>
                  </a:lnTo>
                  <a:lnTo>
                    <a:pt x="105103" y="60950"/>
                  </a:lnTo>
                  <a:lnTo>
                    <a:pt x="105252" y="60925"/>
                  </a:lnTo>
                  <a:close/>
                  <a:moveTo>
                    <a:pt x="113711" y="60604"/>
                  </a:moveTo>
                  <a:lnTo>
                    <a:pt x="113909" y="60628"/>
                  </a:lnTo>
                  <a:lnTo>
                    <a:pt x="114082" y="60678"/>
                  </a:lnTo>
                  <a:lnTo>
                    <a:pt x="114255" y="60777"/>
                  </a:lnTo>
                  <a:lnTo>
                    <a:pt x="114404" y="60901"/>
                  </a:lnTo>
                  <a:lnTo>
                    <a:pt x="114528" y="61049"/>
                  </a:lnTo>
                  <a:lnTo>
                    <a:pt x="114627" y="61222"/>
                  </a:lnTo>
                  <a:lnTo>
                    <a:pt x="114676" y="61395"/>
                  </a:lnTo>
                  <a:lnTo>
                    <a:pt x="114701" y="61593"/>
                  </a:lnTo>
                  <a:lnTo>
                    <a:pt x="114676" y="61766"/>
                  </a:lnTo>
                  <a:lnTo>
                    <a:pt x="114627" y="61964"/>
                  </a:lnTo>
                  <a:lnTo>
                    <a:pt x="114528" y="62137"/>
                  </a:lnTo>
                  <a:lnTo>
                    <a:pt x="114404" y="62286"/>
                  </a:lnTo>
                  <a:lnTo>
                    <a:pt x="114255" y="62409"/>
                  </a:lnTo>
                  <a:lnTo>
                    <a:pt x="114082" y="62508"/>
                  </a:lnTo>
                  <a:lnTo>
                    <a:pt x="113909" y="62558"/>
                  </a:lnTo>
                  <a:lnTo>
                    <a:pt x="113538" y="62558"/>
                  </a:lnTo>
                  <a:lnTo>
                    <a:pt x="113340" y="62508"/>
                  </a:lnTo>
                  <a:lnTo>
                    <a:pt x="113167" y="62409"/>
                  </a:lnTo>
                  <a:lnTo>
                    <a:pt x="113019" y="62286"/>
                  </a:lnTo>
                  <a:lnTo>
                    <a:pt x="112895" y="62137"/>
                  </a:lnTo>
                  <a:lnTo>
                    <a:pt x="112796" y="61964"/>
                  </a:lnTo>
                  <a:lnTo>
                    <a:pt x="112747" y="61766"/>
                  </a:lnTo>
                  <a:lnTo>
                    <a:pt x="112747" y="61593"/>
                  </a:lnTo>
                  <a:lnTo>
                    <a:pt x="112747" y="61395"/>
                  </a:lnTo>
                  <a:lnTo>
                    <a:pt x="112796" y="61222"/>
                  </a:lnTo>
                  <a:lnTo>
                    <a:pt x="112895" y="61049"/>
                  </a:lnTo>
                  <a:lnTo>
                    <a:pt x="113019" y="60901"/>
                  </a:lnTo>
                  <a:lnTo>
                    <a:pt x="113167" y="60777"/>
                  </a:lnTo>
                  <a:lnTo>
                    <a:pt x="113340" y="60678"/>
                  </a:lnTo>
                  <a:lnTo>
                    <a:pt x="113538" y="60628"/>
                  </a:lnTo>
                  <a:lnTo>
                    <a:pt x="113711" y="60604"/>
                  </a:lnTo>
                  <a:close/>
                  <a:moveTo>
                    <a:pt x="85883" y="61692"/>
                  </a:moveTo>
                  <a:lnTo>
                    <a:pt x="85982" y="61717"/>
                  </a:lnTo>
                  <a:lnTo>
                    <a:pt x="86056" y="61766"/>
                  </a:lnTo>
                  <a:lnTo>
                    <a:pt x="86131" y="61816"/>
                  </a:lnTo>
                  <a:lnTo>
                    <a:pt x="86180" y="61890"/>
                  </a:lnTo>
                  <a:lnTo>
                    <a:pt x="86205" y="61964"/>
                  </a:lnTo>
                  <a:lnTo>
                    <a:pt x="86230" y="62063"/>
                  </a:lnTo>
                  <a:lnTo>
                    <a:pt x="86254" y="62137"/>
                  </a:lnTo>
                  <a:lnTo>
                    <a:pt x="86230" y="62212"/>
                  </a:lnTo>
                  <a:lnTo>
                    <a:pt x="86205" y="62310"/>
                  </a:lnTo>
                  <a:lnTo>
                    <a:pt x="86180" y="62385"/>
                  </a:lnTo>
                  <a:lnTo>
                    <a:pt x="86131" y="62459"/>
                  </a:lnTo>
                  <a:lnTo>
                    <a:pt x="86056" y="62508"/>
                  </a:lnTo>
                  <a:lnTo>
                    <a:pt x="85982" y="62533"/>
                  </a:lnTo>
                  <a:lnTo>
                    <a:pt x="85883" y="62558"/>
                  </a:lnTo>
                  <a:lnTo>
                    <a:pt x="85809" y="62583"/>
                  </a:lnTo>
                  <a:lnTo>
                    <a:pt x="85735" y="62558"/>
                  </a:lnTo>
                  <a:lnTo>
                    <a:pt x="85636" y="62533"/>
                  </a:lnTo>
                  <a:lnTo>
                    <a:pt x="85562" y="62508"/>
                  </a:lnTo>
                  <a:lnTo>
                    <a:pt x="85488" y="62459"/>
                  </a:lnTo>
                  <a:lnTo>
                    <a:pt x="85438" y="62385"/>
                  </a:lnTo>
                  <a:lnTo>
                    <a:pt x="85389" y="62310"/>
                  </a:lnTo>
                  <a:lnTo>
                    <a:pt x="85364" y="62212"/>
                  </a:lnTo>
                  <a:lnTo>
                    <a:pt x="85364" y="62137"/>
                  </a:lnTo>
                  <a:lnTo>
                    <a:pt x="85364" y="62063"/>
                  </a:lnTo>
                  <a:lnTo>
                    <a:pt x="85389" y="61964"/>
                  </a:lnTo>
                  <a:lnTo>
                    <a:pt x="85438" y="61890"/>
                  </a:lnTo>
                  <a:lnTo>
                    <a:pt x="85488" y="61816"/>
                  </a:lnTo>
                  <a:lnTo>
                    <a:pt x="85562" y="61766"/>
                  </a:lnTo>
                  <a:lnTo>
                    <a:pt x="85636" y="61717"/>
                  </a:lnTo>
                  <a:lnTo>
                    <a:pt x="85735" y="61692"/>
                  </a:lnTo>
                  <a:close/>
                  <a:moveTo>
                    <a:pt x="79452" y="62038"/>
                  </a:moveTo>
                  <a:lnTo>
                    <a:pt x="79576" y="62063"/>
                  </a:lnTo>
                  <a:lnTo>
                    <a:pt x="79675" y="62137"/>
                  </a:lnTo>
                  <a:lnTo>
                    <a:pt x="79749" y="62236"/>
                  </a:lnTo>
                  <a:lnTo>
                    <a:pt x="79749" y="62360"/>
                  </a:lnTo>
                  <a:lnTo>
                    <a:pt x="79749" y="62459"/>
                  </a:lnTo>
                  <a:lnTo>
                    <a:pt x="79675" y="62558"/>
                  </a:lnTo>
                  <a:lnTo>
                    <a:pt x="79576" y="62632"/>
                  </a:lnTo>
                  <a:lnTo>
                    <a:pt x="79452" y="62657"/>
                  </a:lnTo>
                  <a:lnTo>
                    <a:pt x="79328" y="62632"/>
                  </a:lnTo>
                  <a:lnTo>
                    <a:pt x="79229" y="62558"/>
                  </a:lnTo>
                  <a:lnTo>
                    <a:pt x="79155" y="62459"/>
                  </a:lnTo>
                  <a:lnTo>
                    <a:pt x="79130" y="62360"/>
                  </a:lnTo>
                  <a:lnTo>
                    <a:pt x="79155" y="62236"/>
                  </a:lnTo>
                  <a:lnTo>
                    <a:pt x="79229" y="62137"/>
                  </a:lnTo>
                  <a:lnTo>
                    <a:pt x="79328" y="62063"/>
                  </a:lnTo>
                  <a:lnTo>
                    <a:pt x="79452" y="62038"/>
                  </a:lnTo>
                  <a:close/>
                  <a:moveTo>
                    <a:pt x="120613" y="60381"/>
                  </a:moveTo>
                  <a:lnTo>
                    <a:pt x="120835" y="60406"/>
                  </a:lnTo>
                  <a:lnTo>
                    <a:pt x="121033" y="60480"/>
                  </a:lnTo>
                  <a:lnTo>
                    <a:pt x="121231" y="60579"/>
                  </a:lnTo>
                  <a:lnTo>
                    <a:pt x="121404" y="60727"/>
                  </a:lnTo>
                  <a:lnTo>
                    <a:pt x="121553" y="60901"/>
                  </a:lnTo>
                  <a:lnTo>
                    <a:pt x="121652" y="61098"/>
                  </a:lnTo>
                  <a:lnTo>
                    <a:pt x="121726" y="61296"/>
                  </a:lnTo>
                  <a:lnTo>
                    <a:pt x="121750" y="61519"/>
                  </a:lnTo>
                  <a:lnTo>
                    <a:pt x="121726" y="61742"/>
                  </a:lnTo>
                  <a:lnTo>
                    <a:pt x="121652" y="61939"/>
                  </a:lnTo>
                  <a:lnTo>
                    <a:pt x="121553" y="62137"/>
                  </a:lnTo>
                  <a:lnTo>
                    <a:pt x="121404" y="62335"/>
                  </a:lnTo>
                  <a:lnTo>
                    <a:pt x="121231" y="62459"/>
                  </a:lnTo>
                  <a:lnTo>
                    <a:pt x="121033" y="62583"/>
                  </a:lnTo>
                  <a:lnTo>
                    <a:pt x="120835" y="62632"/>
                  </a:lnTo>
                  <a:lnTo>
                    <a:pt x="120613" y="62657"/>
                  </a:lnTo>
                  <a:lnTo>
                    <a:pt x="120390" y="62632"/>
                  </a:lnTo>
                  <a:lnTo>
                    <a:pt x="120192" y="62583"/>
                  </a:lnTo>
                  <a:lnTo>
                    <a:pt x="119994" y="62459"/>
                  </a:lnTo>
                  <a:lnTo>
                    <a:pt x="119821" y="62335"/>
                  </a:lnTo>
                  <a:lnTo>
                    <a:pt x="119673" y="62137"/>
                  </a:lnTo>
                  <a:lnTo>
                    <a:pt x="119549" y="61939"/>
                  </a:lnTo>
                  <a:lnTo>
                    <a:pt x="119500" y="61742"/>
                  </a:lnTo>
                  <a:lnTo>
                    <a:pt x="119475" y="61519"/>
                  </a:lnTo>
                  <a:lnTo>
                    <a:pt x="119500" y="61296"/>
                  </a:lnTo>
                  <a:lnTo>
                    <a:pt x="119549" y="61098"/>
                  </a:lnTo>
                  <a:lnTo>
                    <a:pt x="119673" y="60901"/>
                  </a:lnTo>
                  <a:lnTo>
                    <a:pt x="119821" y="60727"/>
                  </a:lnTo>
                  <a:lnTo>
                    <a:pt x="119994" y="60579"/>
                  </a:lnTo>
                  <a:lnTo>
                    <a:pt x="120192" y="60480"/>
                  </a:lnTo>
                  <a:lnTo>
                    <a:pt x="120390" y="60406"/>
                  </a:lnTo>
                  <a:lnTo>
                    <a:pt x="120613" y="60381"/>
                  </a:lnTo>
                  <a:close/>
                  <a:moveTo>
                    <a:pt x="123853" y="60233"/>
                  </a:moveTo>
                  <a:lnTo>
                    <a:pt x="124076" y="60257"/>
                  </a:lnTo>
                  <a:lnTo>
                    <a:pt x="124298" y="60332"/>
                  </a:lnTo>
                  <a:lnTo>
                    <a:pt x="124496" y="60431"/>
                  </a:lnTo>
                  <a:lnTo>
                    <a:pt x="124694" y="60604"/>
                  </a:lnTo>
                  <a:lnTo>
                    <a:pt x="124842" y="60777"/>
                  </a:lnTo>
                  <a:lnTo>
                    <a:pt x="124966" y="60999"/>
                  </a:lnTo>
                  <a:lnTo>
                    <a:pt x="125040" y="61222"/>
                  </a:lnTo>
                  <a:lnTo>
                    <a:pt x="125065" y="61445"/>
                  </a:lnTo>
                  <a:lnTo>
                    <a:pt x="125040" y="61692"/>
                  </a:lnTo>
                  <a:lnTo>
                    <a:pt x="124966" y="61915"/>
                  </a:lnTo>
                  <a:lnTo>
                    <a:pt x="124842" y="62113"/>
                  </a:lnTo>
                  <a:lnTo>
                    <a:pt x="124694" y="62310"/>
                  </a:lnTo>
                  <a:lnTo>
                    <a:pt x="124496" y="62459"/>
                  </a:lnTo>
                  <a:lnTo>
                    <a:pt x="124298" y="62583"/>
                  </a:lnTo>
                  <a:lnTo>
                    <a:pt x="124076" y="62632"/>
                  </a:lnTo>
                  <a:lnTo>
                    <a:pt x="123853" y="62657"/>
                  </a:lnTo>
                  <a:lnTo>
                    <a:pt x="123606" y="62632"/>
                  </a:lnTo>
                  <a:lnTo>
                    <a:pt x="123383" y="62583"/>
                  </a:lnTo>
                  <a:lnTo>
                    <a:pt x="123185" y="62459"/>
                  </a:lnTo>
                  <a:lnTo>
                    <a:pt x="122987" y="62310"/>
                  </a:lnTo>
                  <a:lnTo>
                    <a:pt x="122839" y="62113"/>
                  </a:lnTo>
                  <a:lnTo>
                    <a:pt x="122715" y="61915"/>
                  </a:lnTo>
                  <a:lnTo>
                    <a:pt x="122641" y="61692"/>
                  </a:lnTo>
                  <a:lnTo>
                    <a:pt x="122641" y="61445"/>
                  </a:lnTo>
                  <a:lnTo>
                    <a:pt x="122641" y="61222"/>
                  </a:lnTo>
                  <a:lnTo>
                    <a:pt x="122715" y="60999"/>
                  </a:lnTo>
                  <a:lnTo>
                    <a:pt x="122839" y="60777"/>
                  </a:lnTo>
                  <a:lnTo>
                    <a:pt x="122987" y="60604"/>
                  </a:lnTo>
                  <a:lnTo>
                    <a:pt x="123185" y="60431"/>
                  </a:lnTo>
                  <a:lnTo>
                    <a:pt x="123383" y="60332"/>
                  </a:lnTo>
                  <a:lnTo>
                    <a:pt x="123606" y="60257"/>
                  </a:lnTo>
                  <a:lnTo>
                    <a:pt x="123853" y="60233"/>
                  </a:lnTo>
                  <a:close/>
                  <a:moveTo>
                    <a:pt x="97831" y="61469"/>
                  </a:moveTo>
                  <a:lnTo>
                    <a:pt x="97954" y="61494"/>
                  </a:lnTo>
                  <a:lnTo>
                    <a:pt x="98078" y="61519"/>
                  </a:lnTo>
                  <a:lnTo>
                    <a:pt x="98202" y="61593"/>
                  </a:lnTo>
                  <a:lnTo>
                    <a:pt x="98301" y="61667"/>
                  </a:lnTo>
                  <a:lnTo>
                    <a:pt x="98375" y="61766"/>
                  </a:lnTo>
                  <a:lnTo>
                    <a:pt x="98449" y="61890"/>
                  </a:lnTo>
                  <a:lnTo>
                    <a:pt x="98474" y="62014"/>
                  </a:lnTo>
                  <a:lnTo>
                    <a:pt x="98499" y="62137"/>
                  </a:lnTo>
                  <a:lnTo>
                    <a:pt x="98474" y="62261"/>
                  </a:lnTo>
                  <a:lnTo>
                    <a:pt x="98449" y="62385"/>
                  </a:lnTo>
                  <a:lnTo>
                    <a:pt x="98375" y="62508"/>
                  </a:lnTo>
                  <a:lnTo>
                    <a:pt x="98301" y="62607"/>
                  </a:lnTo>
                  <a:lnTo>
                    <a:pt x="98202" y="62681"/>
                  </a:lnTo>
                  <a:lnTo>
                    <a:pt x="98078" y="62756"/>
                  </a:lnTo>
                  <a:lnTo>
                    <a:pt x="97954" y="62780"/>
                  </a:lnTo>
                  <a:lnTo>
                    <a:pt x="97831" y="62805"/>
                  </a:lnTo>
                  <a:lnTo>
                    <a:pt x="97707" y="62780"/>
                  </a:lnTo>
                  <a:lnTo>
                    <a:pt x="97583" y="62756"/>
                  </a:lnTo>
                  <a:lnTo>
                    <a:pt x="97460" y="62681"/>
                  </a:lnTo>
                  <a:lnTo>
                    <a:pt x="97361" y="62607"/>
                  </a:lnTo>
                  <a:lnTo>
                    <a:pt x="97287" y="62508"/>
                  </a:lnTo>
                  <a:lnTo>
                    <a:pt x="97212" y="62385"/>
                  </a:lnTo>
                  <a:lnTo>
                    <a:pt x="97188" y="62261"/>
                  </a:lnTo>
                  <a:lnTo>
                    <a:pt x="97163" y="62137"/>
                  </a:lnTo>
                  <a:lnTo>
                    <a:pt x="97188" y="62014"/>
                  </a:lnTo>
                  <a:lnTo>
                    <a:pt x="97212" y="61890"/>
                  </a:lnTo>
                  <a:lnTo>
                    <a:pt x="97287" y="61766"/>
                  </a:lnTo>
                  <a:lnTo>
                    <a:pt x="97361" y="61667"/>
                  </a:lnTo>
                  <a:lnTo>
                    <a:pt x="97460" y="61593"/>
                  </a:lnTo>
                  <a:lnTo>
                    <a:pt x="97583" y="61519"/>
                  </a:lnTo>
                  <a:lnTo>
                    <a:pt x="97707" y="61494"/>
                  </a:lnTo>
                  <a:lnTo>
                    <a:pt x="97831" y="61469"/>
                  </a:lnTo>
                  <a:close/>
                  <a:moveTo>
                    <a:pt x="88283" y="62137"/>
                  </a:moveTo>
                  <a:lnTo>
                    <a:pt x="88382" y="62162"/>
                  </a:lnTo>
                  <a:lnTo>
                    <a:pt x="88456" y="62212"/>
                  </a:lnTo>
                  <a:lnTo>
                    <a:pt x="88530" y="62286"/>
                  </a:lnTo>
                  <a:lnTo>
                    <a:pt x="88604" y="62360"/>
                  </a:lnTo>
                  <a:lnTo>
                    <a:pt x="88654" y="62459"/>
                  </a:lnTo>
                  <a:lnTo>
                    <a:pt x="88678" y="62533"/>
                  </a:lnTo>
                  <a:lnTo>
                    <a:pt x="88678" y="62632"/>
                  </a:lnTo>
                  <a:lnTo>
                    <a:pt x="88678" y="62731"/>
                  </a:lnTo>
                  <a:lnTo>
                    <a:pt x="88654" y="62830"/>
                  </a:lnTo>
                  <a:lnTo>
                    <a:pt x="88604" y="62904"/>
                  </a:lnTo>
                  <a:lnTo>
                    <a:pt x="88530" y="63003"/>
                  </a:lnTo>
                  <a:lnTo>
                    <a:pt x="88456" y="63053"/>
                  </a:lnTo>
                  <a:lnTo>
                    <a:pt x="88382" y="63102"/>
                  </a:lnTo>
                  <a:lnTo>
                    <a:pt x="88283" y="63127"/>
                  </a:lnTo>
                  <a:lnTo>
                    <a:pt x="88184" y="63151"/>
                  </a:lnTo>
                  <a:lnTo>
                    <a:pt x="88085" y="63127"/>
                  </a:lnTo>
                  <a:lnTo>
                    <a:pt x="87986" y="63102"/>
                  </a:lnTo>
                  <a:lnTo>
                    <a:pt x="87912" y="63053"/>
                  </a:lnTo>
                  <a:lnTo>
                    <a:pt x="87837" y="63003"/>
                  </a:lnTo>
                  <a:lnTo>
                    <a:pt x="87763" y="62904"/>
                  </a:lnTo>
                  <a:lnTo>
                    <a:pt x="87714" y="62830"/>
                  </a:lnTo>
                  <a:lnTo>
                    <a:pt x="87689" y="62731"/>
                  </a:lnTo>
                  <a:lnTo>
                    <a:pt x="87689" y="62632"/>
                  </a:lnTo>
                  <a:lnTo>
                    <a:pt x="87689" y="62533"/>
                  </a:lnTo>
                  <a:lnTo>
                    <a:pt x="87714" y="62459"/>
                  </a:lnTo>
                  <a:lnTo>
                    <a:pt x="87763" y="62360"/>
                  </a:lnTo>
                  <a:lnTo>
                    <a:pt x="87837" y="62286"/>
                  </a:lnTo>
                  <a:lnTo>
                    <a:pt x="87912" y="62212"/>
                  </a:lnTo>
                  <a:lnTo>
                    <a:pt x="87986" y="62162"/>
                  </a:lnTo>
                  <a:lnTo>
                    <a:pt x="88085" y="62137"/>
                  </a:lnTo>
                  <a:close/>
                  <a:moveTo>
                    <a:pt x="75544" y="62731"/>
                  </a:moveTo>
                  <a:lnTo>
                    <a:pt x="75618" y="62756"/>
                  </a:lnTo>
                  <a:lnTo>
                    <a:pt x="75692" y="62805"/>
                  </a:lnTo>
                  <a:lnTo>
                    <a:pt x="75742" y="62879"/>
                  </a:lnTo>
                  <a:lnTo>
                    <a:pt x="75766" y="62954"/>
                  </a:lnTo>
                  <a:lnTo>
                    <a:pt x="75742" y="63028"/>
                  </a:lnTo>
                  <a:lnTo>
                    <a:pt x="75692" y="63102"/>
                  </a:lnTo>
                  <a:lnTo>
                    <a:pt x="75618" y="63151"/>
                  </a:lnTo>
                  <a:lnTo>
                    <a:pt x="75544" y="63176"/>
                  </a:lnTo>
                  <a:lnTo>
                    <a:pt x="75445" y="63151"/>
                  </a:lnTo>
                  <a:lnTo>
                    <a:pt x="75371" y="63102"/>
                  </a:lnTo>
                  <a:lnTo>
                    <a:pt x="75321" y="63028"/>
                  </a:lnTo>
                  <a:lnTo>
                    <a:pt x="75321" y="62954"/>
                  </a:lnTo>
                  <a:lnTo>
                    <a:pt x="75321" y="62879"/>
                  </a:lnTo>
                  <a:lnTo>
                    <a:pt x="75371" y="62805"/>
                  </a:lnTo>
                  <a:lnTo>
                    <a:pt x="75445" y="62756"/>
                  </a:lnTo>
                  <a:lnTo>
                    <a:pt x="75544" y="62731"/>
                  </a:lnTo>
                  <a:close/>
                  <a:moveTo>
                    <a:pt x="95580" y="62014"/>
                  </a:moveTo>
                  <a:lnTo>
                    <a:pt x="95703" y="62063"/>
                  </a:lnTo>
                  <a:lnTo>
                    <a:pt x="95802" y="62113"/>
                  </a:lnTo>
                  <a:lnTo>
                    <a:pt x="95901" y="62187"/>
                  </a:lnTo>
                  <a:lnTo>
                    <a:pt x="95976" y="62286"/>
                  </a:lnTo>
                  <a:lnTo>
                    <a:pt x="96050" y="62409"/>
                  </a:lnTo>
                  <a:lnTo>
                    <a:pt x="96075" y="62508"/>
                  </a:lnTo>
                  <a:lnTo>
                    <a:pt x="96075" y="62632"/>
                  </a:lnTo>
                  <a:lnTo>
                    <a:pt x="96075" y="62756"/>
                  </a:lnTo>
                  <a:lnTo>
                    <a:pt x="96050" y="62879"/>
                  </a:lnTo>
                  <a:lnTo>
                    <a:pt x="95976" y="62978"/>
                  </a:lnTo>
                  <a:lnTo>
                    <a:pt x="95901" y="63077"/>
                  </a:lnTo>
                  <a:lnTo>
                    <a:pt x="95802" y="63176"/>
                  </a:lnTo>
                  <a:lnTo>
                    <a:pt x="95703" y="63226"/>
                  </a:lnTo>
                  <a:lnTo>
                    <a:pt x="95580" y="63250"/>
                  </a:lnTo>
                  <a:lnTo>
                    <a:pt x="95456" y="63275"/>
                  </a:lnTo>
                  <a:lnTo>
                    <a:pt x="95332" y="63250"/>
                  </a:lnTo>
                  <a:lnTo>
                    <a:pt x="95209" y="63226"/>
                  </a:lnTo>
                  <a:lnTo>
                    <a:pt x="95110" y="63176"/>
                  </a:lnTo>
                  <a:lnTo>
                    <a:pt x="95011" y="63077"/>
                  </a:lnTo>
                  <a:lnTo>
                    <a:pt x="94937" y="62978"/>
                  </a:lnTo>
                  <a:lnTo>
                    <a:pt x="94862" y="62879"/>
                  </a:lnTo>
                  <a:lnTo>
                    <a:pt x="94838" y="62756"/>
                  </a:lnTo>
                  <a:lnTo>
                    <a:pt x="94813" y="62632"/>
                  </a:lnTo>
                  <a:lnTo>
                    <a:pt x="94838" y="62508"/>
                  </a:lnTo>
                  <a:lnTo>
                    <a:pt x="94862" y="62409"/>
                  </a:lnTo>
                  <a:lnTo>
                    <a:pt x="94937" y="62286"/>
                  </a:lnTo>
                  <a:lnTo>
                    <a:pt x="95011" y="62187"/>
                  </a:lnTo>
                  <a:lnTo>
                    <a:pt x="95110" y="62113"/>
                  </a:lnTo>
                  <a:lnTo>
                    <a:pt x="95209" y="62063"/>
                  </a:lnTo>
                  <a:lnTo>
                    <a:pt x="95332" y="62014"/>
                  </a:lnTo>
                  <a:close/>
                  <a:moveTo>
                    <a:pt x="71759" y="63127"/>
                  </a:moveTo>
                  <a:lnTo>
                    <a:pt x="71809" y="63151"/>
                  </a:lnTo>
                  <a:lnTo>
                    <a:pt x="71833" y="63201"/>
                  </a:lnTo>
                  <a:lnTo>
                    <a:pt x="71833" y="63250"/>
                  </a:lnTo>
                  <a:lnTo>
                    <a:pt x="71833" y="63300"/>
                  </a:lnTo>
                  <a:lnTo>
                    <a:pt x="71809" y="63325"/>
                  </a:lnTo>
                  <a:lnTo>
                    <a:pt x="71759" y="63349"/>
                  </a:lnTo>
                  <a:lnTo>
                    <a:pt x="71710" y="63374"/>
                  </a:lnTo>
                  <a:lnTo>
                    <a:pt x="71660" y="63349"/>
                  </a:lnTo>
                  <a:lnTo>
                    <a:pt x="71635" y="63325"/>
                  </a:lnTo>
                  <a:lnTo>
                    <a:pt x="71611" y="63300"/>
                  </a:lnTo>
                  <a:lnTo>
                    <a:pt x="71586" y="63250"/>
                  </a:lnTo>
                  <a:lnTo>
                    <a:pt x="71611" y="63201"/>
                  </a:lnTo>
                  <a:lnTo>
                    <a:pt x="71635" y="63151"/>
                  </a:lnTo>
                  <a:lnTo>
                    <a:pt x="71660" y="63127"/>
                  </a:lnTo>
                  <a:close/>
                  <a:moveTo>
                    <a:pt x="90608" y="62335"/>
                  </a:moveTo>
                  <a:lnTo>
                    <a:pt x="90707" y="62360"/>
                  </a:lnTo>
                  <a:lnTo>
                    <a:pt x="90806" y="62385"/>
                  </a:lnTo>
                  <a:lnTo>
                    <a:pt x="90905" y="62434"/>
                  </a:lnTo>
                  <a:lnTo>
                    <a:pt x="91004" y="62508"/>
                  </a:lnTo>
                  <a:lnTo>
                    <a:pt x="91053" y="62583"/>
                  </a:lnTo>
                  <a:lnTo>
                    <a:pt x="91103" y="62681"/>
                  </a:lnTo>
                  <a:lnTo>
                    <a:pt x="91152" y="62780"/>
                  </a:lnTo>
                  <a:lnTo>
                    <a:pt x="91152" y="62904"/>
                  </a:lnTo>
                  <a:lnTo>
                    <a:pt x="91152" y="63003"/>
                  </a:lnTo>
                  <a:lnTo>
                    <a:pt x="91103" y="63102"/>
                  </a:lnTo>
                  <a:lnTo>
                    <a:pt x="91053" y="63201"/>
                  </a:lnTo>
                  <a:lnTo>
                    <a:pt x="91004" y="63275"/>
                  </a:lnTo>
                  <a:lnTo>
                    <a:pt x="90905" y="63349"/>
                  </a:lnTo>
                  <a:lnTo>
                    <a:pt x="90806" y="63399"/>
                  </a:lnTo>
                  <a:lnTo>
                    <a:pt x="90707" y="63424"/>
                  </a:lnTo>
                  <a:lnTo>
                    <a:pt x="90608" y="63448"/>
                  </a:lnTo>
                  <a:lnTo>
                    <a:pt x="90509" y="63424"/>
                  </a:lnTo>
                  <a:lnTo>
                    <a:pt x="90385" y="63399"/>
                  </a:lnTo>
                  <a:lnTo>
                    <a:pt x="90311" y="63349"/>
                  </a:lnTo>
                  <a:lnTo>
                    <a:pt x="90212" y="63275"/>
                  </a:lnTo>
                  <a:lnTo>
                    <a:pt x="90138" y="63201"/>
                  </a:lnTo>
                  <a:lnTo>
                    <a:pt x="90088" y="63102"/>
                  </a:lnTo>
                  <a:lnTo>
                    <a:pt x="90064" y="63003"/>
                  </a:lnTo>
                  <a:lnTo>
                    <a:pt x="90064" y="62904"/>
                  </a:lnTo>
                  <a:lnTo>
                    <a:pt x="90064" y="62780"/>
                  </a:lnTo>
                  <a:lnTo>
                    <a:pt x="90088" y="62681"/>
                  </a:lnTo>
                  <a:lnTo>
                    <a:pt x="90138" y="62583"/>
                  </a:lnTo>
                  <a:lnTo>
                    <a:pt x="90212" y="62508"/>
                  </a:lnTo>
                  <a:lnTo>
                    <a:pt x="90311" y="62434"/>
                  </a:lnTo>
                  <a:lnTo>
                    <a:pt x="90410" y="62385"/>
                  </a:lnTo>
                  <a:lnTo>
                    <a:pt x="90509" y="62360"/>
                  </a:lnTo>
                  <a:lnTo>
                    <a:pt x="90608" y="62335"/>
                  </a:lnTo>
                  <a:close/>
                  <a:moveTo>
                    <a:pt x="93032" y="62286"/>
                  </a:moveTo>
                  <a:lnTo>
                    <a:pt x="93156" y="62310"/>
                  </a:lnTo>
                  <a:lnTo>
                    <a:pt x="93255" y="62335"/>
                  </a:lnTo>
                  <a:lnTo>
                    <a:pt x="93354" y="62385"/>
                  </a:lnTo>
                  <a:lnTo>
                    <a:pt x="93453" y="62484"/>
                  </a:lnTo>
                  <a:lnTo>
                    <a:pt x="93527" y="62558"/>
                  </a:lnTo>
                  <a:lnTo>
                    <a:pt x="93576" y="62657"/>
                  </a:lnTo>
                  <a:lnTo>
                    <a:pt x="93626" y="62780"/>
                  </a:lnTo>
                  <a:lnTo>
                    <a:pt x="93626" y="62904"/>
                  </a:lnTo>
                  <a:lnTo>
                    <a:pt x="93626" y="63003"/>
                  </a:lnTo>
                  <a:lnTo>
                    <a:pt x="93576" y="63127"/>
                  </a:lnTo>
                  <a:lnTo>
                    <a:pt x="93527" y="63226"/>
                  </a:lnTo>
                  <a:lnTo>
                    <a:pt x="93453" y="63325"/>
                  </a:lnTo>
                  <a:lnTo>
                    <a:pt x="93354" y="63399"/>
                  </a:lnTo>
                  <a:lnTo>
                    <a:pt x="93255" y="63448"/>
                  </a:lnTo>
                  <a:lnTo>
                    <a:pt x="93156" y="63473"/>
                  </a:lnTo>
                  <a:lnTo>
                    <a:pt x="93032" y="63498"/>
                  </a:lnTo>
                  <a:lnTo>
                    <a:pt x="92933" y="63473"/>
                  </a:lnTo>
                  <a:lnTo>
                    <a:pt x="92809" y="63448"/>
                  </a:lnTo>
                  <a:lnTo>
                    <a:pt x="92710" y="63399"/>
                  </a:lnTo>
                  <a:lnTo>
                    <a:pt x="92611" y="63325"/>
                  </a:lnTo>
                  <a:lnTo>
                    <a:pt x="92537" y="63226"/>
                  </a:lnTo>
                  <a:lnTo>
                    <a:pt x="92488" y="63127"/>
                  </a:lnTo>
                  <a:lnTo>
                    <a:pt x="92463" y="63003"/>
                  </a:lnTo>
                  <a:lnTo>
                    <a:pt x="92438" y="62904"/>
                  </a:lnTo>
                  <a:lnTo>
                    <a:pt x="92463" y="62780"/>
                  </a:lnTo>
                  <a:lnTo>
                    <a:pt x="92488" y="62657"/>
                  </a:lnTo>
                  <a:lnTo>
                    <a:pt x="92537" y="62558"/>
                  </a:lnTo>
                  <a:lnTo>
                    <a:pt x="92611" y="62484"/>
                  </a:lnTo>
                  <a:lnTo>
                    <a:pt x="92710" y="62385"/>
                  </a:lnTo>
                  <a:lnTo>
                    <a:pt x="92809" y="62335"/>
                  </a:lnTo>
                  <a:lnTo>
                    <a:pt x="92933" y="62310"/>
                  </a:lnTo>
                  <a:lnTo>
                    <a:pt x="93032" y="62286"/>
                  </a:lnTo>
                  <a:close/>
                  <a:moveTo>
                    <a:pt x="116383" y="61469"/>
                  </a:moveTo>
                  <a:lnTo>
                    <a:pt x="116581" y="61494"/>
                  </a:lnTo>
                  <a:lnTo>
                    <a:pt x="116779" y="61544"/>
                  </a:lnTo>
                  <a:lnTo>
                    <a:pt x="116976" y="61643"/>
                  </a:lnTo>
                  <a:lnTo>
                    <a:pt x="117150" y="61791"/>
                  </a:lnTo>
                  <a:lnTo>
                    <a:pt x="117273" y="61964"/>
                  </a:lnTo>
                  <a:lnTo>
                    <a:pt x="117372" y="62137"/>
                  </a:lnTo>
                  <a:lnTo>
                    <a:pt x="117422" y="62335"/>
                  </a:lnTo>
                  <a:lnTo>
                    <a:pt x="117446" y="62533"/>
                  </a:lnTo>
                  <a:lnTo>
                    <a:pt x="117422" y="62731"/>
                  </a:lnTo>
                  <a:lnTo>
                    <a:pt x="117372" y="62929"/>
                  </a:lnTo>
                  <a:lnTo>
                    <a:pt x="117273" y="63127"/>
                  </a:lnTo>
                  <a:lnTo>
                    <a:pt x="117150" y="63275"/>
                  </a:lnTo>
                  <a:lnTo>
                    <a:pt x="116976" y="63424"/>
                  </a:lnTo>
                  <a:lnTo>
                    <a:pt x="116779" y="63523"/>
                  </a:lnTo>
                  <a:lnTo>
                    <a:pt x="116581" y="63572"/>
                  </a:lnTo>
                  <a:lnTo>
                    <a:pt x="116383" y="63597"/>
                  </a:lnTo>
                  <a:lnTo>
                    <a:pt x="116185" y="63572"/>
                  </a:lnTo>
                  <a:lnTo>
                    <a:pt x="115987" y="63523"/>
                  </a:lnTo>
                  <a:lnTo>
                    <a:pt x="115814" y="63424"/>
                  </a:lnTo>
                  <a:lnTo>
                    <a:pt x="115641" y="63275"/>
                  </a:lnTo>
                  <a:lnTo>
                    <a:pt x="115492" y="63127"/>
                  </a:lnTo>
                  <a:lnTo>
                    <a:pt x="115393" y="62929"/>
                  </a:lnTo>
                  <a:lnTo>
                    <a:pt x="115344" y="62731"/>
                  </a:lnTo>
                  <a:lnTo>
                    <a:pt x="115319" y="62533"/>
                  </a:lnTo>
                  <a:lnTo>
                    <a:pt x="115344" y="62335"/>
                  </a:lnTo>
                  <a:lnTo>
                    <a:pt x="115393" y="62137"/>
                  </a:lnTo>
                  <a:lnTo>
                    <a:pt x="115492" y="61964"/>
                  </a:lnTo>
                  <a:lnTo>
                    <a:pt x="115641" y="61791"/>
                  </a:lnTo>
                  <a:lnTo>
                    <a:pt x="115814" y="61643"/>
                  </a:lnTo>
                  <a:lnTo>
                    <a:pt x="115987" y="61544"/>
                  </a:lnTo>
                  <a:lnTo>
                    <a:pt x="116185" y="61494"/>
                  </a:lnTo>
                  <a:lnTo>
                    <a:pt x="116383" y="61469"/>
                  </a:lnTo>
                  <a:close/>
                  <a:moveTo>
                    <a:pt x="103248" y="62137"/>
                  </a:moveTo>
                  <a:lnTo>
                    <a:pt x="103396" y="62187"/>
                  </a:lnTo>
                  <a:lnTo>
                    <a:pt x="103520" y="62261"/>
                  </a:lnTo>
                  <a:lnTo>
                    <a:pt x="103644" y="62360"/>
                  </a:lnTo>
                  <a:lnTo>
                    <a:pt x="103743" y="62484"/>
                  </a:lnTo>
                  <a:lnTo>
                    <a:pt x="103817" y="62607"/>
                  </a:lnTo>
                  <a:lnTo>
                    <a:pt x="103866" y="62756"/>
                  </a:lnTo>
                  <a:lnTo>
                    <a:pt x="103891" y="62904"/>
                  </a:lnTo>
                  <a:lnTo>
                    <a:pt x="103866" y="63077"/>
                  </a:lnTo>
                  <a:lnTo>
                    <a:pt x="103817" y="63201"/>
                  </a:lnTo>
                  <a:lnTo>
                    <a:pt x="103743" y="63349"/>
                  </a:lnTo>
                  <a:lnTo>
                    <a:pt x="103644" y="63473"/>
                  </a:lnTo>
                  <a:lnTo>
                    <a:pt x="103520" y="63572"/>
                  </a:lnTo>
                  <a:lnTo>
                    <a:pt x="103396" y="63646"/>
                  </a:lnTo>
                  <a:lnTo>
                    <a:pt x="103248" y="63696"/>
                  </a:lnTo>
                  <a:lnTo>
                    <a:pt x="102951" y="63696"/>
                  </a:lnTo>
                  <a:lnTo>
                    <a:pt x="102803" y="63646"/>
                  </a:lnTo>
                  <a:lnTo>
                    <a:pt x="102654" y="63572"/>
                  </a:lnTo>
                  <a:lnTo>
                    <a:pt x="102531" y="63473"/>
                  </a:lnTo>
                  <a:lnTo>
                    <a:pt x="102432" y="63349"/>
                  </a:lnTo>
                  <a:lnTo>
                    <a:pt x="102357" y="63201"/>
                  </a:lnTo>
                  <a:lnTo>
                    <a:pt x="102333" y="63077"/>
                  </a:lnTo>
                  <a:lnTo>
                    <a:pt x="102308" y="62904"/>
                  </a:lnTo>
                  <a:lnTo>
                    <a:pt x="102333" y="62756"/>
                  </a:lnTo>
                  <a:lnTo>
                    <a:pt x="102357" y="62607"/>
                  </a:lnTo>
                  <a:lnTo>
                    <a:pt x="102432" y="62484"/>
                  </a:lnTo>
                  <a:lnTo>
                    <a:pt x="102531" y="62360"/>
                  </a:lnTo>
                  <a:lnTo>
                    <a:pt x="102654" y="62261"/>
                  </a:lnTo>
                  <a:lnTo>
                    <a:pt x="102803" y="62187"/>
                  </a:lnTo>
                  <a:lnTo>
                    <a:pt x="102951" y="62137"/>
                  </a:lnTo>
                  <a:close/>
                  <a:moveTo>
                    <a:pt x="81653" y="63028"/>
                  </a:moveTo>
                  <a:lnTo>
                    <a:pt x="81802" y="63053"/>
                  </a:lnTo>
                  <a:lnTo>
                    <a:pt x="81876" y="63102"/>
                  </a:lnTo>
                  <a:lnTo>
                    <a:pt x="81926" y="63151"/>
                  </a:lnTo>
                  <a:lnTo>
                    <a:pt x="81975" y="63201"/>
                  </a:lnTo>
                  <a:lnTo>
                    <a:pt x="82025" y="63275"/>
                  </a:lnTo>
                  <a:lnTo>
                    <a:pt x="82049" y="63424"/>
                  </a:lnTo>
                  <a:lnTo>
                    <a:pt x="82025" y="63572"/>
                  </a:lnTo>
                  <a:lnTo>
                    <a:pt x="81975" y="63646"/>
                  </a:lnTo>
                  <a:lnTo>
                    <a:pt x="81926" y="63696"/>
                  </a:lnTo>
                  <a:lnTo>
                    <a:pt x="81876" y="63745"/>
                  </a:lnTo>
                  <a:lnTo>
                    <a:pt x="81802" y="63795"/>
                  </a:lnTo>
                  <a:lnTo>
                    <a:pt x="81653" y="63819"/>
                  </a:lnTo>
                  <a:lnTo>
                    <a:pt x="81505" y="63795"/>
                  </a:lnTo>
                  <a:lnTo>
                    <a:pt x="81456" y="63745"/>
                  </a:lnTo>
                  <a:lnTo>
                    <a:pt x="81381" y="63696"/>
                  </a:lnTo>
                  <a:lnTo>
                    <a:pt x="81332" y="63646"/>
                  </a:lnTo>
                  <a:lnTo>
                    <a:pt x="81307" y="63572"/>
                  </a:lnTo>
                  <a:lnTo>
                    <a:pt x="81258" y="63424"/>
                  </a:lnTo>
                  <a:lnTo>
                    <a:pt x="81307" y="63275"/>
                  </a:lnTo>
                  <a:lnTo>
                    <a:pt x="81332" y="63201"/>
                  </a:lnTo>
                  <a:lnTo>
                    <a:pt x="81381" y="63151"/>
                  </a:lnTo>
                  <a:lnTo>
                    <a:pt x="81456" y="63102"/>
                  </a:lnTo>
                  <a:lnTo>
                    <a:pt x="81505" y="63053"/>
                  </a:lnTo>
                  <a:lnTo>
                    <a:pt x="81653" y="63028"/>
                  </a:lnTo>
                  <a:close/>
                  <a:moveTo>
                    <a:pt x="108096" y="62063"/>
                  </a:moveTo>
                  <a:lnTo>
                    <a:pt x="108269" y="62088"/>
                  </a:lnTo>
                  <a:lnTo>
                    <a:pt x="108443" y="62137"/>
                  </a:lnTo>
                  <a:lnTo>
                    <a:pt x="108591" y="62212"/>
                  </a:lnTo>
                  <a:lnTo>
                    <a:pt x="108739" y="62335"/>
                  </a:lnTo>
                  <a:lnTo>
                    <a:pt x="108838" y="62459"/>
                  </a:lnTo>
                  <a:lnTo>
                    <a:pt x="108937" y="62607"/>
                  </a:lnTo>
                  <a:lnTo>
                    <a:pt x="108987" y="62780"/>
                  </a:lnTo>
                  <a:lnTo>
                    <a:pt x="108987" y="62954"/>
                  </a:lnTo>
                  <a:lnTo>
                    <a:pt x="108987" y="63127"/>
                  </a:lnTo>
                  <a:lnTo>
                    <a:pt x="108937" y="63275"/>
                  </a:lnTo>
                  <a:lnTo>
                    <a:pt x="108838" y="63448"/>
                  </a:lnTo>
                  <a:lnTo>
                    <a:pt x="108739" y="63572"/>
                  </a:lnTo>
                  <a:lnTo>
                    <a:pt x="108591" y="63696"/>
                  </a:lnTo>
                  <a:lnTo>
                    <a:pt x="108443" y="63770"/>
                  </a:lnTo>
                  <a:lnTo>
                    <a:pt x="108269" y="63819"/>
                  </a:lnTo>
                  <a:lnTo>
                    <a:pt x="108096" y="63844"/>
                  </a:lnTo>
                  <a:lnTo>
                    <a:pt x="107923" y="63819"/>
                  </a:lnTo>
                  <a:lnTo>
                    <a:pt x="107775" y="63770"/>
                  </a:lnTo>
                  <a:lnTo>
                    <a:pt x="107602" y="63696"/>
                  </a:lnTo>
                  <a:lnTo>
                    <a:pt x="107478" y="63572"/>
                  </a:lnTo>
                  <a:lnTo>
                    <a:pt x="107354" y="63448"/>
                  </a:lnTo>
                  <a:lnTo>
                    <a:pt x="107280" y="63275"/>
                  </a:lnTo>
                  <a:lnTo>
                    <a:pt x="107230" y="63127"/>
                  </a:lnTo>
                  <a:lnTo>
                    <a:pt x="107206" y="62954"/>
                  </a:lnTo>
                  <a:lnTo>
                    <a:pt x="107230" y="62780"/>
                  </a:lnTo>
                  <a:lnTo>
                    <a:pt x="107280" y="62607"/>
                  </a:lnTo>
                  <a:lnTo>
                    <a:pt x="107354" y="62459"/>
                  </a:lnTo>
                  <a:lnTo>
                    <a:pt x="107478" y="62335"/>
                  </a:lnTo>
                  <a:lnTo>
                    <a:pt x="107602" y="62212"/>
                  </a:lnTo>
                  <a:lnTo>
                    <a:pt x="107775" y="62137"/>
                  </a:lnTo>
                  <a:lnTo>
                    <a:pt x="107923" y="62088"/>
                  </a:lnTo>
                  <a:lnTo>
                    <a:pt x="108096" y="62063"/>
                  </a:lnTo>
                  <a:close/>
                  <a:moveTo>
                    <a:pt x="111930" y="62261"/>
                  </a:moveTo>
                  <a:lnTo>
                    <a:pt x="112128" y="62286"/>
                  </a:lnTo>
                  <a:lnTo>
                    <a:pt x="112301" y="62335"/>
                  </a:lnTo>
                  <a:lnTo>
                    <a:pt x="112474" y="62434"/>
                  </a:lnTo>
                  <a:lnTo>
                    <a:pt x="112623" y="62558"/>
                  </a:lnTo>
                  <a:lnTo>
                    <a:pt x="112747" y="62706"/>
                  </a:lnTo>
                  <a:lnTo>
                    <a:pt x="112846" y="62879"/>
                  </a:lnTo>
                  <a:lnTo>
                    <a:pt x="112895" y="63053"/>
                  </a:lnTo>
                  <a:lnTo>
                    <a:pt x="112920" y="63250"/>
                  </a:lnTo>
                  <a:lnTo>
                    <a:pt x="112895" y="63424"/>
                  </a:lnTo>
                  <a:lnTo>
                    <a:pt x="112846" y="63597"/>
                  </a:lnTo>
                  <a:lnTo>
                    <a:pt x="112747" y="63770"/>
                  </a:lnTo>
                  <a:lnTo>
                    <a:pt x="112623" y="63943"/>
                  </a:lnTo>
                  <a:lnTo>
                    <a:pt x="112474" y="64067"/>
                  </a:lnTo>
                  <a:lnTo>
                    <a:pt x="112301" y="64141"/>
                  </a:lnTo>
                  <a:lnTo>
                    <a:pt x="112128" y="64190"/>
                  </a:lnTo>
                  <a:lnTo>
                    <a:pt x="111930" y="64215"/>
                  </a:lnTo>
                  <a:lnTo>
                    <a:pt x="111757" y="64190"/>
                  </a:lnTo>
                  <a:lnTo>
                    <a:pt x="111559" y="64141"/>
                  </a:lnTo>
                  <a:lnTo>
                    <a:pt x="111386" y="64067"/>
                  </a:lnTo>
                  <a:lnTo>
                    <a:pt x="111238" y="63943"/>
                  </a:lnTo>
                  <a:lnTo>
                    <a:pt x="111114" y="63770"/>
                  </a:lnTo>
                  <a:lnTo>
                    <a:pt x="111015" y="63597"/>
                  </a:lnTo>
                  <a:lnTo>
                    <a:pt x="110966" y="63424"/>
                  </a:lnTo>
                  <a:lnTo>
                    <a:pt x="110966" y="63250"/>
                  </a:lnTo>
                  <a:lnTo>
                    <a:pt x="110966" y="63053"/>
                  </a:lnTo>
                  <a:lnTo>
                    <a:pt x="111015" y="62879"/>
                  </a:lnTo>
                  <a:lnTo>
                    <a:pt x="111114" y="62706"/>
                  </a:lnTo>
                  <a:lnTo>
                    <a:pt x="111238" y="62558"/>
                  </a:lnTo>
                  <a:lnTo>
                    <a:pt x="111386" y="62434"/>
                  </a:lnTo>
                  <a:lnTo>
                    <a:pt x="111559" y="62335"/>
                  </a:lnTo>
                  <a:lnTo>
                    <a:pt x="111757" y="62286"/>
                  </a:lnTo>
                  <a:lnTo>
                    <a:pt x="111930" y="62261"/>
                  </a:lnTo>
                  <a:close/>
                  <a:moveTo>
                    <a:pt x="119054" y="62286"/>
                  </a:moveTo>
                  <a:lnTo>
                    <a:pt x="119277" y="62310"/>
                  </a:lnTo>
                  <a:lnTo>
                    <a:pt x="119475" y="62385"/>
                  </a:lnTo>
                  <a:lnTo>
                    <a:pt x="119673" y="62484"/>
                  </a:lnTo>
                  <a:lnTo>
                    <a:pt x="119846" y="62632"/>
                  </a:lnTo>
                  <a:lnTo>
                    <a:pt x="119994" y="62805"/>
                  </a:lnTo>
                  <a:lnTo>
                    <a:pt x="120118" y="63003"/>
                  </a:lnTo>
                  <a:lnTo>
                    <a:pt x="120167" y="63226"/>
                  </a:lnTo>
                  <a:lnTo>
                    <a:pt x="120192" y="63424"/>
                  </a:lnTo>
                  <a:lnTo>
                    <a:pt x="120167" y="63646"/>
                  </a:lnTo>
                  <a:lnTo>
                    <a:pt x="120118" y="63869"/>
                  </a:lnTo>
                  <a:lnTo>
                    <a:pt x="119994" y="64067"/>
                  </a:lnTo>
                  <a:lnTo>
                    <a:pt x="119846" y="64240"/>
                  </a:lnTo>
                  <a:lnTo>
                    <a:pt x="119673" y="64388"/>
                  </a:lnTo>
                  <a:lnTo>
                    <a:pt x="119475" y="64487"/>
                  </a:lnTo>
                  <a:lnTo>
                    <a:pt x="119277" y="64561"/>
                  </a:lnTo>
                  <a:lnTo>
                    <a:pt x="118832" y="64561"/>
                  </a:lnTo>
                  <a:lnTo>
                    <a:pt x="118634" y="64487"/>
                  </a:lnTo>
                  <a:lnTo>
                    <a:pt x="118436" y="64388"/>
                  </a:lnTo>
                  <a:lnTo>
                    <a:pt x="118238" y="64240"/>
                  </a:lnTo>
                  <a:lnTo>
                    <a:pt x="118090" y="64067"/>
                  </a:lnTo>
                  <a:lnTo>
                    <a:pt x="117991" y="63869"/>
                  </a:lnTo>
                  <a:lnTo>
                    <a:pt x="117941" y="63646"/>
                  </a:lnTo>
                  <a:lnTo>
                    <a:pt x="117916" y="63424"/>
                  </a:lnTo>
                  <a:lnTo>
                    <a:pt x="117941" y="63226"/>
                  </a:lnTo>
                  <a:lnTo>
                    <a:pt x="117991" y="63003"/>
                  </a:lnTo>
                  <a:lnTo>
                    <a:pt x="118090" y="62805"/>
                  </a:lnTo>
                  <a:lnTo>
                    <a:pt x="118238" y="62632"/>
                  </a:lnTo>
                  <a:lnTo>
                    <a:pt x="118436" y="62484"/>
                  </a:lnTo>
                  <a:lnTo>
                    <a:pt x="118634" y="62385"/>
                  </a:lnTo>
                  <a:lnTo>
                    <a:pt x="118832" y="62310"/>
                  </a:lnTo>
                  <a:lnTo>
                    <a:pt x="119054" y="62286"/>
                  </a:lnTo>
                  <a:close/>
                  <a:moveTo>
                    <a:pt x="77621" y="63968"/>
                  </a:moveTo>
                  <a:lnTo>
                    <a:pt x="77745" y="63992"/>
                  </a:lnTo>
                  <a:lnTo>
                    <a:pt x="77844" y="64067"/>
                  </a:lnTo>
                  <a:lnTo>
                    <a:pt x="77918" y="64166"/>
                  </a:lnTo>
                  <a:lnTo>
                    <a:pt x="77943" y="64289"/>
                  </a:lnTo>
                  <a:lnTo>
                    <a:pt x="77918" y="64413"/>
                  </a:lnTo>
                  <a:lnTo>
                    <a:pt x="77844" y="64512"/>
                  </a:lnTo>
                  <a:lnTo>
                    <a:pt x="77745" y="64586"/>
                  </a:lnTo>
                  <a:lnTo>
                    <a:pt x="77621" y="64611"/>
                  </a:lnTo>
                  <a:lnTo>
                    <a:pt x="77498" y="64586"/>
                  </a:lnTo>
                  <a:lnTo>
                    <a:pt x="77399" y="64512"/>
                  </a:lnTo>
                  <a:lnTo>
                    <a:pt x="77325" y="64413"/>
                  </a:lnTo>
                  <a:lnTo>
                    <a:pt x="77300" y="64289"/>
                  </a:lnTo>
                  <a:lnTo>
                    <a:pt x="77325" y="64166"/>
                  </a:lnTo>
                  <a:lnTo>
                    <a:pt x="77399" y="64067"/>
                  </a:lnTo>
                  <a:lnTo>
                    <a:pt x="77498" y="63992"/>
                  </a:lnTo>
                  <a:lnTo>
                    <a:pt x="77621" y="63968"/>
                  </a:lnTo>
                  <a:close/>
                  <a:moveTo>
                    <a:pt x="100997" y="63127"/>
                  </a:moveTo>
                  <a:lnTo>
                    <a:pt x="101121" y="63176"/>
                  </a:lnTo>
                  <a:lnTo>
                    <a:pt x="101269" y="63250"/>
                  </a:lnTo>
                  <a:lnTo>
                    <a:pt x="101368" y="63349"/>
                  </a:lnTo>
                  <a:lnTo>
                    <a:pt x="101467" y="63473"/>
                  </a:lnTo>
                  <a:lnTo>
                    <a:pt x="101541" y="63597"/>
                  </a:lnTo>
                  <a:lnTo>
                    <a:pt x="101591" y="63745"/>
                  </a:lnTo>
                  <a:lnTo>
                    <a:pt x="101615" y="63894"/>
                  </a:lnTo>
                  <a:lnTo>
                    <a:pt x="101591" y="64017"/>
                  </a:lnTo>
                  <a:lnTo>
                    <a:pt x="101541" y="64166"/>
                  </a:lnTo>
                  <a:lnTo>
                    <a:pt x="101467" y="64314"/>
                  </a:lnTo>
                  <a:lnTo>
                    <a:pt x="101368" y="64413"/>
                  </a:lnTo>
                  <a:lnTo>
                    <a:pt x="101269" y="64512"/>
                  </a:lnTo>
                  <a:lnTo>
                    <a:pt x="101121" y="64586"/>
                  </a:lnTo>
                  <a:lnTo>
                    <a:pt x="100997" y="64636"/>
                  </a:lnTo>
                  <a:lnTo>
                    <a:pt x="100700" y="64636"/>
                  </a:lnTo>
                  <a:lnTo>
                    <a:pt x="100552" y="64586"/>
                  </a:lnTo>
                  <a:lnTo>
                    <a:pt x="100428" y="64512"/>
                  </a:lnTo>
                  <a:lnTo>
                    <a:pt x="100304" y="64413"/>
                  </a:lnTo>
                  <a:lnTo>
                    <a:pt x="100205" y="64314"/>
                  </a:lnTo>
                  <a:lnTo>
                    <a:pt x="100131" y="64166"/>
                  </a:lnTo>
                  <a:lnTo>
                    <a:pt x="100082" y="64017"/>
                  </a:lnTo>
                  <a:lnTo>
                    <a:pt x="100082" y="63894"/>
                  </a:lnTo>
                  <a:lnTo>
                    <a:pt x="100082" y="63745"/>
                  </a:lnTo>
                  <a:lnTo>
                    <a:pt x="100131" y="63597"/>
                  </a:lnTo>
                  <a:lnTo>
                    <a:pt x="100205" y="63473"/>
                  </a:lnTo>
                  <a:lnTo>
                    <a:pt x="100304" y="63349"/>
                  </a:lnTo>
                  <a:lnTo>
                    <a:pt x="100428" y="63250"/>
                  </a:lnTo>
                  <a:lnTo>
                    <a:pt x="100552" y="63176"/>
                  </a:lnTo>
                  <a:lnTo>
                    <a:pt x="100700" y="63127"/>
                  </a:lnTo>
                  <a:close/>
                  <a:moveTo>
                    <a:pt x="83954" y="63819"/>
                  </a:moveTo>
                  <a:lnTo>
                    <a:pt x="84053" y="63844"/>
                  </a:lnTo>
                  <a:lnTo>
                    <a:pt x="84127" y="63869"/>
                  </a:lnTo>
                  <a:lnTo>
                    <a:pt x="84201" y="63894"/>
                  </a:lnTo>
                  <a:lnTo>
                    <a:pt x="84275" y="63968"/>
                  </a:lnTo>
                  <a:lnTo>
                    <a:pt x="84350" y="64042"/>
                  </a:lnTo>
                  <a:lnTo>
                    <a:pt x="84374" y="64116"/>
                  </a:lnTo>
                  <a:lnTo>
                    <a:pt x="84424" y="64190"/>
                  </a:lnTo>
                  <a:lnTo>
                    <a:pt x="84424" y="64289"/>
                  </a:lnTo>
                  <a:lnTo>
                    <a:pt x="84424" y="64364"/>
                  </a:lnTo>
                  <a:lnTo>
                    <a:pt x="84374" y="64462"/>
                  </a:lnTo>
                  <a:lnTo>
                    <a:pt x="84350" y="64537"/>
                  </a:lnTo>
                  <a:lnTo>
                    <a:pt x="84275" y="64611"/>
                  </a:lnTo>
                  <a:lnTo>
                    <a:pt x="84201" y="64660"/>
                  </a:lnTo>
                  <a:lnTo>
                    <a:pt x="84127" y="64710"/>
                  </a:lnTo>
                  <a:lnTo>
                    <a:pt x="84053" y="64735"/>
                  </a:lnTo>
                  <a:lnTo>
                    <a:pt x="83880" y="64735"/>
                  </a:lnTo>
                  <a:lnTo>
                    <a:pt x="83781" y="64710"/>
                  </a:lnTo>
                  <a:lnTo>
                    <a:pt x="83707" y="64660"/>
                  </a:lnTo>
                  <a:lnTo>
                    <a:pt x="83632" y="64611"/>
                  </a:lnTo>
                  <a:lnTo>
                    <a:pt x="83583" y="64537"/>
                  </a:lnTo>
                  <a:lnTo>
                    <a:pt x="83533" y="64462"/>
                  </a:lnTo>
                  <a:lnTo>
                    <a:pt x="83509" y="64364"/>
                  </a:lnTo>
                  <a:lnTo>
                    <a:pt x="83509" y="64289"/>
                  </a:lnTo>
                  <a:lnTo>
                    <a:pt x="83509" y="64190"/>
                  </a:lnTo>
                  <a:lnTo>
                    <a:pt x="83533" y="64116"/>
                  </a:lnTo>
                  <a:lnTo>
                    <a:pt x="83583" y="64042"/>
                  </a:lnTo>
                  <a:lnTo>
                    <a:pt x="83632" y="63968"/>
                  </a:lnTo>
                  <a:lnTo>
                    <a:pt x="83707" y="63894"/>
                  </a:lnTo>
                  <a:lnTo>
                    <a:pt x="83781" y="63869"/>
                  </a:lnTo>
                  <a:lnTo>
                    <a:pt x="83880" y="63844"/>
                  </a:lnTo>
                  <a:lnTo>
                    <a:pt x="83954" y="63819"/>
                  </a:lnTo>
                  <a:close/>
                  <a:moveTo>
                    <a:pt x="73713" y="64537"/>
                  </a:moveTo>
                  <a:lnTo>
                    <a:pt x="73787" y="64586"/>
                  </a:lnTo>
                  <a:lnTo>
                    <a:pt x="73837" y="64660"/>
                  </a:lnTo>
                  <a:lnTo>
                    <a:pt x="73837" y="64759"/>
                  </a:lnTo>
                  <a:lnTo>
                    <a:pt x="73837" y="64834"/>
                  </a:lnTo>
                  <a:lnTo>
                    <a:pt x="73787" y="64908"/>
                  </a:lnTo>
                  <a:lnTo>
                    <a:pt x="73713" y="64957"/>
                  </a:lnTo>
                  <a:lnTo>
                    <a:pt x="73614" y="64982"/>
                  </a:lnTo>
                  <a:lnTo>
                    <a:pt x="73540" y="64957"/>
                  </a:lnTo>
                  <a:lnTo>
                    <a:pt x="73466" y="64908"/>
                  </a:lnTo>
                  <a:lnTo>
                    <a:pt x="73416" y="64834"/>
                  </a:lnTo>
                  <a:lnTo>
                    <a:pt x="73392" y="64759"/>
                  </a:lnTo>
                  <a:lnTo>
                    <a:pt x="73416" y="64660"/>
                  </a:lnTo>
                  <a:lnTo>
                    <a:pt x="73466" y="64586"/>
                  </a:lnTo>
                  <a:lnTo>
                    <a:pt x="73540" y="64537"/>
                  </a:lnTo>
                  <a:close/>
                  <a:moveTo>
                    <a:pt x="106018" y="63399"/>
                  </a:moveTo>
                  <a:lnTo>
                    <a:pt x="106192" y="63424"/>
                  </a:lnTo>
                  <a:lnTo>
                    <a:pt x="106340" y="63473"/>
                  </a:lnTo>
                  <a:lnTo>
                    <a:pt x="106488" y="63547"/>
                  </a:lnTo>
                  <a:lnTo>
                    <a:pt x="106637" y="63671"/>
                  </a:lnTo>
                  <a:lnTo>
                    <a:pt x="106736" y="63795"/>
                  </a:lnTo>
                  <a:lnTo>
                    <a:pt x="106835" y="63968"/>
                  </a:lnTo>
                  <a:lnTo>
                    <a:pt x="106884" y="64116"/>
                  </a:lnTo>
                  <a:lnTo>
                    <a:pt x="106884" y="64289"/>
                  </a:lnTo>
                  <a:lnTo>
                    <a:pt x="106884" y="64462"/>
                  </a:lnTo>
                  <a:lnTo>
                    <a:pt x="106835" y="64611"/>
                  </a:lnTo>
                  <a:lnTo>
                    <a:pt x="106736" y="64759"/>
                  </a:lnTo>
                  <a:lnTo>
                    <a:pt x="106637" y="64908"/>
                  </a:lnTo>
                  <a:lnTo>
                    <a:pt x="106488" y="65007"/>
                  </a:lnTo>
                  <a:lnTo>
                    <a:pt x="106340" y="65106"/>
                  </a:lnTo>
                  <a:lnTo>
                    <a:pt x="106192" y="65155"/>
                  </a:lnTo>
                  <a:lnTo>
                    <a:pt x="105845" y="65155"/>
                  </a:lnTo>
                  <a:lnTo>
                    <a:pt x="105697" y="65106"/>
                  </a:lnTo>
                  <a:lnTo>
                    <a:pt x="105524" y="65007"/>
                  </a:lnTo>
                  <a:lnTo>
                    <a:pt x="105400" y="64908"/>
                  </a:lnTo>
                  <a:lnTo>
                    <a:pt x="105276" y="64759"/>
                  </a:lnTo>
                  <a:lnTo>
                    <a:pt x="105202" y="64611"/>
                  </a:lnTo>
                  <a:lnTo>
                    <a:pt x="105153" y="64462"/>
                  </a:lnTo>
                  <a:lnTo>
                    <a:pt x="105128" y="64289"/>
                  </a:lnTo>
                  <a:lnTo>
                    <a:pt x="105153" y="64116"/>
                  </a:lnTo>
                  <a:lnTo>
                    <a:pt x="105202" y="63968"/>
                  </a:lnTo>
                  <a:lnTo>
                    <a:pt x="105276" y="63795"/>
                  </a:lnTo>
                  <a:lnTo>
                    <a:pt x="105400" y="63671"/>
                  </a:lnTo>
                  <a:lnTo>
                    <a:pt x="105524" y="63547"/>
                  </a:lnTo>
                  <a:lnTo>
                    <a:pt x="105697" y="63473"/>
                  </a:lnTo>
                  <a:lnTo>
                    <a:pt x="105845" y="63424"/>
                  </a:lnTo>
                  <a:lnTo>
                    <a:pt x="106018" y="63399"/>
                  </a:lnTo>
                  <a:close/>
                  <a:moveTo>
                    <a:pt x="69904" y="64957"/>
                  </a:moveTo>
                  <a:lnTo>
                    <a:pt x="69929" y="64982"/>
                  </a:lnTo>
                  <a:lnTo>
                    <a:pt x="69978" y="65007"/>
                  </a:lnTo>
                  <a:lnTo>
                    <a:pt x="70003" y="65031"/>
                  </a:lnTo>
                  <a:lnTo>
                    <a:pt x="70003" y="65081"/>
                  </a:lnTo>
                  <a:lnTo>
                    <a:pt x="70003" y="65130"/>
                  </a:lnTo>
                  <a:lnTo>
                    <a:pt x="69978" y="65180"/>
                  </a:lnTo>
                  <a:lnTo>
                    <a:pt x="69929" y="65205"/>
                  </a:lnTo>
                  <a:lnTo>
                    <a:pt x="69854" y="65205"/>
                  </a:lnTo>
                  <a:lnTo>
                    <a:pt x="69805" y="65180"/>
                  </a:lnTo>
                  <a:lnTo>
                    <a:pt x="69780" y="65130"/>
                  </a:lnTo>
                  <a:lnTo>
                    <a:pt x="69780" y="65081"/>
                  </a:lnTo>
                  <a:lnTo>
                    <a:pt x="69780" y="65031"/>
                  </a:lnTo>
                  <a:lnTo>
                    <a:pt x="69805" y="65007"/>
                  </a:lnTo>
                  <a:lnTo>
                    <a:pt x="69854" y="64982"/>
                  </a:lnTo>
                  <a:lnTo>
                    <a:pt x="69904" y="64957"/>
                  </a:lnTo>
                  <a:close/>
                  <a:moveTo>
                    <a:pt x="114651" y="63201"/>
                  </a:moveTo>
                  <a:lnTo>
                    <a:pt x="114849" y="63226"/>
                  </a:lnTo>
                  <a:lnTo>
                    <a:pt x="115047" y="63275"/>
                  </a:lnTo>
                  <a:lnTo>
                    <a:pt x="115245" y="63374"/>
                  </a:lnTo>
                  <a:lnTo>
                    <a:pt x="115393" y="63523"/>
                  </a:lnTo>
                  <a:lnTo>
                    <a:pt x="115542" y="63696"/>
                  </a:lnTo>
                  <a:lnTo>
                    <a:pt x="115641" y="63869"/>
                  </a:lnTo>
                  <a:lnTo>
                    <a:pt x="115690" y="64067"/>
                  </a:lnTo>
                  <a:lnTo>
                    <a:pt x="115715" y="64265"/>
                  </a:lnTo>
                  <a:lnTo>
                    <a:pt x="115690" y="64462"/>
                  </a:lnTo>
                  <a:lnTo>
                    <a:pt x="115641" y="64660"/>
                  </a:lnTo>
                  <a:lnTo>
                    <a:pt x="115542" y="64858"/>
                  </a:lnTo>
                  <a:lnTo>
                    <a:pt x="115393" y="65007"/>
                  </a:lnTo>
                  <a:lnTo>
                    <a:pt x="115245" y="65155"/>
                  </a:lnTo>
                  <a:lnTo>
                    <a:pt x="115047" y="65254"/>
                  </a:lnTo>
                  <a:lnTo>
                    <a:pt x="114849" y="65304"/>
                  </a:lnTo>
                  <a:lnTo>
                    <a:pt x="114651" y="65328"/>
                  </a:lnTo>
                  <a:lnTo>
                    <a:pt x="114453" y="65304"/>
                  </a:lnTo>
                  <a:lnTo>
                    <a:pt x="114255" y="65254"/>
                  </a:lnTo>
                  <a:lnTo>
                    <a:pt x="114082" y="65155"/>
                  </a:lnTo>
                  <a:lnTo>
                    <a:pt x="113909" y="65007"/>
                  </a:lnTo>
                  <a:lnTo>
                    <a:pt x="113761" y="64858"/>
                  </a:lnTo>
                  <a:lnTo>
                    <a:pt x="113662" y="64660"/>
                  </a:lnTo>
                  <a:lnTo>
                    <a:pt x="113612" y="64462"/>
                  </a:lnTo>
                  <a:lnTo>
                    <a:pt x="113588" y="64265"/>
                  </a:lnTo>
                  <a:lnTo>
                    <a:pt x="113612" y="64067"/>
                  </a:lnTo>
                  <a:lnTo>
                    <a:pt x="113662" y="63869"/>
                  </a:lnTo>
                  <a:lnTo>
                    <a:pt x="113761" y="63696"/>
                  </a:lnTo>
                  <a:lnTo>
                    <a:pt x="113909" y="63523"/>
                  </a:lnTo>
                  <a:lnTo>
                    <a:pt x="114082" y="63374"/>
                  </a:lnTo>
                  <a:lnTo>
                    <a:pt x="114255" y="63275"/>
                  </a:lnTo>
                  <a:lnTo>
                    <a:pt x="114453" y="63226"/>
                  </a:lnTo>
                  <a:lnTo>
                    <a:pt x="114651" y="63201"/>
                  </a:lnTo>
                  <a:close/>
                  <a:moveTo>
                    <a:pt x="98499" y="63894"/>
                  </a:moveTo>
                  <a:lnTo>
                    <a:pt x="98647" y="63918"/>
                  </a:lnTo>
                  <a:lnTo>
                    <a:pt x="98771" y="63943"/>
                  </a:lnTo>
                  <a:lnTo>
                    <a:pt x="98894" y="64017"/>
                  </a:lnTo>
                  <a:lnTo>
                    <a:pt x="99018" y="64116"/>
                  </a:lnTo>
                  <a:lnTo>
                    <a:pt x="99117" y="64215"/>
                  </a:lnTo>
                  <a:lnTo>
                    <a:pt x="99191" y="64364"/>
                  </a:lnTo>
                  <a:lnTo>
                    <a:pt x="99216" y="64487"/>
                  </a:lnTo>
                  <a:lnTo>
                    <a:pt x="99241" y="64636"/>
                  </a:lnTo>
                  <a:lnTo>
                    <a:pt x="99216" y="64759"/>
                  </a:lnTo>
                  <a:lnTo>
                    <a:pt x="99191" y="64908"/>
                  </a:lnTo>
                  <a:lnTo>
                    <a:pt x="99117" y="65031"/>
                  </a:lnTo>
                  <a:lnTo>
                    <a:pt x="99018" y="65155"/>
                  </a:lnTo>
                  <a:lnTo>
                    <a:pt x="98894" y="65254"/>
                  </a:lnTo>
                  <a:lnTo>
                    <a:pt x="98771" y="65304"/>
                  </a:lnTo>
                  <a:lnTo>
                    <a:pt x="98647" y="65353"/>
                  </a:lnTo>
                  <a:lnTo>
                    <a:pt x="98350" y="65353"/>
                  </a:lnTo>
                  <a:lnTo>
                    <a:pt x="98227" y="65304"/>
                  </a:lnTo>
                  <a:lnTo>
                    <a:pt x="98103" y="65254"/>
                  </a:lnTo>
                  <a:lnTo>
                    <a:pt x="97979" y="65155"/>
                  </a:lnTo>
                  <a:lnTo>
                    <a:pt x="97880" y="65031"/>
                  </a:lnTo>
                  <a:lnTo>
                    <a:pt x="97831" y="64908"/>
                  </a:lnTo>
                  <a:lnTo>
                    <a:pt x="97781" y="64759"/>
                  </a:lnTo>
                  <a:lnTo>
                    <a:pt x="97757" y="64636"/>
                  </a:lnTo>
                  <a:lnTo>
                    <a:pt x="97781" y="64487"/>
                  </a:lnTo>
                  <a:lnTo>
                    <a:pt x="97831" y="64364"/>
                  </a:lnTo>
                  <a:lnTo>
                    <a:pt x="97880" y="64215"/>
                  </a:lnTo>
                  <a:lnTo>
                    <a:pt x="97979" y="64116"/>
                  </a:lnTo>
                  <a:lnTo>
                    <a:pt x="98103" y="64017"/>
                  </a:lnTo>
                  <a:lnTo>
                    <a:pt x="98227" y="63943"/>
                  </a:lnTo>
                  <a:lnTo>
                    <a:pt x="98350" y="63918"/>
                  </a:lnTo>
                  <a:lnTo>
                    <a:pt x="98499" y="63894"/>
                  </a:lnTo>
                  <a:close/>
                  <a:moveTo>
                    <a:pt x="86329" y="64388"/>
                  </a:moveTo>
                  <a:lnTo>
                    <a:pt x="86428" y="64413"/>
                  </a:lnTo>
                  <a:lnTo>
                    <a:pt x="86526" y="64438"/>
                  </a:lnTo>
                  <a:lnTo>
                    <a:pt x="86625" y="64487"/>
                  </a:lnTo>
                  <a:lnTo>
                    <a:pt x="86700" y="64537"/>
                  </a:lnTo>
                  <a:lnTo>
                    <a:pt x="86774" y="64636"/>
                  </a:lnTo>
                  <a:lnTo>
                    <a:pt x="86823" y="64710"/>
                  </a:lnTo>
                  <a:lnTo>
                    <a:pt x="86848" y="64809"/>
                  </a:lnTo>
                  <a:lnTo>
                    <a:pt x="86848" y="64908"/>
                  </a:lnTo>
                  <a:lnTo>
                    <a:pt x="86848" y="65007"/>
                  </a:lnTo>
                  <a:lnTo>
                    <a:pt x="86823" y="65106"/>
                  </a:lnTo>
                  <a:lnTo>
                    <a:pt x="86774" y="65205"/>
                  </a:lnTo>
                  <a:lnTo>
                    <a:pt x="86700" y="65279"/>
                  </a:lnTo>
                  <a:lnTo>
                    <a:pt x="86625" y="65353"/>
                  </a:lnTo>
                  <a:lnTo>
                    <a:pt x="86526" y="65402"/>
                  </a:lnTo>
                  <a:lnTo>
                    <a:pt x="86428" y="65427"/>
                  </a:lnTo>
                  <a:lnTo>
                    <a:pt x="86329" y="65452"/>
                  </a:lnTo>
                  <a:lnTo>
                    <a:pt x="86230" y="65427"/>
                  </a:lnTo>
                  <a:lnTo>
                    <a:pt x="86131" y="65402"/>
                  </a:lnTo>
                  <a:lnTo>
                    <a:pt x="86056" y="65353"/>
                  </a:lnTo>
                  <a:lnTo>
                    <a:pt x="85958" y="65279"/>
                  </a:lnTo>
                  <a:lnTo>
                    <a:pt x="85908" y="65205"/>
                  </a:lnTo>
                  <a:lnTo>
                    <a:pt x="85859" y="65106"/>
                  </a:lnTo>
                  <a:lnTo>
                    <a:pt x="85809" y="65007"/>
                  </a:lnTo>
                  <a:lnTo>
                    <a:pt x="85809" y="64908"/>
                  </a:lnTo>
                  <a:lnTo>
                    <a:pt x="85809" y="64809"/>
                  </a:lnTo>
                  <a:lnTo>
                    <a:pt x="85859" y="64710"/>
                  </a:lnTo>
                  <a:lnTo>
                    <a:pt x="85908" y="64636"/>
                  </a:lnTo>
                  <a:lnTo>
                    <a:pt x="85958" y="64537"/>
                  </a:lnTo>
                  <a:lnTo>
                    <a:pt x="86056" y="64487"/>
                  </a:lnTo>
                  <a:lnTo>
                    <a:pt x="86131" y="64438"/>
                  </a:lnTo>
                  <a:lnTo>
                    <a:pt x="86230" y="64413"/>
                  </a:lnTo>
                  <a:lnTo>
                    <a:pt x="86329" y="64388"/>
                  </a:lnTo>
                  <a:close/>
                  <a:moveTo>
                    <a:pt x="110026" y="63770"/>
                  </a:moveTo>
                  <a:lnTo>
                    <a:pt x="110199" y="63795"/>
                  </a:lnTo>
                  <a:lnTo>
                    <a:pt x="110397" y="63844"/>
                  </a:lnTo>
                  <a:lnTo>
                    <a:pt x="110570" y="63943"/>
                  </a:lnTo>
                  <a:lnTo>
                    <a:pt x="110718" y="64067"/>
                  </a:lnTo>
                  <a:lnTo>
                    <a:pt x="110842" y="64215"/>
                  </a:lnTo>
                  <a:lnTo>
                    <a:pt x="110916" y="64388"/>
                  </a:lnTo>
                  <a:lnTo>
                    <a:pt x="110990" y="64561"/>
                  </a:lnTo>
                  <a:lnTo>
                    <a:pt x="110990" y="64759"/>
                  </a:lnTo>
                  <a:lnTo>
                    <a:pt x="110990" y="64932"/>
                  </a:lnTo>
                  <a:lnTo>
                    <a:pt x="110916" y="65106"/>
                  </a:lnTo>
                  <a:lnTo>
                    <a:pt x="110842" y="65279"/>
                  </a:lnTo>
                  <a:lnTo>
                    <a:pt x="110718" y="65427"/>
                  </a:lnTo>
                  <a:lnTo>
                    <a:pt x="110570" y="65551"/>
                  </a:lnTo>
                  <a:lnTo>
                    <a:pt x="110397" y="65650"/>
                  </a:lnTo>
                  <a:lnTo>
                    <a:pt x="110199" y="65699"/>
                  </a:lnTo>
                  <a:lnTo>
                    <a:pt x="110026" y="65724"/>
                  </a:lnTo>
                  <a:lnTo>
                    <a:pt x="109828" y="65699"/>
                  </a:lnTo>
                  <a:lnTo>
                    <a:pt x="109655" y="65650"/>
                  </a:lnTo>
                  <a:lnTo>
                    <a:pt x="109481" y="65551"/>
                  </a:lnTo>
                  <a:lnTo>
                    <a:pt x="109333" y="65427"/>
                  </a:lnTo>
                  <a:lnTo>
                    <a:pt x="109209" y="65279"/>
                  </a:lnTo>
                  <a:lnTo>
                    <a:pt x="109135" y="65106"/>
                  </a:lnTo>
                  <a:lnTo>
                    <a:pt x="109061" y="64932"/>
                  </a:lnTo>
                  <a:lnTo>
                    <a:pt x="109061" y="64759"/>
                  </a:lnTo>
                  <a:lnTo>
                    <a:pt x="109061" y="64561"/>
                  </a:lnTo>
                  <a:lnTo>
                    <a:pt x="109135" y="64388"/>
                  </a:lnTo>
                  <a:lnTo>
                    <a:pt x="109209" y="64215"/>
                  </a:lnTo>
                  <a:lnTo>
                    <a:pt x="109333" y="64067"/>
                  </a:lnTo>
                  <a:lnTo>
                    <a:pt x="109481" y="63943"/>
                  </a:lnTo>
                  <a:lnTo>
                    <a:pt x="109655" y="63844"/>
                  </a:lnTo>
                  <a:lnTo>
                    <a:pt x="109828" y="63795"/>
                  </a:lnTo>
                  <a:lnTo>
                    <a:pt x="110026" y="63770"/>
                  </a:lnTo>
                  <a:close/>
                  <a:moveTo>
                    <a:pt x="79897" y="65031"/>
                  </a:moveTo>
                  <a:lnTo>
                    <a:pt x="79971" y="65056"/>
                  </a:lnTo>
                  <a:lnTo>
                    <a:pt x="80046" y="65106"/>
                  </a:lnTo>
                  <a:lnTo>
                    <a:pt x="80095" y="65155"/>
                  </a:lnTo>
                  <a:lnTo>
                    <a:pt x="80145" y="65205"/>
                  </a:lnTo>
                  <a:lnTo>
                    <a:pt x="80194" y="65279"/>
                  </a:lnTo>
                  <a:lnTo>
                    <a:pt x="80219" y="65353"/>
                  </a:lnTo>
                  <a:lnTo>
                    <a:pt x="80219" y="65427"/>
                  </a:lnTo>
                  <a:lnTo>
                    <a:pt x="80219" y="65501"/>
                  </a:lnTo>
                  <a:lnTo>
                    <a:pt x="80194" y="65576"/>
                  </a:lnTo>
                  <a:lnTo>
                    <a:pt x="80145" y="65650"/>
                  </a:lnTo>
                  <a:lnTo>
                    <a:pt x="80095" y="65724"/>
                  </a:lnTo>
                  <a:lnTo>
                    <a:pt x="80046" y="65773"/>
                  </a:lnTo>
                  <a:lnTo>
                    <a:pt x="79971" y="65798"/>
                  </a:lnTo>
                  <a:lnTo>
                    <a:pt x="79897" y="65823"/>
                  </a:lnTo>
                  <a:lnTo>
                    <a:pt x="79749" y="65823"/>
                  </a:lnTo>
                  <a:lnTo>
                    <a:pt x="79675" y="65798"/>
                  </a:lnTo>
                  <a:lnTo>
                    <a:pt x="79600" y="65773"/>
                  </a:lnTo>
                  <a:lnTo>
                    <a:pt x="79551" y="65724"/>
                  </a:lnTo>
                  <a:lnTo>
                    <a:pt x="79477" y="65650"/>
                  </a:lnTo>
                  <a:lnTo>
                    <a:pt x="79452" y="65576"/>
                  </a:lnTo>
                  <a:lnTo>
                    <a:pt x="79427" y="65501"/>
                  </a:lnTo>
                  <a:lnTo>
                    <a:pt x="79427" y="65427"/>
                  </a:lnTo>
                  <a:lnTo>
                    <a:pt x="79427" y="65353"/>
                  </a:lnTo>
                  <a:lnTo>
                    <a:pt x="79452" y="65279"/>
                  </a:lnTo>
                  <a:lnTo>
                    <a:pt x="79477" y="65205"/>
                  </a:lnTo>
                  <a:lnTo>
                    <a:pt x="79551" y="65155"/>
                  </a:lnTo>
                  <a:lnTo>
                    <a:pt x="79600" y="65106"/>
                  </a:lnTo>
                  <a:lnTo>
                    <a:pt x="79675" y="65056"/>
                  </a:lnTo>
                  <a:lnTo>
                    <a:pt x="79749" y="65031"/>
                  </a:lnTo>
                  <a:close/>
                  <a:moveTo>
                    <a:pt x="96099" y="64438"/>
                  </a:moveTo>
                  <a:lnTo>
                    <a:pt x="96248" y="64462"/>
                  </a:lnTo>
                  <a:lnTo>
                    <a:pt x="96371" y="64487"/>
                  </a:lnTo>
                  <a:lnTo>
                    <a:pt x="96495" y="64561"/>
                  </a:lnTo>
                  <a:lnTo>
                    <a:pt x="96594" y="64660"/>
                  </a:lnTo>
                  <a:lnTo>
                    <a:pt x="96693" y="64759"/>
                  </a:lnTo>
                  <a:lnTo>
                    <a:pt x="96767" y="64883"/>
                  </a:lnTo>
                  <a:lnTo>
                    <a:pt x="96792" y="65007"/>
                  </a:lnTo>
                  <a:lnTo>
                    <a:pt x="96817" y="65155"/>
                  </a:lnTo>
                  <a:lnTo>
                    <a:pt x="96792" y="65279"/>
                  </a:lnTo>
                  <a:lnTo>
                    <a:pt x="96767" y="65427"/>
                  </a:lnTo>
                  <a:lnTo>
                    <a:pt x="96693" y="65526"/>
                  </a:lnTo>
                  <a:lnTo>
                    <a:pt x="96594" y="65650"/>
                  </a:lnTo>
                  <a:lnTo>
                    <a:pt x="96495" y="65749"/>
                  </a:lnTo>
                  <a:lnTo>
                    <a:pt x="96371" y="65798"/>
                  </a:lnTo>
                  <a:lnTo>
                    <a:pt x="96248" y="65848"/>
                  </a:lnTo>
                  <a:lnTo>
                    <a:pt x="95976" y="65848"/>
                  </a:lnTo>
                  <a:lnTo>
                    <a:pt x="95827" y="65798"/>
                  </a:lnTo>
                  <a:lnTo>
                    <a:pt x="95703" y="65749"/>
                  </a:lnTo>
                  <a:lnTo>
                    <a:pt x="95605" y="65650"/>
                  </a:lnTo>
                  <a:lnTo>
                    <a:pt x="95506" y="65526"/>
                  </a:lnTo>
                  <a:lnTo>
                    <a:pt x="95456" y="65427"/>
                  </a:lnTo>
                  <a:lnTo>
                    <a:pt x="95407" y="65279"/>
                  </a:lnTo>
                  <a:lnTo>
                    <a:pt x="95382" y="65155"/>
                  </a:lnTo>
                  <a:lnTo>
                    <a:pt x="95407" y="65007"/>
                  </a:lnTo>
                  <a:lnTo>
                    <a:pt x="95456" y="64883"/>
                  </a:lnTo>
                  <a:lnTo>
                    <a:pt x="95506" y="64759"/>
                  </a:lnTo>
                  <a:lnTo>
                    <a:pt x="95605" y="64660"/>
                  </a:lnTo>
                  <a:lnTo>
                    <a:pt x="95703" y="64561"/>
                  </a:lnTo>
                  <a:lnTo>
                    <a:pt x="95827" y="64487"/>
                  </a:lnTo>
                  <a:lnTo>
                    <a:pt x="95976" y="64462"/>
                  </a:lnTo>
                  <a:lnTo>
                    <a:pt x="96099" y="64438"/>
                  </a:lnTo>
                  <a:close/>
                  <a:moveTo>
                    <a:pt x="88753" y="64735"/>
                  </a:moveTo>
                  <a:lnTo>
                    <a:pt x="88876" y="64759"/>
                  </a:lnTo>
                  <a:lnTo>
                    <a:pt x="88975" y="64784"/>
                  </a:lnTo>
                  <a:lnTo>
                    <a:pt x="89074" y="64834"/>
                  </a:lnTo>
                  <a:lnTo>
                    <a:pt x="89173" y="64908"/>
                  </a:lnTo>
                  <a:lnTo>
                    <a:pt x="89247" y="65007"/>
                  </a:lnTo>
                  <a:lnTo>
                    <a:pt x="89297" y="65106"/>
                  </a:lnTo>
                  <a:lnTo>
                    <a:pt x="89322" y="65205"/>
                  </a:lnTo>
                  <a:lnTo>
                    <a:pt x="89346" y="65328"/>
                  </a:lnTo>
                  <a:lnTo>
                    <a:pt x="89322" y="65427"/>
                  </a:lnTo>
                  <a:lnTo>
                    <a:pt x="89297" y="65551"/>
                  </a:lnTo>
                  <a:lnTo>
                    <a:pt x="89247" y="65650"/>
                  </a:lnTo>
                  <a:lnTo>
                    <a:pt x="89173" y="65724"/>
                  </a:lnTo>
                  <a:lnTo>
                    <a:pt x="89074" y="65798"/>
                  </a:lnTo>
                  <a:lnTo>
                    <a:pt x="88975" y="65872"/>
                  </a:lnTo>
                  <a:lnTo>
                    <a:pt x="88876" y="65897"/>
                  </a:lnTo>
                  <a:lnTo>
                    <a:pt x="88654" y="65897"/>
                  </a:lnTo>
                  <a:lnTo>
                    <a:pt x="88530" y="65872"/>
                  </a:lnTo>
                  <a:lnTo>
                    <a:pt x="88431" y="65798"/>
                  </a:lnTo>
                  <a:lnTo>
                    <a:pt x="88357" y="65724"/>
                  </a:lnTo>
                  <a:lnTo>
                    <a:pt x="88283" y="65650"/>
                  </a:lnTo>
                  <a:lnTo>
                    <a:pt x="88208" y="65551"/>
                  </a:lnTo>
                  <a:lnTo>
                    <a:pt x="88184" y="65427"/>
                  </a:lnTo>
                  <a:lnTo>
                    <a:pt x="88184" y="65328"/>
                  </a:lnTo>
                  <a:lnTo>
                    <a:pt x="88184" y="65205"/>
                  </a:lnTo>
                  <a:lnTo>
                    <a:pt x="88208" y="65106"/>
                  </a:lnTo>
                  <a:lnTo>
                    <a:pt x="88283" y="65007"/>
                  </a:lnTo>
                  <a:lnTo>
                    <a:pt x="88357" y="64908"/>
                  </a:lnTo>
                  <a:lnTo>
                    <a:pt x="88431" y="64834"/>
                  </a:lnTo>
                  <a:lnTo>
                    <a:pt x="88530" y="64784"/>
                  </a:lnTo>
                  <a:lnTo>
                    <a:pt x="88654" y="64759"/>
                  </a:lnTo>
                  <a:lnTo>
                    <a:pt x="88753" y="64735"/>
                  </a:lnTo>
                  <a:close/>
                  <a:moveTo>
                    <a:pt x="91325" y="64883"/>
                  </a:moveTo>
                  <a:lnTo>
                    <a:pt x="91449" y="64908"/>
                  </a:lnTo>
                  <a:lnTo>
                    <a:pt x="91548" y="64982"/>
                  </a:lnTo>
                  <a:lnTo>
                    <a:pt x="91647" y="65056"/>
                  </a:lnTo>
                  <a:lnTo>
                    <a:pt x="91721" y="65155"/>
                  </a:lnTo>
                  <a:lnTo>
                    <a:pt x="91795" y="65254"/>
                  </a:lnTo>
                  <a:lnTo>
                    <a:pt x="91820" y="65378"/>
                  </a:lnTo>
                  <a:lnTo>
                    <a:pt x="91820" y="65501"/>
                  </a:lnTo>
                  <a:lnTo>
                    <a:pt x="91820" y="65625"/>
                  </a:lnTo>
                  <a:lnTo>
                    <a:pt x="91795" y="65724"/>
                  </a:lnTo>
                  <a:lnTo>
                    <a:pt x="91721" y="65848"/>
                  </a:lnTo>
                  <a:lnTo>
                    <a:pt x="91647" y="65947"/>
                  </a:lnTo>
                  <a:lnTo>
                    <a:pt x="91548" y="66021"/>
                  </a:lnTo>
                  <a:lnTo>
                    <a:pt x="91449" y="66070"/>
                  </a:lnTo>
                  <a:lnTo>
                    <a:pt x="91325" y="66120"/>
                  </a:lnTo>
                  <a:lnTo>
                    <a:pt x="91078" y="66120"/>
                  </a:lnTo>
                  <a:lnTo>
                    <a:pt x="90979" y="66070"/>
                  </a:lnTo>
                  <a:lnTo>
                    <a:pt x="90855" y="66021"/>
                  </a:lnTo>
                  <a:lnTo>
                    <a:pt x="90756" y="65947"/>
                  </a:lnTo>
                  <a:lnTo>
                    <a:pt x="90682" y="65848"/>
                  </a:lnTo>
                  <a:lnTo>
                    <a:pt x="90633" y="65724"/>
                  </a:lnTo>
                  <a:lnTo>
                    <a:pt x="90583" y="65625"/>
                  </a:lnTo>
                  <a:lnTo>
                    <a:pt x="90583" y="65501"/>
                  </a:lnTo>
                  <a:lnTo>
                    <a:pt x="90583" y="65378"/>
                  </a:lnTo>
                  <a:lnTo>
                    <a:pt x="90633" y="65254"/>
                  </a:lnTo>
                  <a:lnTo>
                    <a:pt x="90682" y="65155"/>
                  </a:lnTo>
                  <a:lnTo>
                    <a:pt x="90756" y="65056"/>
                  </a:lnTo>
                  <a:lnTo>
                    <a:pt x="90855" y="64982"/>
                  </a:lnTo>
                  <a:lnTo>
                    <a:pt x="90979" y="64908"/>
                  </a:lnTo>
                  <a:lnTo>
                    <a:pt x="91078" y="64883"/>
                  </a:lnTo>
                  <a:close/>
                  <a:moveTo>
                    <a:pt x="93650" y="64759"/>
                  </a:moveTo>
                  <a:lnTo>
                    <a:pt x="93799" y="64784"/>
                  </a:lnTo>
                  <a:lnTo>
                    <a:pt x="93923" y="64809"/>
                  </a:lnTo>
                  <a:lnTo>
                    <a:pt x="94021" y="64883"/>
                  </a:lnTo>
                  <a:lnTo>
                    <a:pt x="94145" y="64957"/>
                  </a:lnTo>
                  <a:lnTo>
                    <a:pt x="94219" y="65081"/>
                  </a:lnTo>
                  <a:lnTo>
                    <a:pt x="94294" y="65180"/>
                  </a:lnTo>
                  <a:lnTo>
                    <a:pt x="94318" y="65304"/>
                  </a:lnTo>
                  <a:lnTo>
                    <a:pt x="94343" y="65452"/>
                  </a:lnTo>
                  <a:lnTo>
                    <a:pt x="94318" y="65576"/>
                  </a:lnTo>
                  <a:lnTo>
                    <a:pt x="94294" y="65699"/>
                  </a:lnTo>
                  <a:lnTo>
                    <a:pt x="94219" y="65798"/>
                  </a:lnTo>
                  <a:lnTo>
                    <a:pt x="94145" y="65922"/>
                  </a:lnTo>
                  <a:lnTo>
                    <a:pt x="94021" y="65996"/>
                  </a:lnTo>
                  <a:lnTo>
                    <a:pt x="93923" y="66070"/>
                  </a:lnTo>
                  <a:lnTo>
                    <a:pt x="93799" y="66095"/>
                  </a:lnTo>
                  <a:lnTo>
                    <a:pt x="93650" y="66120"/>
                  </a:lnTo>
                  <a:lnTo>
                    <a:pt x="93527" y="66095"/>
                  </a:lnTo>
                  <a:lnTo>
                    <a:pt x="93403" y="66070"/>
                  </a:lnTo>
                  <a:lnTo>
                    <a:pt x="93279" y="65996"/>
                  </a:lnTo>
                  <a:lnTo>
                    <a:pt x="93180" y="65922"/>
                  </a:lnTo>
                  <a:lnTo>
                    <a:pt x="93106" y="65798"/>
                  </a:lnTo>
                  <a:lnTo>
                    <a:pt x="93032" y="65699"/>
                  </a:lnTo>
                  <a:lnTo>
                    <a:pt x="93007" y="65576"/>
                  </a:lnTo>
                  <a:lnTo>
                    <a:pt x="92983" y="65452"/>
                  </a:lnTo>
                  <a:lnTo>
                    <a:pt x="93007" y="65304"/>
                  </a:lnTo>
                  <a:lnTo>
                    <a:pt x="93032" y="65180"/>
                  </a:lnTo>
                  <a:lnTo>
                    <a:pt x="93106" y="65081"/>
                  </a:lnTo>
                  <a:lnTo>
                    <a:pt x="93180" y="64957"/>
                  </a:lnTo>
                  <a:lnTo>
                    <a:pt x="93279" y="64883"/>
                  </a:lnTo>
                  <a:lnTo>
                    <a:pt x="93403" y="64809"/>
                  </a:lnTo>
                  <a:lnTo>
                    <a:pt x="93527" y="64784"/>
                  </a:lnTo>
                  <a:lnTo>
                    <a:pt x="93650" y="64759"/>
                  </a:lnTo>
                  <a:close/>
                  <a:moveTo>
                    <a:pt x="103817" y="64561"/>
                  </a:moveTo>
                  <a:lnTo>
                    <a:pt x="103990" y="64586"/>
                  </a:lnTo>
                  <a:lnTo>
                    <a:pt x="104138" y="64636"/>
                  </a:lnTo>
                  <a:lnTo>
                    <a:pt x="104287" y="64710"/>
                  </a:lnTo>
                  <a:lnTo>
                    <a:pt x="104435" y="64834"/>
                  </a:lnTo>
                  <a:lnTo>
                    <a:pt x="104534" y="64957"/>
                  </a:lnTo>
                  <a:lnTo>
                    <a:pt x="104608" y="65106"/>
                  </a:lnTo>
                  <a:lnTo>
                    <a:pt x="104658" y="65254"/>
                  </a:lnTo>
                  <a:lnTo>
                    <a:pt x="104683" y="65427"/>
                  </a:lnTo>
                  <a:lnTo>
                    <a:pt x="104658" y="65600"/>
                  </a:lnTo>
                  <a:lnTo>
                    <a:pt x="104608" y="65749"/>
                  </a:lnTo>
                  <a:lnTo>
                    <a:pt x="104534" y="65897"/>
                  </a:lnTo>
                  <a:lnTo>
                    <a:pt x="104435" y="66046"/>
                  </a:lnTo>
                  <a:lnTo>
                    <a:pt x="104287" y="66145"/>
                  </a:lnTo>
                  <a:lnTo>
                    <a:pt x="104138" y="66219"/>
                  </a:lnTo>
                  <a:lnTo>
                    <a:pt x="103990" y="66268"/>
                  </a:lnTo>
                  <a:lnTo>
                    <a:pt x="103817" y="66293"/>
                  </a:lnTo>
                  <a:lnTo>
                    <a:pt x="103644" y="66268"/>
                  </a:lnTo>
                  <a:lnTo>
                    <a:pt x="103495" y="66219"/>
                  </a:lnTo>
                  <a:lnTo>
                    <a:pt x="103347" y="66145"/>
                  </a:lnTo>
                  <a:lnTo>
                    <a:pt x="103198" y="66046"/>
                  </a:lnTo>
                  <a:lnTo>
                    <a:pt x="103100" y="65897"/>
                  </a:lnTo>
                  <a:lnTo>
                    <a:pt x="103025" y="65749"/>
                  </a:lnTo>
                  <a:lnTo>
                    <a:pt x="102976" y="65600"/>
                  </a:lnTo>
                  <a:lnTo>
                    <a:pt x="102951" y="65427"/>
                  </a:lnTo>
                  <a:lnTo>
                    <a:pt x="102976" y="65254"/>
                  </a:lnTo>
                  <a:lnTo>
                    <a:pt x="103025" y="65106"/>
                  </a:lnTo>
                  <a:lnTo>
                    <a:pt x="103100" y="64957"/>
                  </a:lnTo>
                  <a:lnTo>
                    <a:pt x="103198" y="64834"/>
                  </a:lnTo>
                  <a:lnTo>
                    <a:pt x="103347" y="64710"/>
                  </a:lnTo>
                  <a:lnTo>
                    <a:pt x="103495" y="64636"/>
                  </a:lnTo>
                  <a:lnTo>
                    <a:pt x="103644" y="64586"/>
                  </a:lnTo>
                  <a:lnTo>
                    <a:pt x="103817" y="64561"/>
                  </a:lnTo>
                  <a:close/>
                  <a:moveTo>
                    <a:pt x="117372" y="64091"/>
                  </a:moveTo>
                  <a:lnTo>
                    <a:pt x="117595" y="64116"/>
                  </a:lnTo>
                  <a:lnTo>
                    <a:pt x="117793" y="64166"/>
                  </a:lnTo>
                  <a:lnTo>
                    <a:pt x="117991" y="64289"/>
                  </a:lnTo>
                  <a:lnTo>
                    <a:pt x="118164" y="64438"/>
                  </a:lnTo>
                  <a:lnTo>
                    <a:pt x="118312" y="64611"/>
                  </a:lnTo>
                  <a:lnTo>
                    <a:pt x="118436" y="64809"/>
                  </a:lnTo>
                  <a:lnTo>
                    <a:pt x="118485" y="65007"/>
                  </a:lnTo>
                  <a:lnTo>
                    <a:pt x="118510" y="65229"/>
                  </a:lnTo>
                  <a:lnTo>
                    <a:pt x="118485" y="65452"/>
                  </a:lnTo>
                  <a:lnTo>
                    <a:pt x="118436" y="65675"/>
                  </a:lnTo>
                  <a:lnTo>
                    <a:pt x="118312" y="65872"/>
                  </a:lnTo>
                  <a:lnTo>
                    <a:pt x="118164" y="66046"/>
                  </a:lnTo>
                  <a:lnTo>
                    <a:pt x="117991" y="66194"/>
                  </a:lnTo>
                  <a:lnTo>
                    <a:pt x="117793" y="66293"/>
                  </a:lnTo>
                  <a:lnTo>
                    <a:pt x="117595" y="66367"/>
                  </a:lnTo>
                  <a:lnTo>
                    <a:pt x="117372" y="66392"/>
                  </a:lnTo>
                  <a:lnTo>
                    <a:pt x="117150" y="66367"/>
                  </a:lnTo>
                  <a:lnTo>
                    <a:pt x="116927" y="66293"/>
                  </a:lnTo>
                  <a:lnTo>
                    <a:pt x="116729" y="66194"/>
                  </a:lnTo>
                  <a:lnTo>
                    <a:pt x="116556" y="66046"/>
                  </a:lnTo>
                  <a:lnTo>
                    <a:pt x="116408" y="65872"/>
                  </a:lnTo>
                  <a:lnTo>
                    <a:pt x="116309" y="65675"/>
                  </a:lnTo>
                  <a:lnTo>
                    <a:pt x="116234" y="65452"/>
                  </a:lnTo>
                  <a:lnTo>
                    <a:pt x="116234" y="65229"/>
                  </a:lnTo>
                  <a:lnTo>
                    <a:pt x="116234" y="65007"/>
                  </a:lnTo>
                  <a:lnTo>
                    <a:pt x="116309" y="64809"/>
                  </a:lnTo>
                  <a:lnTo>
                    <a:pt x="116408" y="64611"/>
                  </a:lnTo>
                  <a:lnTo>
                    <a:pt x="116556" y="64438"/>
                  </a:lnTo>
                  <a:lnTo>
                    <a:pt x="116729" y="64289"/>
                  </a:lnTo>
                  <a:lnTo>
                    <a:pt x="116927" y="64166"/>
                  </a:lnTo>
                  <a:lnTo>
                    <a:pt x="117150" y="64116"/>
                  </a:lnTo>
                  <a:lnTo>
                    <a:pt x="117372" y="64091"/>
                  </a:lnTo>
                  <a:close/>
                  <a:moveTo>
                    <a:pt x="75643" y="65798"/>
                  </a:moveTo>
                  <a:lnTo>
                    <a:pt x="75766" y="65823"/>
                  </a:lnTo>
                  <a:lnTo>
                    <a:pt x="75865" y="65872"/>
                  </a:lnTo>
                  <a:lnTo>
                    <a:pt x="75939" y="65996"/>
                  </a:lnTo>
                  <a:lnTo>
                    <a:pt x="75964" y="66095"/>
                  </a:lnTo>
                  <a:lnTo>
                    <a:pt x="75939" y="66219"/>
                  </a:lnTo>
                  <a:lnTo>
                    <a:pt x="75865" y="66342"/>
                  </a:lnTo>
                  <a:lnTo>
                    <a:pt x="75766" y="66392"/>
                  </a:lnTo>
                  <a:lnTo>
                    <a:pt x="75643" y="66417"/>
                  </a:lnTo>
                  <a:lnTo>
                    <a:pt x="75519" y="66392"/>
                  </a:lnTo>
                  <a:lnTo>
                    <a:pt x="75420" y="66342"/>
                  </a:lnTo>
                  <a:lnTo>
                    <a:pt x="75346" y="66219"/>
                  </a:lnTo>
                  <a:lnTo>
                    <a:pt x="75321" y="66095"/>
                  </a:lnTo>
                  <a:lnTo>
                    <a:pt x="75346" y="65996"/>
                  </a:lnTo>
                  <a:lnTo>
                    <a:pt x="75420" y="65872"/>
                  </a:lnTo>
                  <a:lnTo>
                    <a:pt x="75519" y="65823"/>
                  </a:lnTo>
                  <a:lnTo>
                    <a:pt x="75643" y="65798"/>
                  </a:lnTo>
                  <a:close/>
                  <a:moveTo>
                    <a:pt x="71809" y="66392"/>
                  </a:moveTo>
                  <a:lnTo>
                    <a:pt x="71883" y="66417"/>
                  </a:lnTo>
                  <a:lnTo>
                    <a:pt x="71957" y="66466"/>
                  </a:lnTo>
                  <a:lnTo>
                    <a:pt x="72006" y="66540"/>
                  </a:lnTo>
                  <a:lnTo>
                    <a:pt x="72031" y="66615"/>
                  </a:lnTo>
                  <a:lnTo>
                    <a:pt x="72006" y="66713"/>
                  </a:lnTo>
                  <a:lnTo>
                    <a:pt x="71957" y="66788"/>
                  </a:lnTo>
                  <a:lnTo>
                    <a:pt x="71883" y="66837"/>
                  </a:lnTo>
                  <a:lnTo>
                    <a:pt x="71710" y="66837"/>
                  </a:lnTo>
                  <a:lnTo>
                    <a:pt x="71635" y="66788"/>
                  </a:lnTo>
                  <a:lnTo>
                    <a:pt x="71586" y="66713"/>
                  </a:lnTo>
                  <a:lnTo>
                    <a:pt x="71586" y="66615"/>
                  </a:lnTo>
                  <a:lnTo>
                    <a:pt x="71586" y="66540"/>
                  </a:lnTo>
                  <a:lnTo>
                    <a:pt x="71635" y="66466"/>
                  </a:lnTo>
                  <a:lnTo>
                    <a:pt x="71710" y="66417"/>
                  </a:lnTo>
                  <a:lnTo>
                    <a:pt x="71809" y="66392"/>
                  </a:lnTo>
                  <a:close/>
                  <a:moveTo>
                    <a:pt x="82099" y="65897"/>
                  </a:moveTo>
                  <a:lnTo>
                    <a:pt x="82198" y="65922"/>
                  </a:lnTo>
                  <a:lnTo>
                    <a:pt x="82297" y="65947"/>
                  </a:lnTo>
                  <a:lnTo>
                    <a:pt x="82371" y="65971"/>
                  </a:lnTo>
                  <a:lnTo>
                    <a:pt x="82445" y="66046"/>
                  </a:lnTo>
                  <a:lnTo>
                    <a:pt x="82494" y="66120"/>
                  </a:lnTo>
                  <a:lnTo>
                    <a:pt x="82544" y="66194"/>
                  </a:lnTo>
                  <a:lnTo>
                    <a:pt x="82569" y="66293"/>
                  </a:lnTo>
                  <a:lnTo>
                    <a:pt x="82593" y="66367"/>
                  </a:lnTo>
                  <a:lnTo>
                    <a:pt x="82569" y="66466"/>
                  </a:lnTo>
                  <a:lnTo>
                    <a:pt x="82544" y="66565"/>
                  </a:lnTo>
                  <a:lnTo>
                    <a:pt x="82494" y="66639"/>
                  </a:lnTo>
                  <a:lnTo>
                    <a:pt x="82445" y="66713"/>
                  </a:lnTo>
                  <a:lnTo>
                    <a:pt x="82371" y="66763"/>
                  </a:lnTo>
                  <a:lnTo>
                    <a:pt x="82297" y="66812"/>
                  </a:lnTo>
                  <a:lnTo>
                    <a:pt x="82198" y="66837"/>
                  </a:lnTo>
                  <a:lnTo>
                    <a:pt x="82099" y="66862"/>
                  </a:lnTo>
                  <a:lnTo>
                    <a:pt x="82025" y="66837"/>
                  </a:lnTo>
                  <a:lnTo>
                    <a:pt x="81926" y="66812"/>
                  </a:lnTo>
                  <a:lnTo>
                    <a:pt x="81851" y="66763"/>
                  </a:lnTo>
                  <a:lnTo>
                    <a:pt x="81777" y="66713"/>
                  </a:lnTo>
                  <a:lnTo>
                    <a:pt x="81703" y="66639"/>
                  </a:lnTo>
                  <a:lnTo>
                    <a:pt x="81678" y="66565"/>
                  </a:lnTo>
                  <a:lnTo>
                    <a:pt x="81653" y="66466"/>
                  </a:lnTo>
                  <a:lnTo>
                    <a:pt x="81629" y="66367"/>
                  </a:lnTo>
                  <a:lnTo>
                    <a:pt x="81653" y="66293"/>
                  </a:lnTo>
                  <a:lnTo>
                    <a:pt x="81678" y="66194"/>
                  </a:lnTo>
                  <a:lnTo>
                    <a:pt x="81703" y="66120"/>
                  </a:lnTo>
                  <a:lnTo>
                    <a:pt x="81777" y="66046"/>
                  </a:lnTo>
                  <a:lnTo>
                    <a:pt x="81851" y="65971"/>
                  </a:lnTo>
                  <a:lnTo>
                    <a:pt x="81926" y="65947"/>
                  </a:lnTo>
                  <a:lnTo>
                    <a:pt x="82025" y="65922"/>
                  </a:lnTo>
                  <a:lnTo>
                    <a:pt x="82099" y="65897"/>
                  </a:lnTo>
                  <a:close/>
                  <a:moveTo>
                    <a:pt x="112796" y="64809"/>
                  </a:moveTo>
                  <a:lnTo>
                    <a:pt x="112994" y="64834"/>
                  </a:lnTo>
                  <a:lnTo>
                    <a:pt x="113192" y="64883"/>
                  </a:lnTo>
                  <a:lnTo>
                    <a:pt x="113390" y="64982"/>
                  </a:lnTo>
                  <a:lnTo>
                    <a:pt x="113538" y="65130"/>
                  </a:lnTo>
                  <a:lnTo>
                    <a:pt x="113687" y="65304"/>
                  </a:lnTo>
                  <a:lnTo>
                    <a:pt x="113785" y="65477"/>
                  </a:lnTo>
                  <a:lnTo>
                    <a:pt x="113835" y="65675"/>
                  </a:lnTo>
                  <a:lnTo>
                    <a:pt x="113860" y="65872"/>
                  </a:lnTo>
                  <a:lnTo>
                    <a:pt x="113835" y="66070"/>
                  </a:lnTo>
                  <a:lnTo>
                    <a:pt x="113785" y="66268"/>
                  </a:lnTo>
                  <a:lnTo>
                    <a:pt x="113687" y="66441"/>
                  </a:lnTo>
                  <a:lnTo>
                    <a:pt x="113538" y="66615"/>
                  </a:lnTo>
                  <a:lnTo>
                    <a:pt x="113390" y="66763"/>
                  </a:lnTo>
                  <a:lnTo>
                    <a:pt x="113192" y="66862"/>
                  </a:lnTo>
                  <a:lnTo>
                    <a:pt x="112994" y="66911"/>
                  </a:lnTo>
                  <a:lnTo>
                    <a:pt x="112796" y="66936"/>
                  </a:lnTo>
                  <a:lnTo>
                    <a:pt x="112598" y="66911"/>
                  </a:lnTo>
                  <a:lnTo>
                    <a:pt x="112400" y="66862"/>
                  </a:lnTo>
                  <a:lnTo>
                    <a:pt x="112227" y="66763"/>
                  </a:lnTo>
                  <a:lnTo>
                    <a:pt x="112054" y="66615"/>
                  </a:lnTo>
                  <a:lnTo>
                    <a:pt x="111930" y="66441"/>
                  </a:lnTo>
                  <a:lnTo>
                    <a:pt x="111831" y="66268"/>
                  </a:lnTo>
                  <a:lnTo>
                    <a:pt x="111757" y="66070"/>
                  </a:lnTo>
                  <a:lnTo>
                    <a:pt x="111757" y="65872"/>
                  </a:lnTo>
                  <a:lnTo>
                    <a:pt x="111757" y="65675"/>
                  </a:lnTo>
                  <a:lnTo>
                    <a:pt x="111831" y="65477"/>
                  </a:lnTo>
                  <a:lnTo>
                    <a:pt x="111930" y="65304"/>
                  </a:lnTo>
                  <a:lnTo>
                    <a:pt x="112054" y="65130"/>
                  </a:lnTo>
                  <a:lnTo>
                    <a:pt x="112227" y="64982"/>
                  </a:lnTo>
                  <a:lnTo>
                    <a:pt x="112400" y="64883"/>
                  </a:lnTo>
                  <a:lnTo>
                    <a:pt x="112598" y="64834"/>
                  </a:lnTo>
                  <a:lnTo>
                    <a:pt x="112796" y="64809"/>
                  </a:lnTo>
                  <a:close/>
                  <a:moveTo>
                    <a:pt x="68123" y="66812"/>
                  </a:moveTo>
                  <a:lnTo>
                    <a:pt x="68172" y="66837"/>
                  </a:lnTo>
                  <a:lnTo>
                    <a:pt x="68197" y="66887"/>
                  </a:lnTo>
                  <a:lnTo>
                    <a:pt x="68197" y="66936"/>
                  </a:lnTo>
                  <a:lnTo>
                    <a:pt x="68197" y="66986"/>
                  </a:lnTo>
                  <a:lnTo>
                    <a:pt x="68172" y="67010"/>
                  </a:lnTo>
                  <a:lnTo>
                    <a:pt x="68123" y="67035"/>
                  </a:lnTo>
                  <a:lnTo>
                    <a:pt x="68073" y="67060"/>
                  </a:lnTo>
                  <a:lnTo>
                    <a:pt x="68049" y="67035"/>
                  </a:lnTo>
                  <a:lnTo>
                    <a:pt x="67999" y="67010"/>
                  </a:lnTo>
                  <a:lnTo>
                    <a:pt x="67974" y="66986"/>
                  </a:lnTo>
                  <a:lnTo>
                    <a:pt x="67974" y="66936"/>
                  </a:lnTo>
                  <a:lnTo>
                    <a:pt x="67974" y="66887"/>
                  </a:lnTo>
                  <a:lnTo>
                    <a:pt x="67999" y="66837"/>
                  </a:lnTo>
                  <a:lnTo>
                    <a:pt x="68049" y="66812"/>
                  </a:lnTo>
                  <a:close/>
                  <a:moveTo>
                    <a:pt x="107997" y="65130"/>
                  </a:moveTo>
                  <a:lnTo>
                    <a:pt x="108195" y="65155"/>
                  </a:lnTo>
                  <a:lnTo>
                    <a:pt x="108368" y="65205"/>
                  </a:lnTo>
                  <a:lnTo>
                    <a:pt x="108541" y="65304"/>
                  </a:lnTo>
                  <a:lnTo>
                    <a:pt x="108690" y="65427"/>
                  </a:lnTo>
                  <a:lnTo>
                    <a:pt x="108814" y="65576"/>
                  </a:lnTo>
                  <a:lnTo>
                    <a:pt x="108888" y="65749"/>
                  </a:lnTo>
                  <a:lnTo>
                    <a:pt x="108937" y="65922"/>
                  </a:lnTo>
                  <a:lnTo>
                    <a:pt x="108962" y="66095"/>
                  </a:lnTo>
                  <a:lnTo>
                    <a:pt x="108937" y="66293"/>
                  </a:lnTo>
                  <a:lnTo>
                    <a:pt x="108888" y="66466"/>
                  </a:lnTo>
                  <a:lnTo>
                    <a:pt x="108814" y="66639"/>
                  </a:lnTo>
                  <a:lnTo>
                    <a:pt x="108690" y="66788"/>
                  </a:lnTo>
                  <a:lnTo>
                    <a:pt x="108541" y="66911"/>
                  </a:lnTo>
                  <a:lnTo>
                    <a:pt x="108368" y="66986"/>
                  </a:lnTo>
                  <a:lnTo>
                    <a:pt x="108195" y="67060"/>
                  </a:lnTo>
                  <a:lnTo>
                    <a:pt x="107824" y="67060"/>
                  </a:lnTo>
                  <a:lnTo>
                    <a:pt x="107651" y="66986"/>
                  </a:lnTo>
                  <a:lnTo>
                    <a:pt x="107478" y="66911"/>
                  </a:lnTo>
                  <a:lnTo>
                    <a:pt x="107329" y="66788"/>
                  </a:lnTo>
                  <a:lnTo>
                    <a:pt x="107206" y="66639"/>
                  </a:lnTo>
                  <a:lnTo>
                    <a:pt x="107107" y="66466"/>
                  </a:lnTo>
                  <a:lnTo>
                    <a:pt x="107057" y="66293"/>
                  </a:lnTo>
                  <a:lnTo>
                    <a:pt x="107033" y="66095"/>
                  </a:lnTo>
                  <a:lnTo>
                    <a:pt x="107057" y="65922"/>
                  </a:lnTo>
                  <a:lnTo>
                    <a:pt x="107107" y="65749"/>
                  </a:lnTo>
                  <a:lnTo>
                    <a:pt x="107206" y="65576"/>
                  </a:lnTo>
                  <a:lnTo>
                    <a:pt x="107329" y="65427"/>
                  </a:lnTo>
                  <a:lnTo>
                    <a:pt x="107478" y="65304"/>
                  </a:lnTo>
                  <a:lnTo>
                    <a:pt x="107651" y="65205"/>
                  </a:lnTo>
                  <a:lnTo>
                    <a:pt x="107824" y="65155"/>
                  </a:lnTo>
                  <a:lnTo>
                    <a:pt x="107997" y="65130"/>
                  </a:lnTo>
                  <a:close/>
                  <a:moveTo>
                    <a:pt x="101690" y="65551"/>
                  </a:moveTo>
                  <a:lnTo>
                    <a:pt x="101838" y="65600"/>
                  </a:lnTo>
                  <a:lnTo>
                    <a:pt x="101986" y="65675"/>
                  </a:lnTo>
                  <a:lnTo>
                    <a:pt x="102135" y="65773"/>
                  </a:lnTo>
                  <a:lnTo>
                    <a:pt x="102234" y="65922"/>
                  </a:lnTo>
                  <a:lnTo>
                    <a:pt x="102308" y="66070"/>
                  </a:lnTo>
                  <a:lnTo>
                    <a:pt x="102357" y="66219"/>
                  </a:lnTo>
                  <a:lnTo>
                    <a:pt x="102357" y="66367"/>
                  </a:lnTo>
                  <a:lnTo>
                    <a:pt x="102357" y="66540"/>
                  </a:lnTo>
                  <a:lnTo>
                    <a:pt x="102308" y="66689"/>
                  </a:lnTo>
                  <a:lnTo>
                    <a:pt x="102234" y="66837"/>
                  </a:lnTo>
                  <a:lnTo>
                    <a:pt x="102135" y="66961"/>
                  </a:lnTo>
                  <a:lnTo>
                    <a:pt x="101986" y="67084"/>
                  </a:lnTo>
                  <a:lnTo>
                    <a:pt x="101838" y="67159"/>
                  </a:lnTo>
                  <a:lnTo>
                    <a:pt x="101690" y="67208"/>
                  </a:lnTo>
                  <a:lnTo>
                    <a:pt x="101368" y="67208"/>
                  </a:lnTo>
                  <a:lnTo>
                    <a:pt x="101220" y="67159"/>
                  </a:lnTo>
                  <a:lnTo>
                    <a:pt x="101071" y="67084"/>
                  </a:lnTo>
                  <a:lnTo>
                    <a:pt x="100948" y="66961"/>
                  </a:lnTo>
                  <a:lnTo>
                    <a:pt x="100824" y="66837"/>
                  </a:lnTo>
                  <a:lnTo>
                    <a:pt x="100750" y="66689"/>
                  </a:lnTo>
                  <a:lnTo>
                    <a:pt x="100700" y="66540"/>
                  </a:lnTo>
                  <a:lnTo>
                    <a:pt x="100700" y="66367"/>
                  </a:lnTo>
                  <a:lnTo>
                    <a:pt x="100700" y="66219"/>
                  </a:lnTo>
                  <a:lnTo>
                    <a:pt x="100750" y="66070"/>
                  </a:lnTo>
                  <a:lnTo>
                    <a:pt x="100824" y="65922"/>
                  </a:lnTo>
                  <a:lnTo>
                    <a:pt x="100948" y="65773"/>
                  </a:lnTo>
                  <a:lnTo>
                    <a:pt x="101071" y="65675"/>
                  </a:lnTo>
                  <a:lnTo>
                    <a:pt x="101220" y="65600"/>
                  </a:lnTo>
                  <a:lnTo>
                    <a:pt x="101368" y="65551"/>
                  </a:lnTo>
                  <a:close/>
                  <a:moveTo>
                    <a:pt x="84572" y="66590"/>
                  </a:moveTo>
                  <a:lnTo>
                    <a:pt x="84671" y="66615"/>
                  </a:lnTo>
                  <a:lnTo>
                    <a:pt x="84770" y="66664"/>
                  </a:lnTo>
                  <a:lnTo>
                    <a:pt x="84844" y="66738"/>
                  </a:lnTo>
                  <a:lnTo>
                    <a:pt x="84919" y="66837"/>
                  </a:lnTo>
                  <a:lnTo>
                    <a:pt x="84968" y="66911"/>
                  </a:lnTo>
                  <a:lnTo>
                    <a:pt x="84993" y="67010"/>
                  </a:lnTo>
                  <a:lnTo>
                    <a:pt x="85018" y="67134"/>
                  </a:lnTo>
                  <a:lnTo>
                    <a:pt x="84993" y="67233"/>
                  </a:lnTo>
                  <a:lnTo>
                    <a:pt x="84968" y="67332"/>
                  </a:lnTo>
                  <a:lnTo>
                    <a:pt x="84919" y="67406"/>
                  </a:lnTo>
                  <a:lnTo>
                    <a:pt x="84844" y="67505"/>
                  </a:lnTo>
                  <a:lnTo>
                    <a:pt x="84770" y="67579"/>
                  </a:lnTo>
                  <a:lnTo>
                    <a:pt x="84671" y="67629"/>
                  </a:lnTo>
                  <a:lnTo>
                    <a:pt x="84572" y="67653"/>
                  </a:lnTo>
                  <a:lnTo>
                    <a:pt x="84374" y="67653"/>
                  </a:lnTo>
                  <a:lnTo>
                    <a:pt x="84275" y="67629"/>
                  </a:lnTo>
                  <a:lnTo>
                    <a:pt x="84177" y="67579"/>
                  </a:lnTo>
                  <a:lnTo>
                    <a:pt x="84102" y="67505"/>
                  </a:lnTo>
                  <a:lnTo>
                    <a:pt x="84028" y="67406"/>
                  </a:lnTo>
                  <a:lnTo>
                    <a:pt x="83979" y="67332"/>
                  </a:lnTo>
                  <a:lnTo>
                    <a:pt x="83954" y="67233"/>
                  </a:lnTo>
                  <a:lnTo>
                    <a:pt x="83929" y="67134"/>
                  </a:lnTo>
                  <a:lnTo>
                    <a:pt x="83954" y="67010"/>
                  </a:lnTo>
                  <a:lnTo>
                    <a:pt x="83979" y="66911"/>
                  </a:lnTo>
                  <a:lnTo>
                    <a:pt x="84028" y="66837"/>
                  </a:lnTo>
                  <a:lnTo>
                    <a:pt x="84102" y="66738"/>
                  </a:lnTo>
                  <a:lnTo>
                    <a:pt x="84177" y="66664"/>
                  </a:lnTo>
                  <a:lnTo>
                    <a:pt x="84275" y="66615"/>
                  </a:lnTo>
                  <a:lnTo>
                    <a:pt x="84374" y="66590"/>
                  </a:lnTo>
                  <a:close/>
                  <a:moveTo>
                    <a:pt x="77770" y="66887"/>
                  </a:moveTo>
                  <a:lnTo>
                    <a:pt x="77844" y="66911"/>
                  </a:lnTo>
                  <a:lnTo>
                    <a:pt x="77918" y="66936"/>
                  </a:lnTo>
                  <a:lnTo>
                    <a:pt x="77993" y="66961"/>
                  </a:lnTo>
                  <a:lnTo>
                    <a:pt x="78042" y="67010"/>
                  </a:lnTo>
                  <a:lnTo>
                    <a:pt x="78091" y="67084"/>
                  </a:lnTo>
                  <a:lnTo>
                    <a:pt x="78141" y="67159"/>
                  </a:lnTo>
                  <a:lnTo>
                    <a:pt x="78166" y="67233"/>
                  </a:lnTo>
                  <a:lnTo>
                    <a:pt x="78166" y="67307"/>
                  </a:lnTo>
                  <a:lnTo>
                    <a:pt x="78166" y="67381"/>
                  </a:lnTo>
                  <a:lnTo>
                    <a:pt x="78141" y="67456"/>
                  </a:lnTo>
                  <a:lnTo>
                    <a:pt x="78091" y="67530"/>
                  </a:lnTo>
                  <a:lnTo>
                    <a:pt x="78042" y="67579"/>
                  </a:lnTo>
                  <a:lnTo>
                    <a:pt x="77993" y="67629"/>
                  </a:lnTo>
                  <a:lnTo>
                    <a:pt x="77918" y="67678"/>
                  </a:lnTo>
                  <a:lnTo>
                    <a:pt x="77844" y="67678"/>
                  </a:lnTo>
                  <a:lnTo>
                    <a:pt x="77770" y="67703"/>
                  </a:lnTo>
                  <a:lnTo>
                    <a:pt x="77696" y="67678"/>
                  </a:lnTo>
                  <a:lnTo>
                    <a:pt x="77621" y="67678"/>
                  </a:lnTo>
                  <a:lnTo>
                    <a:pt x="77547" y="67629"/>
                  </a:lnTo>
                  <a:lnTo>
                    <a:pt x="77473" y="67579"/>
                  </a:lnTo>
                  <a:lnTo>
                    <a:pt x="77424" y="67530"/>
                  </a:lnTo>
                  <a:lnTo>
                    <a:pt x="77399" y="67456"/>
                  </a:lnTo>
                  <a:lnTo>
                    <a:pt x="77374" y="67381"/>
                  </a:lnTo>
                  <a:lnTo>
                    <a:pt x="77349" y="67307"/>
                  </a:lnTo>
                  <a:lnTo>
                    <a:pt x="77374" y="67233"/>
                  </a:lnTo>
                  <a:lnTo>
                    <a:pt x="77399" y="67159"/>
                  </a:lnTo>
                  <a:lnTo>
                    <a:pt x="77424" y="67084"/>
                  </a:lnTo>
                  <a:lnTo>
                    <a:pt x="77473" y="67010"/>
                  </a:lnTo>
                  <a:lnTo>
                    <a:pt x="77547" y="66961"/>
                  </a:lnTo>
                  <a:lnTo>
                    <a:pt x="77621" y="66936"/>
                  </a:lnTo>
                  <a:lnTo>
                    <a:pt x="77696" y="66911"/>
                  </a:lnTo>
                  <a:lnTo>
                    <a:pt x="77770" y="66887"/>
                  </a:lnTo>
                  <a:close/>
                  <a:moveTo>
                    <a:pt x="99315" y="66318"/>
                  </a:moveTo>
                  <a:lnTo>
                    <a:pt x="99463" y="66367"/>
                  </a:lnTo>
                  <a:lnTo>
                    <a:pt x="99612" y="66441"/>
                  </a:lnTo>
                  <a:lnTo>
                    <a:pt x="99735" y="66540"/>
                  </a:lnTo>
                  <a:lnTo>
                    <a:pt x="99859" y="66664"/>
                  </a:lnTo>
                  <a:lnTo>
                    <a:pt x="99933" y="66812"/>
                  </a:lnTo>
                  <a:lnTo>
                    <a:pt x="99958" y="66961"/>
                  </a:lnTo>
                  <a:lnTo>
                    <a:pt x="99983" y="67134"/>
                  </a:lnTo>
                  <a:lnTo>
                    <a:pt x="99958" y="67282"/>
                  </a:lnTo>
                  <a:lnTo>
                    <a:pt x="99933" y="67431"/>
                  </a:lnTo>
                  <a:lnTo>
                    <a:pt x="99859" y="67579"/>
                  </a:lnTo>
                  <a:lnTo>
                    <a:pt x="99735" y="67703"/>
                  </a:lnTo>
                  <a:lnTo>
                    <a:pt x="99612" y="67802"/>
                  </a:lnTo>
                  <a:lnTo>
                    <a:pt x="99463" y="67876"/>
                  </a:lnTo>
                  <a:lnTo>
                    <a:pt x="99315" y="67926"/>
                  </a:lnTo>
                  <a:lnTo>
                    <a:pt x="99018" y="67926"/>
                  </a:lnTo>
                  <a:lnTo>
                    <a:pt x="98870" y="67876"/>
                  </a:lnTo>
                  <a:lnTo>
                    <a:pt x="98721" y="67802"/>
                  </a:lnTo>
                  <a:lnTo>
                    <a:pt x="98598" y="67703"/>
                  </a:lnTo>
                  <a:lnTo>
                    <a:pt x="98499" y="67579"/>
                  </a:lnTo>
                  <a:lnTo>
                    <a:pt x="98424" y="67431"/>
                  </a:lnTo>
                  <a:lnTo>
                    <a:pt x="98375" y="67282"/>
                  </a:lnTo>
                  <a:lnTo>
                    <a:pt x="98350" y="67134"/>
                  </a:lnTo>
                  <a:lnTo>
                    <a:pt x="98375" y="66961"/>
                  </a:lnTo>
                  <a:lnTo>
                    <a:pt x="98424" y="66812"/>
                  </a:lnTo>
                  <a:lnTo>
                    <a:pt x="98499" y="66664"/>
                  </a:lnTo>
                  <a:lnTo>
                    <a:pt x="98598" y="66540"/>
                  </a:lnTo>
                  <a:lnTo>
                    <a:pt x="98721" y="66441"/>
                  </a:lnTo>
                  <a:lnTo>
                    <a:pt x="98870" y="66367"/>
                  </a:lnTo>
                  <a:lnTo>
                    <a:pt x="99018" y="66318"/>
                  </a:lnTo>
                  <a:close/>
                  <a:moveTo>
                    <a:pt x="115566" y="65773"/>
                  </a:moveTo>
                  <a:lnTo>
                    <a:pt x="115789" y="65798"/>
                  </a:lnTo>
                  <a:lnTo>
                    <a:pt x="115987" y="65872"/>
                  </a:lnTo>
                  <a:lnTo>
                    <a:pt x="116185" y="65971"/>
                  </a:lnTo>
                  <a:lnTo>
                    <a:pt x="116383" y="66120"/>
                  </a:lnTo>
                  <a:lnTo>
                    <a:pt x="116506" y="66293"/>
                  </a:lnTo>
                  <a:lnTo>
                    <a:pt x="116630" y="66491"/>
                  </a:lnTo>
                  <a:lnTo>
                    <a:pt x="116680" y="66713"/>
                  </a:lnTo>
                  <a:lnTo>
                    <a:pt x="116704" y="66911"/>
                  </a:lnTo>
                  <a:lnTo>
                    <a:pt x="116680" y="67134"/>
                  </a:lnTo>
                  <a:lnTo>
                    <a:pt x="116630" y="67357"/>
                  </a:lnTo>
                  <a:lnTo>
                    <a:pt x="116506" y="67554"/>
                  </a:lnTo>
                  <a:lnTo>
                    <a:pt x="116383" y="67728"/>
                  </a:lnTo>
                  <a:lnTo>
                    <a:pt x="116185" y="67876"/>
                  </a:lnTo>
                  <a:lnTo>
                    <a:pt x="115987" y="67975"/>
                  </a:lnTo>
                  <a:lnTo>
                    <a:pt x="115789" y="68049"/>
                  </a:lnTo>
                  <a:lnTo>
                    <a:pt x="115566" y="68074"/>
                  </a:lnTo>
                  <a:lnTo>
                    <a:pt x="115344" y="68049"/>
                  </a:lnTo>
                  <a:lnTo>
                    <a:pt x="115146" y="67975"/>
                  </a:lnTo>
                  <a:lnTo>
                    <a:pt x="114948" y="67876"/>
                  </a:lnTo>
                  <a:lnTo>
                    <a:pt x="114750" y="67728"/>
                  </a:lnTo>
                  <a:lnTo>
                    <a:pt x="114602" y="67554"/>
                  </a:lnTo>
                  <a:lnTo>
                    <a:pt x="114503" y="67357"/>
                  </a:lnTo>
                  <a:lnTo>
                    <a:pt x="114453" y="67134"/>
                  </a:lnTo>
                  <a:lnTo>
                    <a:pt x="114429" y="66911"/>
                  </a:lnTo>
                  <a:lnTo>
                    <a:pt x="114453" y="66713"/>
                  </a:lnTo>
                  <a:lnTo>
                    <a:pt x="114503" y="66491"/>
                  </a:lnTo>
                  <a:lnTo>
                    <a:pt x="114602" y="66293"/>
                  </a:lnTo>
                  <a:lnTo>
                    <a:pt x="114750" y="66120"/>
                  </a:lnTo>
                  <a:lnTo>
                    <a:pt x="114948" y="65971"/>
                  </a:lnTo>
                  <a:lnTo>
                    <a:pt x="115146" y="65872"/>
                  </a:lnTo>
                  <a:lnTo>
                    <a:pt x="115344" y="65798"/>
                  </a:lnTo>
                  <a:lnTo>
                    <a:pt x="115566" y="65773"/>
                  </a:lnTo>
                  <a:close/>
                  <a:moveTo>
                    <a:pt x="86996" y="67060"/>
                  </a:moveTo>
                  <a:lnTo>
                    <a:pt x="87120" y="67109"/>
                  </a:lnTo>
                  <a:lnTo>
                    <a:pt x="87219" y="67159"/>
                  </a:lnTo>
                  <a:lnTo>
                    <a:pt x="87318" y="67233"/>
                  </a:lnTo>
                  <a:lnTo>
                    <a:pt x="87392" y="67332"/>
                  </a:lnTo>
                  <a:lnTo>
                    <a:pt x="87442" y="67431"/>
                  </a:lnTo>
                  <a:lnTo>
                    <a:pt x="87491" y="67530"/>
                  </a:lnTo>
                  <a:lnTo>
                    <a:pt x="87491" y="67653"/>
                  </a:lnTo>
                  <a:lnTo>
                    <a:pt x="87491" y="67777"/>
                  </a:lnTo>
                  <a:lnTo>
                    <a:pt x="87442" y="67876"/>
                  </a:lnTo>
                  <a:lnTo>
                    <a:pt x="87392" y="68000"/>
                  </a:lnTo>
                  <a:lnTo>
                    <a:pt x="87318" y="68074"/>
                  </a:lnTo>
                  <a:lnTo>
                    <a:pt x="87219" y="68148"/>
                  </a:lnTo>
                  <a:lnTo>
                    <a:pt x="87120" y="68222"/>
                  </a:lnTo>
                  <a:lnTo>
                    <a:pt x="86996" y="68247"/>
                  </a:lnTo>
                  <a:lnTo>
                    <a:pt x="86774" y="68247"/>
                  </a:lnTo>
                  <a:lnTo>
                    <a:pt x="86675" y="68222"/>
                  </a:lnTo>
                  <a:lnTo>
                    <a:pt x="86551" y="68148"/>
                  </a:lnTo>
                  <a:lnTo>
                    <a:pt x="86452" y="68074"/>
                  </a:lnTo>
                  <a:lnTo>
                    <a:pt x="86378" y="68000"/>
                  </a:lnTo>
                  <a:lnTo>
                    <a:pt x="86329" y="67876"/>
                  </a:lnTo>
                  <a:lnTo>
                    <a:pt x="86304" y="67777"/>
                  </a:lnTo>
                  <a:lnTo>
                    <a:pt x="86279" y="67653"/>
                  </a:lnTo>
                  <a:lnTo>
                    <a:pt x="86304" y="67530"/>
                  </a:lnTo>
                  <a:lnTo>
                    <a:pt x="86329" y="67431"/>
                  </a:lnTo>
                  <a:lnTo>
                    <a:pt x="86378" y="67332"/>
                  </a:lnTo>
                  <a:lnTo>
                    <a:pt x="86452" y="67233"/>
                  </a:lnTo>
                  <a:lnTo>
                    <a:pt x="86551" y="67159"/>
                  </a:lnTo>
                  <a:lnTo>
                    <a:pt x="86650" y="67109"/>
                  </a:lnTo>
                  <a:lnTo>
                    <a:pt x="86774" y="67060"/>
                  </a:lnTo>
                  <a:close/>
                  <a:moveTo>
                    <a:pt x="105895" y="66342"/>
                  </a:moveTo>
                  <a:lnTo>
                    <a:pt x="106068" y="66367"/>
                  </a:lnTo>
                  <a:lnTo>
                    <a:pt x="106241" y="66417"/>
                  </a:lnTo>
                  <a:lnTo>
                    <a:pt x="106414" y="66491"/>
                  </a:lnTo>
                  <a:lnTo>
                    <a:pt x="106563" y="66615"/>
                  </a:lnTo>
                  <a:lnTo>
                    <a:pt x="106686" y="66763"/>
                  </a:lnTo>
                  <a:lnTo>
                    <a:pt x="106760" y="66936"/>
                  </a:lnTo>
                  <a:lnTo>
                    <a:pt x="106810" y="67109"/>
                  </a:lnTo>
                  <a:lnTo>
                    <a:pt x="106835" y="67282"/>
                  </a:lnTo>
                  <a:lnTo>
                    <a:pt x="106810" y="67480"/>
                  </a:lnTo>
                  <a:lnTo>
                    <a:pt x="106760" y="67653"/>
                  </a:lnTo>
                  <a:lnTo>
                    <a:pt x="106686" y="67827"/>
                  </a:lnTo>
                  <a:lnTo>
                    <a:pt x="106563" y="67975"/>
                  </a:lnTo>
                  <a:lnTo>
                    <a:pt x="106414" y="68074"/>
                  </a:lnTo>
                  <a:lnTo>
                    <a:pt x="106241" y="68173"/>
                  </a:lnTo>
                  <a:lnTo>
                    <a:pt x="106068" y="68222"/>
                  </a:lnTo>
                  <a:lnTo>
                    <a:pt x="105895" y="68247"/>
                  </a:lnTo>
                  <a:lnTo>
                    <a:pt x="105697" y="68222"/>
                  </a:lnTo>
                  <a:lnTo>
                    <a:pt x="105524" y="68173"/>
                  </a:lnTo>
                  <a:lnTo>
                    <a:pt x="105351" y="68074"/>
                  </a:lnTo>
                  <a:lnTo>
                    <a:pt x="105202" y="67975"/>
                  </a:lnTo>
                  <a:lnTo>
                    <a:pt x="105103" y="67827"/>
                  </a:lnTo>
                  <a:lnTo>
                    <a:pt x="105004" y="67653"/>
                  </a:lnTo>
                  <a:lnTo>
                    <a:pt x="104955" y="67480"/>
                  </a:lnTo>
                  <a:lnTo>
                    <a:pt x="104930" y="67282"/>
                  </a:lnTo>
                  <a:lnTo>
                    <a:pt x="104955" y="67109"/>
                  </a:lnTo>
                  <a:lnTo>
                    <a:pt x="105004" y="66936"/>
                  </a:lnTo>
                  <a:lnTo>
                    <a:pt x="105103" y="66763"/>
                  </a:lnTo>
                  <a:lnTo>
                    <a:pt x="105202" y="66615"/>
                  </a:lnTo>
                  <a:lnTo>
                    <a:pt x="105351" y="66491"/>
                  </a:lnTo>
                  <a:lnTo>
                    <a:pt x="105524" y="66417"/>
                  </a:lnTo>
                  <a:lnTo>
                    <a:pt x="105697" y="66367"/>
                  </a:lnTo>
                  <a:lnTo>
                    <a:pt x="105895" y="66342"/>
                  </a:lnTo>
                  <a:close/>
                  <a:moveTo>
                    <a:pt x="73812" y="67678"/>
                  </a:moveTo>
                  <a:lnTo>
                    <a:pt x="73936" y="67703"/>
                  </a:lnTo>
                  <a:lnTo>
                    <a:pt x="74060" y="67777"/>
                  </a:lnTo>
                  <a:lnTo>
                    <a:pt x="74134" y="67901"/>
                  </a:lnTo>
                  <a:lnTo>
                    <a:pt x="74134" y="68024"/>
                  </a:lnTo>
                  <a:lnTo>
                    <a:pt x="74134" y="68123"/>
                  </a:lnTo>
                  <a:lnTo>
                    <a:pt x="74060" y="68247"/>
                  </a:lnTo>
                  <a:lnTo>
                    <a:pt x="73936" y="68321"/>
                  </a:lnTo>
                  <a:lnTo>
                    <a:pt x="73812" y="68346"/>
                  </a:lnTo>
                  <a:lnTo>
                    <a:pt x="73688" y="68321"/>
                  </a:lnTo>
                  <a:lnTo>
                    <a:pt x="73590" y="68247"/>
                  </a:lnTo>
                  <a:lnTo>
                    <a:pt x="73515" y="68123"/>
                  </a:lnTo>
                  <a:lnTo>
                    <a:pt x="73491" y="68024"/>
                  </a:lnTo>
                  <a:lnTo>
                    <a:pt x="73515" y="67901"/>
                  </a:lnTo>
                  <a:lnTo>
                    <a:pt x="73590" y="67777"/>
                  </a:lnTo>
                  <a:lnTo>
                    <a:pt x="73688" y="67703"/>
                  </a:lnTo>
                  <a:lnTo>
                    <a:pt x="73812" y="67678"/>
                  </a:lnTo>
                  <a:close/>
                  <a:moveTo>
                    <a:pt x="110842" y="66293"/>
                  </a:moveTo>
                  <a:lnTo>
                    <a:pt x="111040" y="66318"/>
                  </a:lnTo>
                  <a:lnTo>
                    <a:pt x="111238" y="66367"/>
                  </a:lnTo>
                  <a:lnTo>
                    <a:pt x="111411" y="66466"/>
                  </a:lnTo>
                  <a:lnTo>
                    <a:pt x="111584" y="66590"/>
                  </a:lnTo>
                  <a:lnTo>
                    <a:pt x="111708" y="66763"/>
                  </a:lnTo>
                  <a:lnTo>
                    <a:pt x="111807" y="66936"/>
                  </a:lnTo>
                  <a:lnTo>
                    <a:pt x="111856" y="67134"/>
                  </a:lnTo>
                  <a:lnTo>
                    <a:pt x="111881" y="67332"/>
                  </a:lnTo>
                  <a:lnTo>
                    <a:pt x="111856" y="67530"/>
                  </a:lnTo>
                  <a:lnTo>
                    <a:pt x="111807" y="67728"/>
                  </a:lnTo>
                  <a:lnTo>
                    <a:pt x="111708" y="67926"/>
                  </a:lnTo>
                  <a:lnTo>
                    <a:pt x="111584" y="68074"/>
                  </a:lnTo>
                  <a:lnTo>
                    <a:pt x="111411" y="68222"/>
                  </a:lnTo>
                  <a:lnTo>
                    <a:pt x="111238" y="68321"/>
                  </a:lnTo>
                  <a:lnTo>
                    <a:pt x="111040" y="68371"/>
                  </a:lnTo>
                  <a:lnTo>
                    <a:pt x="110842" y="68395"/>
                  </a:lnTo>
                  <a:lnTo>
                    <a:pt x="110644" y="68371"/>
                  </a:lnTo>
                  <a:lnTo>
                    <a:pt x="110446" y="68321"/>
                  </a:lnTo>
                  <a:lnTo>
                    <a:pt x="110248" y="68222"/>
                  </a:lnTo>
                  <a:lnTo>
                    <a:pt x="110100" y="68074"/>
                  </a:lnTo>
                  <a:lnTo>
                    <a:pt x="109951" y="67926"/>
                  </a:lnTo>
                  <a:lnTo>
                    <a:pt x="109852" y="67728"/>
                  </a:lnTo>
                  <a:lnTo>
                    <a:pt x="109803" y="67530"/>
                  </a:lnTo>
                  <a:lnTo>
                    <a:pt x="109778" y="67332"/>
                  </a:lnTo>
                  <a:lnTo>
                    <a:pt x="109803" y="67134"/>
                  </a:lnTo>
                  <a:lnTo>
                    <a:pt x="109852" y="66936"/>
                  </a:lnTo>
                  <a:lnTo>
                    <a:pt x="109951" y="66763"/>
                  </a:lnTo>
                  <a:lnTo>
                    <a:pt x="110100" y="66590"/>
                  </a:lnTo>
                  <a:lnTo>
                    <a:pt x="110248" y="66466"/>
                  </a:lnTo>
                  <a:lnTo>
                    <a:pt x="110446" y="66367"/>
                  </a:lnTo>
                  <a:lnTo>
                    <a:pt x="110644" y="66318"/>
                  </a:lnTo>
                  <a:lnTo>
                    <a:pt x="110842" y="66293"/>
                  </a:lnTo>
                  <a:close/>
                  <a:moveTo>
                    <a:pt x="96891" y="66887"/>
                  </a:moveTo>
                  <a:lnTo>
                    <a:pt x="97039" y="66936"/>
                  </a:lnTo>
                  <a:lnTo>
                    <a:pt x="97188" y="67010"/>
                  </a:lnTo>
                  <a:lnTo>
                    <a:pt x="97311" y="67109"/>
                  </a:lnTo>
                  <a:lnTo>
                    <a:pt x="97410" y="67233"/>
                  </a:lnTo>
                  <a:lnTo>
                    <a:pt x="97484" y="67357"/>
                  </a:lnTo>
                  <a:lnTo>
                    <a:pt x="97509" y="67505"/>
                  </a:lnTo>
                  <a:lnTo>
                    <a:pt x="97534" y="67653"/>
                  </a:lnTo>
                  <a:lnTo>
                    <a:pt x="97509" y="67802"/>
                  </a:lnTo>
                  <a:lnTo>
                    <a:pt x="97484" y="67950"/>
                  </a:lnTo>
                  <a:lnTo>
                    <a:pt x="97410" y="68099"/>
                  </a:lnTo>
                  <a:lnTo>
                    <a:pt x="97311" y="68198"/>
                  </a:lnTo>
                  <a:lnTo>
                    <a:pt x="97188" y="68321"/>
                  </a:lnTo>
                  <a:lnTo>
                    <a:pt x="97039" y="68371"/>
                  </a:lnTo>
                  <a:lnTo>
                    <a:pt x="96891" y="68420"/>
                  </a:lnTo>
                  <a:lnTo>
                    <a:pt x="96742" y="68445"/>
                  </a:lnTo>
                  <a:lnTo>
                    <a:pt x="96594" y="68420"/>
                  </a:lnTo>
                  <a:lnTo>
                    <a:pt x="96446" y="68371"/>
                  </a:lnTo>
                  <a:lnTo>
                    <a:pt x="96322" y="68321"/>
                  </a:lnTo>
                  <a:lnTo>
                    <a:pt x="96198" y="68198"/>
                  </a:lnTo>
                  <a:lnTo>
                    <a:pt x="96099" y="68099"/>
                  </a:lnTo>
                  <a:lnTo>
                    <a:pt x="96025" y="67950"/>
                  </a:lnTo>
                  <a:lnTo>
                    <a:pt x="95976" y="67802"/>
                  </a:lnTo>
                  <a:lnTo>
                    <a:pt x="95976" y="67653"/>
                  </a:lnTo>
                  <a:lnTo>
                    <a:pt x="95976" y="67505"/>
                  </a:lnTo>
                  <a:lnTo>
                    <a:pt x="96025" y="67357"/>
                  </a:lnTo>
                  <a:lnTo>
                    <a:pt x="96099" y="67233"/>
                  </a:lnTo>
                  <a:lnTo>
                    <a:pt x="96198" y="67109"/>
                  </a:lnTo>
                  <a:lnTo>
                    <a:pt x="96322" y="67010"/>
                  </a:lnTo>
                  <a:lnTo>
                    <a:pt x="96446" y="66936"/>
                  </a:lnTo>
                  <a:lnTo>
                    <a:pt x="96594" y="66887"/>
                  </a:lnTo>
                  <a:close/>
                  <a:moveTo>
                    <a:pt x="89470" y="67332"/>
                  </a:moveTo>
                  <a:lnTo>
                    <a:pt x="89594" y="67381"/>
                  </a:lnTo>
                  <a:lnTo>
                    <a:pt x="89693" y="67431"/>
                  </a:lnTo>
                  <a:lnTo>
                    <a:pt x="89816" y="67505"/>
                  </a:lnTo>
                  <a:lnTo>
                    <a:pt x="89891" y="67629"/>
                  </a:lnTo>
                  <a:lnTo>
                    <a:pt x="89940" y="67728"/>
                  </a:lnTo>
                  <a:lnTo>
                    <a:pt x="89989" y="67851"/>
                  </a:lnTo>
                  <a:lnTo>
                    <a:pt x="89989" y="67975"/>
                  </a:lnTo>
                  <a:lnTo>
                    <a:pt x="89989" y="68099"/>
                  </a:lnTo>
                  <a:lnTo>
                    <a:pt x="89940" y="68222"/>
                  </a:lnTo>
                  <a:lnTo>
                    <a:pt x="89891" y="68346"/>
                  </a:lnTo>
                  <a:lnTo>
                    <a:pt x="89816" y="68445"/>
                  </a:lnTo>
                  <a:lnTo>
                    <a:pt x="89693" y="68519"/>
                  </a:lnTo>
                  <a:lnTo>
                    <a:pt x="89594" y="68593"/>
                  </a:lnTo>
                  <a:lnTo>
                    <a:pt x="89470" y="68618"/>
                  </a:lnTo>
                  <a:lnTo>
                    <a:pt x="89346" y="68643"/>
                  </a:lnTo>
                  <a:lnTo>
                    <a:pt x="89223" y="68618"/>
                  </a:lnTo>
                  <a:lnTo>
                    <a:pt x="89099" y="68593"/>
                  </a:lnTo>
                  <a:lnTo>
                    <a:pt x="88975" y="68519"/>
                  </a:lnTo>
                  <a:lnTo>
                    <a:pt x="88876" y="68445"/>
                  </a:lnTo>
                  <a:lnTo>
                    <a:pt x="88802" y="68346"/>
                  </a:lnTo>
                  <a:lnTo>
                    <a:pt x="88753" y="68222"/>
                  </a:lnTo>
                  <a:lnTo>
                    <a:pt x="88703" y="68099"/>
                  </a:lnTo>
                  <a:lnTo>
                    <a:pt x="88703" y="67975"/>
                  </a:lnTo>
                  <a:lnTo>
                    <a:pt x="88703" y="67851"/>
                  </a:lnTo>
                  <a:lnTo>
                    <a:pt x="88753" y="67728"/>
                  </a:lnTo>
                  <a:lnTo>
                    <a:pt x="88802" y="67629"/>
                  </a:lnTo>
                  <a:lnTo>
                    <a:pt x="88876" y="67505"/>
                  </a:lnTo>
                  <a:lnTo>
                    <a:pt x="88975" y="67431"/>
                  </a:lnTo>
                  <a:lnTo>
                    <a:pt x="89099" y="67381"/>
                  </a:lnTo>
                  <a:lnTo>
                    <a:pt x="89223" y="67332"/>
                  </a:lnTo>
                  <a:close/>
                  <a:moveTo>
                    <a:pt x="70077" y="68272"/>
                  </a:moveTo>
                  <a:lnTo>
                    <a:pt x="70151" y="68321"/>
                  </a:lnTo>
                  <a:lnTo>
                    <a:pt x="70201" y="68395"/>
                  </a:lnTo>
                  <a:lnTo>
                    <a:pt x="70225" y="68494"/>
                  </a:lnTo>
                  <a:lnTo>
                    <a:pt x="70201" y="68569"/>
                  </a:lnTo>
                  <a:lnTo>
                    <a:pt x="70151" y="68643"/>
                  </a:lnTo>
                  <a:lnTo>
                    <a:pt x="70077" y="68692"/>
                  </a:lnTo>
                  <a:lnTo>
                    <a:pt x="70003" y="68717"/>
                  </a:lnTo>
                  <a:lnTo>
                    <a:pt x="69904" y="68692"/>
                  </a:lnTo>
                  <a:lnTo>
                    <a:pt x="69830" y="68643"/>
                  </a:lnTo>
                  <a:lnTo>
                    <a:pt x="69780" y="68569"/>
                  </a:lnTo>
                  <a:lnTo>
                    <a:pt x="69755" y="68494"/>
                  </a:lnTo>
                  <a:lnTo>
                    <a:pt x="69780" y="68395"/>
                  </a:lnTo>
                  <a:lnTo>
                    <a:pt x="69830" y="68321"/>
                  </a:lnTo>
                  <a:lnTo>
                    <a:pt x="69904" y="68272"/>
                  </a:lnTo>
                  <a:close/>
                  <a:moveTo>
                    <a:pt x="94294" y="67233"/>
                  </a:moveTo>
                  <a:lnTo>
                    <a:pt x="94442" y="67258"/>
                  </a:lnTo>
                  <a:lnTo>
                    <a:pt x="94566" y="67282"/>
                  </a:lnTo>
                  <a:lnTo>
                    <a:pt x="94714" y="67357"/>
                  </a:lnTo>
                  <a:lnTo>
                    <a:pt x="94813" y="67456"/>
                  </a:lnTo>
                  <a:lnTo>
                    <a:pt x="94912" y="67579"/>
                  </a:lnTo>
                  <a:lnTo>
                    <a:pt x="94986" y="67703"/>
                  </a:lnTo>
                  <a:lnTo>
                    <a:pt x="95036" y="67827"/>
                  </a:lnTo>
                  <a:lnTo>
                    <a:pt x="95036" y="67975"/>
                  </a:lnTo>
                  <a:lnTo>
                    <a:pt x="95036" y="68123"/>
                  </a:lnTo>
                  <a:lnTo>
                    <a:pt x="94986" y="68247"/>
                  </a:lnTo>
                  <a:lnTo>
                    <a:pt x="94912" y="68395"/>
                  </a:lnTo>
                  <a:lnTo>
                    <a:pt x="94813" y="68494"/>
                  </a:lnTo>
                  <a:lnTo>
                    <a:pt x="94714" y="68593"/>
                  </a:lnTo>
                  <a:lnTo>
                    <a:pt x="94566" y="68668"/>
                  </a:lnTo>
                  <a:lnTo>
                    <a:pt x="94442" y="68717"/>
                  </a:lnTo>
                  <a:lnTo>
                    <a:pt x="94145" y="68717"/>
                  </a:lnTo>
                  <a:lnTo>
                    <a:pt x="94021" y="68668"/>
                  </a:lnTo>
                  <a:lnTo>
                    <a:pt x="93873" y="68593"/>
                  </a:lnTo>
                  <a:lnTo>
                    <a:pt x="93774" y="68494"/>
                  </a:lnTo>
                  <a:lnTo>
                    <a:pt x="93675" y="68395"/>
                  </a:lnTo>
                  <a:lnTo>
                    <a:pt x="93601" y="68247"/>
                  </a:lnTo>
                  <a:lnTo>
                    <a:pt x="93551" y="68123"/>
                  </a:lnTo>
                  <a:lnTo>
                    <a:pt x="93551" y="67975"/>
                  </a:lnTo>
                  <a:lnTo>
                    <a:pt x="93551" y="67827"/>
                  </a:lnTo>
                  <a:lnTo>
                    <a:pt x="93601" y="67703"/>
                  </a:lnTo>
                  <a:lnTo>
                    <a:pt x="93675" y="67579"/>
                  </a:lnTo>
                  <a:lnTo>
                    <a:pt x="93774" y="67456"/>
                  </a:lnTo>
                  <a:lnTo>
                    <a:pt x="93873" y="67357"/>
                  </a:lnTo>
                  <a:lnTo>
                    <a:pt x="94021" y="67282"/>
                  </a:lnTo>
                  <a:lnTo>
                    <a:pt x="94145" y="67258"/>
                  </a:lnTo>
                  <a:lnTo>
                    <a:pt x="94294" y="67233"/>
                  </a:lnTo>
                  <a:close/>
                  <a:moveTo>
                    <a:pt x="79971" y="67827"/>
                  </a:moveTo>
                  <a:lnTo>
                    <a:pt x="80070" y="67851"/>
                  </a:lnTo>
                  <a:lnTo>
                    <a:pt x="80145" y="67876"/>
                  </a:lnTo>
                  <a:lnTo>
                    <a:pt x="80244" y="67926"/>
                  </a:lnTo>
                  <a:lnTo>
                    <a:pt x="80318" y="67975"/>
                  </a:lnTo>
                  <a:lnTo>
                    <a:pt x="80367" y="68049"/>
                  </a:lnTo>
                  <a:lnTo>
                    <a:pt x="80417" y="68123"/>
                  </a:lnTo>
                  <a:lnTo>
                    <a:pt x="80441" y="68222"/>
                  </a:lnTo>
                  <a:lnTo>
                    <a:pt x="80441" y="68321"/>
                  </a:lnTo>
                  <a:lnTo>
                    <a:pt x="80441" y="68395"/>
                  </a:lnTo>
                  <a:lnTo>
                    <a:pt x="80417" y="68494"/>
                  </a:lnTo>
                  <a:lnTo>
                    <a:pt x="80367" y="68569"/>
                  </a:lnTo>
                  <a:lnTo>
                    <a:pt x="80318" y="68668"/>
                  </a:lnTo>
                  <a:lnTo>
                    <a:pt x="80244" y="68717"/>
                  </a:lnTo>
                  <a:lnTo>
                    <a:pt x="80145" y="68767"/>
                  </a:lnTo>
                  <a:lnTo>
                    <a:pt x="80070" y="68791"/>
                  </a:lnTo>
                  <a:lnTo>
                    <a:pt x="79872" y="68791"/>
                  </a:lnTo>
                  <a:lnTo>
                    <a:pt x="79798" y="68767"/>
                  </a:lnTo>
                  <a:lnTo>
                    <a:pt x="79699" y="68717"/>
                  </a:lnTo>
                  <a:lnTo>
                    <a:pt x="79625" y="68668"/>
                  </a:lnTo>
                  <a:lnTo>
                    <a:pt x="79576" y="68569"/>
                  </a:lnTo>
                  <a:lnTo>
                    <a:pt x="79526" y="68494"/>
                  </a:lnTo>
                  <a:lnTo>
                    <a:pt x="79501" y="68395"/>
                  </a:lnTo>
                  <a:lnTo>
                    <a:pt x="79477" y="68321"/>
                  </a:lnTo>
                  <a:lnTo>
                    <a:pt x="79501" y="68222"/>
                  </a:lnTo>
                  <a:lnTo>
                    <a:pt x="79526" y="68123"/>
                  </a:lnTo>
                  <a:lnTo>
                    <a:pt x="79576" y="68049"/>
                  </a:lnTo>
                  <a:lnTo>
                    <a:pt x="79625" y="67975"/>
                  </a:lnTo>
                  <a:lnTo>
                    <a:pt x="79699" y="67926"/>
                  </a:lnTo>
                  <a:lnTo>
                    <a:pt x="79798" y="67876"/>
                  </a:lnTo>
                  <a:lnTo>
                    <a:pt x="79872" y="67851"/>
                  </a:lnTo>
                  <a:lnTo>
                    <a:pt x="79971" y="67827"/>
                  </a:lnTo>
                  <a:close/>
                  <a:moveTo>
                    <a:pt x="91820" y="67381"/>
                  </a:moveTo>
                  <a:lnTo>
                    <a:pt x="91944" y="67406"/>
                  </a:lnTo>
                  <a:lnTo>
                    <a:pt x="92092" y="67431"/>
                  </a:lnTo>
                  <a:lnTo>
                    <a:pt x="92216" y="67505"/>
                  </a:lnTo>
                  <a:lnTo>
                    <a:pt x="92315" y="67604"/>
                  </a:lnTo>
                  <a:lnTo>
                    <a:pt x="92414" y="67703"/>
                  </a:lnTo>
                  <a:lnTo>
                    <a:pt x="92463" y="67827"/>
                  </a:lnTo>
                  <a:lnTo>
                    <a:pt x="92513" y="67950"/>
                  </a:lnTo>
                  <a:lnTo>
                    <a:pt x="92513" y="68074"/>
                  </a:lnTo>
                  <a:lnTo>
                    <a:pt x="92513" y="68222"/>
                  </a:lnTo>
                  <a:lnTo>
                    <a:pt x="92463" y="68346"/>
                  </a:lnTo>
                  <a:lnTo>
                    <a:pt x="92414" y="68470"/>
                  </a:lnTo>
                  <a:lnTo>
                    <a:pt x="92315" y="68569"/>
                  </a:lnTo>
                  <a:lnTo>
                    <a:pt x="92216" y="68668"/>
                  </a:lnTo>
                  <a:lnTo>
                    <a:pt x="92092" y="68742"/>
                  </a:lnTo>
                  <a:lnTo>
                    <a:pt x="91944" y="68767"/>
                  </a:lnTo>
                  <a:lnTo>
                    <a:pt x="91820" y="68791"/>
                  </a:lnTo>
                  <a:lnTo>
                    <a:pt x="91696" y="68767"/>
                  </a:lnTo>
                  <a:lnTo>
                    <a:pt x="91548" y="68742"/>
                  </a:lnTo>
                  <a:lnTo>
                    <a:pt x="91424" y="68668"/>
                  </a:lnTo>
                  <a:lnTo>
                    <a:pt x="91325" y="68569"/>
                  </a:lnTo>
                  <a:lnTo>
                    <a:pt x="91226" y="68470"/>
                  </a:lnTo>
                  <a:lnTo>
                    <a:pt x="91177" y="68346"/>
                  </a:lnTo>
                  <a:lnTo>
                    <a:pt x="91127" y="68222"/>
                  </a:lnTo>
                  <a:lnTo>
                    <a:pt x="91127" y="68074"/>
                  </a:lnTo>
                  <a:lnTo>
                    <a:pt x="91127" y="67950"/>
                  </a:lnTo>
                  <a:lnTo>
                    <a:pt x="91177" y="67827"/>
                  </a:lnTo>
                  <a:lnTo>
                    <a:pt x="91226" y="67703"/>
                  </a:lnTo>
                  <a:lnTo>
                    <a:pt x="91325" y="67604"/>
                  </a:lnTo>
                  <a:lnTo>
                    <a:pt x="91424" y="67505"/>
                  </a:lnTo>
                  <a:lnTo>
                    <a:pt x="91548" y="67431"/>
                  </a:lnTo>
                  <a:lnTo>
                    <a:pt x="91696" y="67406"/>
                  </a:lnTo>
                  <a:lnTo>
                    <a:pt x="91820" y="67381"/>
                  </a:lnTo>
                  <a:close/>
                  <a:moveTo>
                    <a:pt x="66268" y="68618"/>
                  </a:moveTo>
                  <a:lnTo>
                    <a:pt x="66317" y="68643"/>
                  </a:lnTo>
                  <a:lnTo>
                    <a:pt x="66342" y="68692"/>
                  </a:lnTo>
                  <a:lnTo>
                    <a:pt x="66342" y="68742"/>
                  </a:lnTo>
                  <a:lnTo>
                    <a:pt x="66342" y="68767"/>
                  </a:lnTo>
                  <a:lnTo>
                    <a:pt x="66317" y="68816"/>
                  </a:lnTo>
                  <a:lnTo>
                    <a:pt x="66268" y="68841"/>
                  </a:lnTo>
                  <a:lnTo>
                    <a:pt x="66169" y="68841"/>
                  </a:lnTo>
                  <a:lnTo>
                    <a:pt x="66144" y="68816"/>
                  </a:lnTo>
                  <a:lnTo>
                    <a:pt x="66119" y="68767"/>
                  </a:lnTo>
                  <a:lnTo>
                    <a:pt x="66095" y="68742"/>
                  </a:lnTo>
                  <a:lnTo>
                    <a:pt x="66119" y="68692"/>
                  </a:lnTo>
                  <a:lnTo>
                    <a:pt x="66144" y="68643"/>
                  </a:lnTo>
                  <a:lnTo>
                    <a:pt x="66169" y="68618"/>
                  </a:lnTo>
                  <a:close/>
                  <a:moveTo>
                    <a:pt x="103668" y="67381"/>
                  </a:moveTo>
                  <a:lnTo>
                    <a:pt x="103842" y="67406"/>
                  </a:lnTo>
                  <a:lnTo>
                    <a:pt x="104015" y="67456"/>
                  </a:lnTo>
                  <a:lnTo>
                    <a:pt x="104188" y="67530"/>
                  </a:lnTo>
                  <a:lnTo>
                    <a:pt x="104336" y="67653"/>
                  </a:lnTo>
                  <a:lnTo>
                    <a:pt x="104460" y="67802"/>
                  </a:lnTo>
                  <a:lnTo>
                    <a:pt x="104534" y="67975"/>
                  </a:lnTo>
                  <a:lnTo>
                    <a:pt x="104584" y="68123"/>
                  </a:lnTo>
                  <a:lnTo>
                    <a:pt x="104608" y="68321"/>
                  </a:lnTo>
                  <a:lnTo>
                    <a:pt x="104584" y="68494"/>
                  </a:lnTo>
                  <a:lnTo>
                    <a:pt x="104534" y="68668"/>
                  </a:lnTo>
                  <a:lnTo>
                    <a:pt x="104460" y="68816"/>
                  </a:lnTo>
                  <a:lnTo>
                    <a:pt x="104336" y="68964"/>
                  </a:lnTo>
                  <a:lnTo>
                    <a:pt x="104188" y="69088"/>
                  </a:lnTo>
                  <a:lnTo>
                    <a:pt x="104015" y="69187"/>
                  </a:lnTo>
                  <a:lnTo>
                    <a:pt x="103842" y="69237"/>
                  </a:lnTo>
                  <a:lnTo>
                    <a:pt x="103495" y="69237"/>
                  </a:lnTo>
                  <a:lnTo>
                    <a:pt x="103322" y="69187"/>
                  </a:lnTo>
                  <a:lnTo>
                    <a:pt x="103174" y="69088"/>
                  </a:lnTo>
                  <a:lnTo>
                    <a:pt x="103025" y="68964"/>
                  </a:lnTo>
                  <a:lnTo>
                    <a:pt x="102902" y="68816"/>
                  </a:lnTo>
                  <a:lnTo>
                    <a:pt x="102803" y="68668"/>
                  </a:lnTo>
                  <a:lnTo>
                    <a:pt x="102753" y="68494"/>
                  </a:lnTo>
                  <a:lnTo>
                    <a:pt x="102753" y="68321"/>
                  </a:lnTo>
                  <a:lnTo>
                    <a:pt x="102753" y="68123"/>
                  </a:lnTo>
                  <a:lnTo>
                    <a:pt x="102803" y="67975"/>
                  </a:lnTo>
                  <a:lnTo>
                    <a:pt x="102902" y="67802"/>
                  </a:lnTo>
                  <a:lnTo>
                    <a:pt x="103025" y="67653"/>
                  </a:lnTo>
                  <a:lnTo>
                    <a:pt x="103174" y="67530"/>
                  </a:lnTo>
                  <a:lnTo>
                    <a:pt x="103322" y="67456"/>
                  </a:lnTo>
                  <a:lnTo>
                    <a:pt x="103495" y="67406"/>
                  </a:lnTo>
                  <a:lnTo>
                    <a:pt x="103668" y="67381"/>
                  </a:lnTo>
                  <a:close/>
                  <a:moveTo>
                    <a:pt x="113860" y="67357"/>
                  </a:moveTo>
                  <a:lnTo>
                    <a:pt x="114082" y="67431"/>
                  </a:lnTo>
                  <a:lnTo>
                    <a:pt x="114280" y="67530"/>
                  </a:lnTo>
                  <a:lnTo>
                    <a:pt x="114453" y="67678"/>
                  </a:lnTo>
                  <a:lnTo>
                    <a:pt x="114602" y="67851"/>
                  </a:lnTo>
                  <a:lnTo>
                    <a:pt x="114701" y="68049"/>
                  </a:lnTo>
                  <a:lnTo>
                    <a:pt x="114775" y="68272"/>
                  </a:lnTo>
                  <a:lnTo>
                    <a:pt x="114800" y="68494"/>
                  </a:lnTo>
                  <a:lnTo>
                    <a:pt x="114775" y="68692"/>
                  </a:lnTo>
                  <a:lnTo>
                    <a:pt x="114701" y="68915"/>
                  </a:lnTo>
                  <a:lnTo>
                    <a:pt x="114602" y="69113"/>
                  </a:lnTo>
                  <a:lnTo>
                    <a:pt x="114453" y="69286"/>
                  </a:lnTo>
                  <a:lnTo>
                    <a:pt x="114280" y="69434"/>
                  </a:lnTo>
                  <a:lnTo>
                    <a:pt x="114082" y="69533"/>
                  </a:lnTo>
                  <a:lnTo>
                    <a:pt x="113860" y="69608"/>
                  </a:lnTo>
                  <a:lnTo>
                    <a:pt x="113439" y="69608"/>
                  </a:lnTo>
                  <a:lnTo>
                    <a:pt x="113217" y="69533"/>
                  </a:lnTo>
                  <a:lnTo>
                    <a:pt x="113019" y="69434"/>
                  </a:lnTo>
                  <a:lnTo>
                    <a:pt x="112846" y="69286"/>
                  </a:lnTo>
                  <a:lnTo>
                    <a:pt x="112697" y="69113"/>
                  </a:lnTo>
                  <a:lnTo>
                    <a:pt x="112598" y="68915"/>
                  </a:lnTo>
                  <a:lnTo>
                    <a:pt x="112549" y="68692"/>
                  </a:lnTo>
                  <a:lnTo>
                    <a:pt x="112524" y="68494"/>
                  </a:lnTo>
                  <a:lnTo>
                    <a:pt x="112549" y="68272"/>
                  </a:lnTo>
                  <a:lnTo>
                    <a:pt x="112598" y="68049"/>
                  </a:lnTo>
                  <a:lnTo>
                    <a:pt x="112697" y="67851"/>
                  </a:lnTo>
                  <a:lnTo>
                    <a:pt x="112846" y="67678"/>
                  </a:lnTo>
                  <a:lnTo>
                    <a:pt x="113019" y="67530"/>
                  </a:lnTo>
                  <a:lnTo>
                    <a:pt x="113217" y="67431"/>
                  </a:lnTo>
                  <a:lnTo>
                    <a:pt x="113439" y="67357"/>
                  </a:lnTo>
                  <a:close/>
                  <a:moveTo>
                    <a:pt x="75939" y="68841"/>
                  </a:moveTo>
                  <a:lnTo>
                    <a:pt x="76014" y="68865"/>
                  </a:lnTo>
                  <a:lnTo>
                    <a:pt x="76088" y="68865"/>
                  </a:lnTo>
                  <a:lnTo>
                    <a:pt x="76162" y="68915"/>
                  </a:lnTo>
                  <a:lnTo>
                    <a:pt x="76212" y="68964"/>
                  </a:lnTo>
                  <a:lnTo>
                    <a:pt x="76286" y="69039"/>
                  </a:lnTo>
                  <a:lnTo>
                    <a:pt x="76310" y="69113"/>
                  </a:lnTo>
                  <a:lnTo>
                    <a:pt x="76335" y="69187"/>
                  </a:lnTo>
                  <a:lnTo>
                    <a:pt x="76335" y="69261"/>
                  </a:lnTo>
                  <a:lnTo>
                    <a:pt x="76335" y="69335"/>
                  </a:lnTo>
                  <a:lnTo>
                    <a:pt x="76310" y="69410"/>
                  </a:lnTo>
                  <a:lnTo>
                    <a:pt x="76286" y="69484"/>
                  </a:lnTo>
                  <a:lnTo>
                    <a:pt x="76212" y="69533"/>
                  </a:lnTo>
                  <a:lnTo>
                    <a:pt x="76162" y="69583"/>
                  </a:lnTo>
                  <a:lnTo>
                    <a:pt x="76088" y="69632"/>
                  </a:lnTo>
                  <a:lnTo>
                    <a:pt x="76014" y="69657"/>
                  </a:lnTo>
                  <a:lnTo>
                    <a:pt x="75865" y="69657"/>
                  </a:lnTo>
                  <a:lnTo>
                    <a:pt x="75791" y="69632"/>
                  </a:lnTo>
                  <a:lnTo>
                    <a:pt x="75717" y="69583"/>
                  </a:lnTo>
                  <a:lnTo>
                    <a:pt x="75643" y="69533"/>
                  </a:lnTo>
                  <a:lnTo>
                    <a:pt x="75593" y="69484"/>
                  </a:lnTo>
                  <a:lnTo>
                    <a:pt x="75568" y="69410"/>
                  </a:lnTo>
                  <a:lnTo>
                    <a:pt x="75544" y="69335"/>
                  </a:lnTo>
                  <a:lnTo>
                    <a:pt x="75519" y="69261"/>
                  </a:lnTo>
                  <a:lnTo>
                    <a:pt x="75544" y="69187"/>
                  </a:lnTo>
                  <a:lnTo>
                    <a:pt x="75568" y="69113"/>
                  </a:lnTo>
                  <a:lnTo>
                    <a:pt x="75593" y="69039"/>
                  </a:lnTo>
                  <a:lnTo>
                    <a:pt x="75643" y="68964"/>
                  </a:lnTo>
                  <a:lnTo>
                    <a:pt x="75717" y="68915"/>
                  </a:lnTo>
                  <a:lnTo>
                    <a:pt x="75791" y="68865"/>
                  </a:lnTo>
                  <a:lnTo>
                    <a:pt x="75865" y="68865"/>
                  </a:lnTo>
                  <a:lnTo>
                    <a:pt x="75939" y="68841"/>
                  </a:lnTo>
                  <a:close/>
                  <a:moveTo>
                    <a:pt x="108962" y="67629"/>
                  </a:moveTo>
                  <a:lnTo>
                    <a:pt x="109160" y="67703"/>
                  </a:lnTo>
                  <a:lnTo>
                    <a:pt x="109333" y="67777"/>
                  </a:lnTo>
                  <a:lnTo>
                    <a:pt x="109506" y="67926"/>
                  </a:lnTo>
                  <a:lnTo>
                    <a:pt x="109630" y="68074"/>
                  </a:lnTo>
                  <a:lnTo>
                    <a:pt x="109729" y="68272"/>
                  </a:lnTo>
                  <a:lnTo>
                    <a:pt x="109778" y="68445"/>
                  </a:lnTo>
                  <a:lnTo>
                    <a:pt x="109803" y="68643"/>
                  </a:lnTo>
                  <a:lnTo>
                    <a:pt x="109778" y="68841"/>
                  </a:lnTo>
                  <a:lnTo>
                    <a:pt x="109729" y="69039"/>
                  </a:lnTo>
                  <a:lnTo>
                    <a:pt x="109630" y="69237"/>
                  </a:lnTo>
                  <a:lnTo>
                    <a:pt x="109506" y="69385"/>
                  </a:lnTo>
                  <a:lnTo>
                    <a:pt x="109333" y="69509"/>
                  </a:lnTo>
                  <a:lnTo>
                    <a:pt x="109160" y="69608"/>
                  </a:lnTo>
                  <a:lnTo>
                    <a:pt x="108962" y="69682"/>
                  </a:lnTo>
                  <a:lnTo>
                    <a:pt x="108566" y="69682"/>
                  </a:lnTo>
                  <a:lnTo>
                    <a:pt x="108393" y="69608"/>
                  </a:lnTo>
                  <a:lnTo>
                    <a:pt x="108195" y="69509"/>
                  </a:lnTo>
                  <a:lnTo>
                    <a:pt x="108047" y="69385"/>
                  </a:lnTo>
                  <a:lnTo>
                    <a:pt x="107898" y="69237"/>
                  </a:lnTo>
                  <a:lnTo>
                    <a:pt x="107799" y="69039"/>
                  </a:lnTo>
                  <a:lnTo>
                    <a:pt x="107750" y="68841"/>
                  </a:lnTo>
                  <a:lnTo>
                    <a:pt x="107725" y="68643"/>
                  </a:lnTo>
                  <a:lnTo>
                    <a:pt x="107750" y="68445"/>
                  </a:lnTo>
                  <a:lnTo>
                    <a:pt x="107799" y="68272"/>
                  </a:lnTo>
                  <a:lnTo>
                    <a:pt x="107898" y="68074"/>
                  </a:lnTo>
                  <a:lnTo>
                    <a:pt x="108047" y="67926"/>
                  </a:lnTo>
                  <a:lnTo>
                    <a:pt x="108195" y="67777"/>
                  </a:lnTo>
                  <a:lnTo>
                    <a:pt x="108368" y="67703"/>
                  </a:lnTo>
                  <a:lnTo>
                    <a:pt x="108566" y="67629"/>
                  </a:lnTo>
                  <a:close/>
                  <a:moveTo>
                    <a:pt x="82346" y="68618"/>
                  </a:moveTo>
                  <a:lnTo>
                    <a:pt x="82470" y="68643"/>
                  </a:lnTo>
                  <a:lnTo>
                    <a:pt x="82544" y="68692"/>
                  </a:lnTo>
                  <a:lnTo>
                    <a:pt x="82643" y="68767"/>
                  </a:lnTo>
                  <a:lnTo>
                    <a:pt x="82717" y="68865"/>
                  </a:lnTo>
                  <a:lnTo>
                    <a:pt x="82767" y="68940"/>
                  </a:lnTo>
                  <a:lnTo>
                    <a:pt x="82791" y="69063"/>
                  </a:lnTo>
                  <a:lnTo>
                    <a:pt x="82791" y="69162"/>
                  </a:lnTo>
                  <a:lnTo>
                    <a:pt x="82791" y="69261"/>
                  </a:lnTo>
                  <a:lnTo>
                    <a:pt x="82767" y="69360"/>
                  </a:lnTo>
                  <a:lnTo>
                    <a:pt x="82717" y="69459"/>
                  </a:lnTo>
                  <a:lnTo>
                    <a:pt x="82643" y="69533"/>
                  </a:lnTo>
                  <a:lnTo>
                    <a:pt x="82544" y="69608"/>
                  </a:lnTo>
                  <a:lnTo>
                    <a:pt x="82470" y="69657"/>
                  </a:lnTo>
                  <a:lnTo>
                    <a:pt x="82346" y="69682"/>
                  </a:lnTo>
                  <a:lnTo>
                    <a:pt x="82247" y="69706"/>
                  </a:lnTo>
                  <a:lnTo>
                    <a:pt x="82148" y="69682"/>
                  </a:lnTo>
                  <a:lnTo>
                    <a:pt x="82049" y="69657"/>
                  </a:lnTo>
                  <a:lnTo>
                    <a:pt x="81950" y="69608"/>
                  </a:lnTo>
                  <a:lnTo>
                    <a:pt x="81876" y="69533"/>
                  </a:lnTo>
                  <a:lnTo>
                    <a:pt x="81802" y="69459"/>
                  </a:lnTo>
                  <a:lnTo>
                    <a:pt x="81752" y="69360"/>
                  </a:lnTo>
                  <a:lnTo>
                    <a:pt x="81703" y="69261"/>
                  </a:lnTo>
                  <a:lnTo>
                    <a:pt x="81703" y="69162"/>
                  </a:lnTo>
                  <a:lnTo>
                    <a:pt x="81703" y="69063"/>
                  </a:lnTo>
                  <a:lnTo>
                    <a:pt x="81752" y="68940"/>
                  </a:lnTo>
                  <a:lnTo>
                    <a:pt x="81802" y="68865"/>
                  </a:lnTo>
                  <a:lnTo>
                    <a:pt x="81876" y="68767"/>
                  </a:lnTo>
                  <a:lnTo>
                    <a:pt x="81950" y="68692"/>
                  </a:lnTo>
                  <a:lnTo>
                    <a:pt x="82049" y="68643"/>
                  </a:lnTo>
                  <a:lnTo>
                    <a:pt x="82148" y="68618"/>
                  </a:lnTo>
                  <a:close/>
                  <a:moveTo>
                    <a:pt x="101393" y="68247"/>
                  </a:moveTo>
                  <a:lnTo>
                    <a:pt x="101566" y="68272"/>
                  </a:lnTo>
                  <a:lnTo>
                    <a:pt x="101739" y="68321"/>
                  </a:lnTo>
                  <a:lnTo>
                    <a:pt x="101887" y="68395"/>
                  </a:lnTo>
                  <a:lnTo>
                    <a:pt x="102036" y="68519"/>
                  </a:lnTo>
                  <a:lnTo>
                    <a:pt x="102160" y="68668"/>
                  </a:lnTo>
                  <a:lnTo>
                    <a:pt x="102234" y="68816"/>
                  </a:lnTo>
                  <a:lnTo>
                    <a:pt x="102283" y="68989"/>
                  </a:lnTo>
                  <a:lnTo>
                    <a:pt x="102308" y="69162"/>
                  </a:lnTo>
                  <a:lnTo>
                    <a:pt x="102283" y="69335"/>
                  </a:lnTo>
                  <a:lnTo>
                    <a:pt x="102234" y="69484"/>
                  </a:lnTo>
                  <a:lnTo>
                    <a:pt x="102160" y="69657"/>
                  </a:lnTo>
                  <a:lnTo>
                    <a:pt x="102036" y="69805"/>
                  </a:lnTo>
                  <a:lnTo>
                    <a:pt x="101887" y="69904"/>
                  </a:lnTo>
                  <a:lnTo>
                    <a:pt x="101739" y="70003"/>
                  </a:lnTo>
                  <a:lnTo>
                    <a:pt x="101566" y="70053"/>
                  </a:lnTo>
                  <a:lnTo>
                    <a:pt x="101220" y="70053"/>
                  </a:lnTo>
                  <a:lnTo>
                    <a:pt x="101046" y="70003"/>
                  </a:lnTo>
                  <a:lnTo>
                    <a:pt x="100898" y="69904"/>
                  </a:lnTo>
                  <a:lnTo>
                    <a:pt x="100750" y="69805"/>
                  </a:lnTo>
                  <a:lnTo>
                    <a:pt x="100626" y="69657"/>
                  </a:lnTo>
                  <a:lnTo>
                    <a:pt x="100552" y="69484"/>
                  </a:lnTo>
                  <a:lnTo>
                    <a:pt x="100502" y="69335"/>
                  </a:lnTo>
                  <a:lnTo>
                    <a:pt x="100478" y="69162"/>
                  </a:lnTo>
                  <a:lnTo>
                    <a:pt x="100502" y="68989"/>
                  </a:lnTo>
                  <a:lnTo>
                    <a:pt x="100552" y="68816"/>
                  </a:lnTo>
                  <a:lnTo>
                    <a:pt x="100626" y="68668"/>
                  </a:lnTo>
                  <a:lnTo>
                    <a:pt x="100750" y="68519"/>
                  </a:lnTo>
                  <a:lnTo>
                    <a:pt x="100898" y="68395"/>
                  </a:lnTo>
                  <a:lnTo>
                    <a:pt x="101046" y="68321"/>
                  </a:lnTo>
                  <a:lnTo>
                    <a:pt x="101220" y="68272"/>
                  </a:lnTo>
                  <a:lnTo>
                    <a:pt x="101393" y="68247"/>
                  </a:lnTo>
                  <a:close/>
                  <a:moveTo>
                    <a:pt x="72006" y="69583"/>
                  </a:moveTo>
                  <a:lnTo>
                    <a:pt x="72130" y="69608"/>
                  </a:lnTo>
                  <a:lnTo>
                    <a:pt x="72254" y="69682"/>
                  </a:lnTo>
                  <a:lnTo>
                    <a:pt x="72303" y="69781"/>
                  </a:lnTo>
                  <a:lnTo>
                    <a:pt x="72328" y="69904"/>
                  </a:lnTo>
                  <a:lnTo>
                    <a:pt x="72303" y="70028"/>
                  </a:lnTo>
                  <a:lnTo>
                    <a:pt x="72254" y="70152"/>
                  </a:lnTo>
                  <a:lnTo>
                    <a:pt x="72130" y="70226"/>
                  </a:lnTo>
                  <a:lnTo>
                    <a:pt x="72006" y="70251"/>
                  </a:lnTo>
                  <a:lnTo>
                    <a:pt x="71883" y="70226"/>
                  </a:lnTo>
                  <a:lnTo>
                    <a:pt x="71784" y="70152"/>
                  </a:lnTo>
                  <a:lnTo>
                    <a:pt x="71710" y="70028"/>
                  </a:lnTo>
                  <a:lnTo>
                    <a:pt x="71685" y="69904"/>
                  </a:lnTo>
                  <a:lnTo>
                    <a:pt x="71710" y="69781"/>
                  </a:lnTo>
                  <a:lnTo>
                    <a:pt x="71784" y="69682"/>
                  </a:lnTo>
                  <a:lnTo>
                    <a:pt x="71883" y="69608"/>
                  </a:lnTo>
                  <a:lnTo>
                    <a:pt x="72006" y="69583"/>
                  </a:lnTo>
                  <a:close/>
                  <a:moveTo>
                    <a:pt x="84721" y="69212"/>
                  </a:moveTo>
                  <a:lnTo>
                    <a:pt x="84820" y="69261"/>
                  </a:lnTo>
                  <a:lnTo>
                    <a:pt x="84919" y="69311"/>
                  </a:lnTo>
                  <a:lnTo>
                    <a:pt x="85018" y="69385"/>
                  </a:lnTo>
                  <a:lnTo>
                    <a:pt x="85092" y="69484"/>
                  </a:lnTo>
                  <a:lnTo>
                    <a:pt x="85166" y="69583"/>
                  </a:lnTo>
                  <a:lnTo>
                    <a:pt x="85191" y="69706"/>
                  </a:lnTo>
                  <a:lnTo>
                    <a:pt x="85215" y="69805"/>
                  </a:lnTo>
                  <a:lnTo>
                    <a:pt x="85191" y="69929"/>
                  </a:lnTo>
                  <a:lnTo>
                    <a:pt x="85166" y="70053"/>
                  </a:lnTo>
                  <a:lnTo>
                    <a:pt x="85092" y="70152"/>
                  </a:lnTo>
                  <a:lnTo>
                    <a:pt x="85018" y="70251"/>
                  </a:lnTo>
                  <a:lnTo>
                    <a:pt x="84919" y="70325"/>
                  </a:lnTo>
                  <a:lnTo>
                    <a:pt x="84820" y="70374"/>
                  </a:lnTo>
                  <a:lnTo>
                    <a:pt x="84721" y="70424"/>
                  </a:lnTo>
                  <a:lnTo>
                    <a:pt x="84473" y="70424"/>
                  </a:lnTo>
                  <a:lnTo>
                    <a:pt x="84374" y="70374"/>
                  </a:lnTo>
                  <a:lnTo>
                    <a:pt x="84251" y="70325"/>
                  </a:lnTo>
                  <a:lnTo>
                    <a:pt x="84152" y="70251"/>
                  </a:lnTo>
                  <a:lnTo>
                    <a:pt x="84078" y="70152"/>
                  </a:lnTo>
                  <a:lnTo>
                    <a:pt x="84028" y="70053"/>
                  </a:lnTo>
                  <a:lnTo>
                    <a:pt x="84003" y="69929"/>
                  </a:lnTo>
                  <a:lnTo>
                    <a:pt x="83979" y="69805"/>
                  </a:lnTo>
                  <a:lnTo>
                    <a:pt x="84003" y="69706"/>
                  </a:lnTo>
                  <a:lnTo>
                    <a:pt x="84028" y="69583"/>
                  </a:lnTo>
                  <a:lnTo>
                    <a:pt x="84078" y="69484"/>
                  </a:lnTo>
                  <a:lnTo>
                    <a:pt x="84152" y="69385"/>
                  </a:lnTo>
                  <a:lnTo>
                    <a:pt x="84251" y="69311"/>
                  </a:lnTo>
                  <a:lnTo>
                    <a:pt x="84374" y="69261"/>
                  </a:lnTo>
                  <a:lnTo>
                    <a:pt x="84473" y="69212"/>
                  </a:lnTo>
                  <a:close/>
                  <a:moveTo>
                    <a:pt x="68098" y="70053"/>
                  </a:moveTo>
                  <a:lnTo>
                    <a:pt x="68172" y="70078"/>
                  </a:lnTo>
                  <a:lnTo>
                    <a:pt x="68247" y="70127"/>
                  </a:lnTo>
                  <a:lnTo>
                    <a:pt x="68296" y="70201"/>
                  </a:lnTo>
                  <a:lnTo>
                    <a:pt x="68321" y="70275"/>
                  </a:lnTo>
                  <a:lnTo>
                    <a:pt x="68296" y="70374"/>
                  </a:lnTo>
                  <a:lnTo>
                    <a:pt x="68247" y="70449"/>
                  </a:lnTo>
                  <a:lnTo>
                    <a:pt x="68172" y="70498"/>
                  </a:lnTo>
                  <a:lnTo>
                    <a:pt x="68098" y="70523"/>
                  </a:lnTo>
                  <a:lnTo>
                    <a:pt x="67999" y="70498"/>
                  </a:lnTo>
                  <a:lnTo>
                    <a:pt x="67925" y="70449"/>
                  </a:lnTo>
                  <a:lnTo>
                    <a:pt x="67876" y="70374"/>
                  </a:lnTo>
                  <a:lnTo>
                    <a:pt x="67876" y="70275"/>
                  </a:lnTo>
                  <a:lnTo>
                    <a:pt x="67876" y="70201"/>
                  </a:lnTo>
                  <a:lnTo>
                    <a:pt x="67925" y="70127"/>
                  </a:lnTo>
                  <a:lnTo>
                    <a:pt x="67999" y="70078"/>
                  </a:lnTo>
                  <a:lnTo>
                    <a:pt x="68098" y="70053"/>
                  </a:lnTo>
                  <a:close/>
                  <a:moveTo>
                    <a:pt x="64462" y="70449"/>
                  </a:moveTo>
                  <a:lnTo>
                    <a:pt x="64487" y="70473"/>
                  </a:lnTo>
                  <a:lnTo>
                    <a:pt x="64511" y="70523"/>
                  </a:lnTo>
                  <a:lnTo>
                    <a:pt x="64536" y="70572"/>
                  </a:lnTo>
                  <a:lnTo>
                    <a:pt x="64511" y="70622"/>
                  </a:lnTo>
                  <a:lnTo>
                    <a:pt x="64487" y="70646"/>
                  </a:lnTo>
                  <a:lnTo>
                    <a:pt x="64462" y="70671"/>
                  </a:lnTo>
                  <a:lnTo>
                    <a:pt x="64412" y="70696"/>
                  </a:lnTo>
                  <a:lnTo>
                    <a:pt x="64363" y="70671"/>
                  </a:lnTo>
                  <a:lnTo>
                    <a:pt x="64314" y="70646"/>
                  </a:lnTo>
                  <a:lnTo>
                    <a:pt x="64289" y="70622"/>
                  </a:lnTo>
                  <a:lnTo>
                    <a:pt x="64289" y="70572"/>
                  </a:lnTo>
                  <a:lnTo>
                    <a:pt x="64289" y="70523"/>
                  </a:lnTo>
                  <a:lnTo>
                    <a:pt x="64314" y="70473"/>
                  </a:lnTo>
                  <a:lnTo>
                    <a:pt x="64363" y="70449"/>
                  </a:lnTo>
                  <a:close/>
                  <a:moveTo>
                    <a:pt x="99216" y="68940"/>
                  </a:moveTo>
                  <a:lnTo>
                    <a:pt x="99389" y="68989"/>
                  </a:lnTo>
                  <a:lnTo>
                    <a:pt x="99538" y="69088"/>
                  </a:lnTo>
                  <a:lnTo>
                    <a:pt x="99686" y="69187"/>
                  </a:lnTo>
                  <a:lnTo>
                    <a:pt x="99785" y="69335"/>
                  </a:lnTo>
                  <a:lnTo>
                    <a:pt x="99859" y="69484"/>
                  </a:lnTo>
                  <a:lnTo>
                    <a:pt x="99909" y="69657"/>
                  </a:lnTo>
                  <a:lnTo>
                    <a:pt x="99933" y="69805"/>
                  </a:lnTo>
                  <a:lnTo>
                    <a:pt x="99909" y="69979"/>
                  </a:lnTo>
                  <a:lnTo>
                    <a:pt x="99859" y="70152"/>
                  </a:lnTo>
                  <a:lnTo>
                    <a:pt x="99785" y="70300"/>
                  </a:lnTo>
                  <a:lnTo>
                    <a:pt x="99686" y="70449"/>
                  </a:lnTo>
                  <a:lnTo>
                    <a:pt x="99538" y="70548"/>
                  </a:lnTo>
                  <a:lnTo>
                    <a:pt x="99389" y="70622"/>
                  </a:lnTo>
                  <a:lnTo>
                    <a:pt x="99216" y="70671"/>
                  </a:lnTo>
                  <a:lnTo>
                    <a:pt x="99043" y="70696"/>
                  </a:lnTo>
                  <a:lnTo>
                    <a:pt x="98894" y="70671"/>
                  </a:lnTo>
                  <a:lnTo>
                    <a:pt x="98721" y="70622"/>
                  </a:lnTo>
                  <a:lnTo>
                    <a:pt x="98573" y="70548"/>
                  </a:lnTo>
                  <a:lnTo>
                    <a:pt x="98424" y="70449"/>
                  </a:lnTo>
                  <a:lnTo>
                    <a:pt x="98326" y="70300"/>
                  </a:lnTo>
                  <a:lnTo>
                    <a:pt x="98227" y="70152"/>
                  </a:lnTo>
                  <a:lnTo>
                    <a:pt x="98177" y="69979"/>
                  </a:lnTo>
                  <a:lnTo>
                    <a:pt x="98177" y="69805"/>
                  </a:lnTo>
                  <a:lnTo>
                    <a:pt x="98177" y="69657"/>
                  </a:lnTo>
                  <a:lnTo>
                    <a:pt x="98227" y="69484"/>
                  </a:lnTo>
                  <a:lnTo>
                    <a:pt x="98326" y="69335"/>
                  </a:lnTo>
                  <a:lnTo>
                    <a:pt x="98424" y="69187"/>
                  </a:lnTo>
                  <a:lnTo>
                    <a:pt x="98573" y="69088"/>
                  </a:lnTo>
                  <a:lnTo>
                    <a:pt x="98721" y="68989"/>
                  </a:lnTo>
                  <a:lnTo>
                    <a:pt x="98894" y="68940"/>
                  </a:lnTo>
                  <a:close/>
                  <a:moveTo>
                    <a:pt x="78240" y="69855"/>
                  </a:moveTo>
                  <a:lnTo>
                    <a:pt x="78314" y="69880"/>
                  </a:lnTo>
                  <a:lnTo>
                    <a:pt x="78413" y="69929"/>
                  </a:lnTo>
                  <a:lnTo>
                    <a:pt x="78487" y="69979"/>
                  </a:lnTo>
                  <a:lnTo>
                    <a:pt x="78537" y="70078"/>
                  </a:lnTo>
                  <a:lnTo>
                    <a:pt x="78586" y="70152"/>
                  </a:lnTo>
                  <a:lnTo>
                    <a:pt x="78611" y="70251"/>
                  </a:lnTo>
                  <a:lnTo>
                    <a:pt x="78611" y="70325"/>
                  </a:lnTo>
                  <a:lnTo>
                    <a:pt x="78611" y="70424"/>
                  </a:lnTo>
                  <a:lnTo>
                    <a:pt x="78586" y="70523"/>
                  </a:lnTo>
                  <a:lnTo>
                    <a:pt x="78537" y="70597"/>
                  </a:lnTo>
                  <a:lnTo>
                    <a:pt x="78487" y="70671"/>
                  </a:lnTo>
                  <a:lnTo>
                    <a:pt x="78413" y="70745"/>
                  </a:lnTo>
                  <a:lnTo>
                    <a:pt x="78314" y="70795"/>
                  </a:lnTo>
                  <a:lnTo>
                    <a:pt x="78240" y="70820"/>
                  </a:lnTo>
                  <a:lnTo>
                    <a:pt x="78042" y="70820"/>
                  </a:lnTo>
                  <a:lnTo>
                    <a:pt x="77943" y="70795"/>
                  </a:lnTo>
                  <a:lnTo>
                    <a:pt x="77869" y="70745"/>
                  </a:lnTo>
                  <a:lnTo>
                    <a:pt x="77795" y="70671"/>
                  </a:lnTo>
                  <a:lnTo>
                    <a:pt x="77720" y="70597"/>
                  </a:lnTo>
                  <a:lnTo>
                    <a:pt x="77671" y="70523"/>
                  </a:lnTo>
                  <a:lnTo>
                    <a:pt x="77646" y="70424"/>
                  </a:lnTo>
                  <a:lnTo>
                    <a:pt x="77646" y="70325"/>
                  </a:lnTo>
                  <a:lnTo>
                    <a:pt x="77646" y="70251"/>
                  </a:lnTo>
                  <a:lnTo>
                    <a:pt x="77671" y="70152"/>
                  </a:lnTo>
                  <a:lnTo>
                    <a:pt x="77720" y="70078"/>
                  </a:lnTo>
                  <a:lnTo>
                    <a:pt x="77795" y="69979"/>
                  </a:lnTo>
                  <a:lnTo>
                    <a:pt x="77869" y="69929"/>
                  </a:lnTo>
                  <a:lnTo>
                    <a:pt x="77943" y="69880"/>
                  </a:lnTo>
                  <a:lnTo>
                    <a:pt x="78042" y="69855"/>
                  </a:lnTo>
                  <a:close/>
                  <a:moveTo>
                    <a:pt x="106612" y="68791"/>
                  </a:moveTo>
                  <a:lnTo>
                    <a:pt x="106810" y="68816"/>
                  </a:lnTo>
                  <a:lnTo>
                    <a:pt x="107008" y="68865"/>
                  </a:lnTo>
                  <a:lnTo>
                    <a:pt x="107181" y="68964"/>
                  </a:lnTo>
                  <a:lnTo>
                    <a:pt x="107329" y="69088"/>
                  </a:lnTo>
                  <a:lnTo>
                    <a:pt x="107478" y="69261"/>
                  </a:lnTo>
                  <a:lnTo>
                    <a:pt x="107552" y="69434"/>
                  </a:lnTo>
                  <a:lnTo>
                    <a:pt x="107626" y="69632"/>
                  </a:lnTo>
                  <a:lnTo>
                    <a:pt x="107626" y="69805"/>
                  </a:lnTo>
                  <a:lnTo>
                    <a:pt x="107626" y="70003"/>
                  </a:lnTo>
                  <a:lnTo>
                    <a:pt x="107552" y="70201"/>
                  </a:lnTo>
                  <a:lnTo>
                    <a:pt x="107478" y="70374"/>
                  </a:lnTo>
                  <a:lnTo>
                    <a:pt x="107329" y="70548"/>
                  </a:lnTo>
                  <a:lnTo>
                    <a:pt x="107181" y="70671"/>
                  </a:lnTo>
                  <a:lnTo>
                    <a:pt x="107008" y="70770"/>
                  </a:lnTo>
                  <a:lnTo>
                    <a:pt x="106810" y="70820"/>
                  </a:lnTo>
                  <a:lnTo>
                    <a:pt x="106612" y="70844"/>
                  </a:lnTo>
                  <a:lnTo>
                    <a:pt x="106414" y="70820"/>
                  </a:lnTo>
                  <a:lnTo>
                    <a:pt x="106216" y="70770"/>
                  </a:lnTo>
                  <a:lnTo>
                    <a:pt x="106043" y="70671"/>
                  </a:lnTo>
                  <a:lnTo>
                    <a:pt x="105895" y="70548"/>
                  </a:lnTo>
                  <a:lnTo>
                    <a:pt x="105771" y="70374"/>
                  </a:lnTo>
                  <a:lnTo>
                    <a:pt x="105672" y="70201"/>
                  </a:lnTo>
                  <a:lnTo>
                    <a:pt x="105598" y="70003"/>
                  </a:lnTo>
                  <a:lnTo>
                    <a:pt x="105598" y="69805"/>
                  </a:lnTo>
                  <a:lnTo>
                    <a:pt x="105598" y="69632"/>
                  </a:lnTo>
                  <a:lnTo>
                    <a:pt x="105672" y="69434"/>
                  </a:lnTo>
                  <a:lnTo>
                    <a:pt x="105771" y="69261"/>
                  </a:lnTo>
                  <a:lnTo>
                    <a:pt x="105895" y="69088"/>
                  </a:lnTo>
                  <a:lnTo>
                    <a:pt x="106043" y="68964"/>
                  </a:lnTo>
                  <a:lnTo>
                    <a:pt x="106216" y="68865"/>
                  </a:lnTo>
                  <a:lnTo>
                    <a:pt x="106414" y="68816"/>
                  </a:lnTo>
                  <a:lnTo>
                    <a:pt x="106612" y="68791"/>
                  </a:lnTo>
                  <a:close/>
                  <a:moveTo>
                    <a:pt x="86972" y="69608"/>
                  </a:moveTo>
                  <a:lnTo>
                    <a:pt x="87095" y="69632"/>
                  </a:lnTo>
                  <a:lnTo>
                    <a:pt x="87244" y="69657"/>
                  </a:lnTo>
                  <a:lnTo>
                    <a:pt x="87343" y="69731"/>
                  </a:lnTo>
                  <a:lnTo>
                    <a:pt x="87466" y="69805"/>
                  </a:lnTo>
                  <a:lnTo>
                    <a:pt x="87541" y="69929"/>
                  </a:lnTo>
                  <a:lnTo>
                    <a:pt x="87590" y="70028"/>
                  </a:lnTo>
                  <a:lnTo>
                    <a:pt x="87640" y="70152"/>
                  </a:lnTo>
                  <a:lnTo>
                    <a:pt x="87640" y="70300"/>
                  </a:lnTo>
                  <a:lnTo>
                    <a:pt x="87640" y="70424"/>
                  </a:lnTo>
                  <a:lnTo>
                    <a:pt x="87590" y="70548"/>
                  </a:lnTo>
                  <a:lnTo>
                    <a:pt x="87541" y="70646"/>
                  </a:lnTo>
                  <a:lnTo>
                    <a:pt x="87466" y="70770"/>
                  </a:lnTo>
                  <a:lnTo>
                    <a:pt x="87343" y="70844"/>
                  </a:lnTo>
                  <a:lnTo>
                    <a:pt x="87244" y="70919"/>
                  </a:lnTo>
                  <a:lnTo>
                    <a:pt x="87095" y="70943"/>
                  </a:lnTo>
                  <a:lnTo>
                    <a:pt x="86972" y="70968"/>
                  </a:lnTo>
                  <a:lnTo>
                    <a:pt x="86848" y="70943"/>
                  </a:lnTo>
                  <a:lnTo>
                    <a:pt x="86724" y="70919"/>
                  </a:lnTo>
                  <a:lnTo>
                    <a:pt x="86601" y="70844"/>
                  </a:lnTo>
                  <a:lnTo>
                    <a:pt x="86502" y="70770"/>
                  </a:lnTo>
                  <a:lnTo>
                    <a:pt x="86428" y="70646"/>
                  </a:lnTo>
                  <a:lnTo>
                    <a:pt x="86353" y="70548"/>
                  </a:lnTo>
                  <a:lnTo>
                    <a:pt x="86329" y="70424"/>
                  </a:lnTo>
                  <a:lnTo>
                    <a:pt x="86304" y="70300"/>
                  </a:lnTo>
                  <a:lnTo>
                    <a:pt x="86329" y="70152"/>
                  </a:lnTo>
                  <a:lnTo>
                    <a:pt x="86353" y="70028"/>
                  </a:lnTo>
                  <a:lnTo>
                    <a:pt x="86428" y="69929"/>
                  </a:lnTo>
                  <a:lnTo>
                    <a:pt x="86502" y="69805"/>
                  </a:lnTo>
                  <a:lnTo>
                    <a:pt x="86601" y="69731"/>
                  </a:lnTo>
                  <a:lnTo>
                    <a:pt x="86724" y="69657"/>
                  </a:lnTo>
                  <a:lnTo>
                    <a:pt x="86848" y="69632"/>
                  </a:lnTo>
                  <a:lnTo>
                    <a:pt x="86972" y="69608"/>
                  </a:lnTo>
                  <a:close/>
                  <a:moveTo>
                    <a:pt x="111856" y="68791"/>
                  </a:moveTo>
                  <a:lnTo>
                    <a:pt x="112054" y="68865"/>
                  </a:lnTo>
                  <a:lnTo>
                    <a:pt x="112252" y="68964"/>
                  </a:lnTo>
                  <a:lnTo>
                    <a:pt x="112450" y="69113"/>
                  </a:lnTo>
                  <a:lnTo>
                    <a:pt x="112573" y="69286"/>
                  </a:lnTo>
                  <a:lnTo>
                    <a:pt x="112697" y="69484"/>
                  </a:lnTo>
                  <a:lnTo>
                    <a:pt x="112747" y="69682"/>
                  </a:lnTo>
                  <a:lnTo>
                    <a:pt x="112771" y="69904"/>
                  </a:lnTo>
                  <a:lnTo>
                    <a:pt x="112747" y="70127"/>
                  </a:lnTo>
                  <a:lnTo>
                    <a:pt x="112697" y="70325"/>
                  </a:lnTo>
                  <a:lnTo>
                    <a:pt x="112573" y="70523"/>
                  </a:lnTo>
                  <a:lnTo>
                    <a:pt x="112450" y="70696"/>
                  </a:lnTo>
                  <a:lnTo>
                    <a:pt x="112252" y="70844"/>
                  </a:lnTo>
                  <a:lnTo>
                    <a:pt x="112054" y="70943"/>
                  </a:lnTo>
                  <a:lnTo>
                    <a:pt x="111856" y="71018"/>
                  </a:lnTo>
                  <a:lnTo>
                    <a:pt x="111633" y="71042"/>
                  </a:lnTo>
                  <a:lnTo>
                    <a:pt x="111436" y="71018"/>
                  </a:lnTo>
                  <a:lnTo>
                    <a:pt x="111213" y="70943"/>
                  </a:lnTo>
                  <a:lnTo>
                    <a:pt x="111015" y="70844"/>
                  </a:lnTo>
                  <a:lnTo>
                    <a:pt x="110842" y="70696"/>
                  </a:lnTo>
                  <a:lnTo>
                    <a:pt x="110693" y="70523"/>
                  </a:lnTo>
                  <a:lnTo>
                    <a:pt x="110595" y="70325"/>
                  </a:lnTo>
                  <a:lnTo>
                    <a:pt x="110520" y="70127"/>
                  </a:lnTo>
                  <a:lnTo>
                    <a:pt x="110520" y="69904"/>
                  </a:lnTo>
                  <a:lnTo>
                    <a:pt x="110520" y="69682"/>
                  </a:lnTo>
                  <a:lnTo>
                    <a:pt x="110595" y="69484"/>
                  </a:lnTo>
                  <a:lnTo>
                    <a:pt x="110693" y="69286"/>
                  </a:lnTo>
                  <a:lnTo>
                    <a:pt x="110842" y="69113"/>
                  </a:lnTo>
                  <a:lnTo>
                    <a:pt x="111015" y="68964"/>
                  </a:lnTo>
                  <a:lnTo>
                    <a:pt x="111213" y="68865"/>
                  </a:lnTo>
                  <a:lnTo>
                    <a:pt x="111436" y="68791"/>
                  </a:lnTo>
                  <a:close/>
                  <a:moveTo>
                    <a:pt x="96668" y="69434"/>
                  </a:moveTo>
                  <a:lnTo>
                    <a:pt x="96841" y="69459"/>
                  </a:lnTo>
                  <a:lnTo>
                    <a:pt x="96990" y="69509"/>
                  </a:lnTo>
                  <a:lnTo>
                    <a:pt x="97138" y="69583"/>
                  </a:lnTo>
                  <a:lnTo>
                    <a:pt x="97262" y="69682"/>
                  </a:lnTo>
                  <a:lnTo>
                    <a:pt x="97386" y="69830"/>
                  </a:lnTo>
                  <a:lnTo>
                    <a:pt x="97460" y="69979"/>
                  </a:lnTo>
                  <a:lnTo>
                    <a:pt x="97509" y="70127"/>
                  </a:lnTo>
                  <a:lnTo>
                    <a:pt x="97509" y="70275"/>
                  </a:lnTo>
                  <a:lnTo>
                    <a:pt x="97509" y="70449"/>
                  </a:lnTo>
                  <a:lnTo>
                    <a:pt x="97460" y="70597"/>
                  </a:lnTo>
                  <a:lnTo>
                    <a:pt x="97386" y="70745"/>
                  </a:lnTo>
                  <a:lnTo>
                    <a:pt x="97262" y="70894"/>
                  </a:lnTo>
                  <a:lnTo>
                    <a:pt x="97138" y="70993"/>
                  </a:lnTo>
                  <a:lnTo>
                    <a:pt x="96990" y="71067"/>
                  </a:lnTo>
                  <a:lnTo>
                    <a:pt x="96841" y="71116"/>
                  </a:lnTo>
                  <a:lnTo>
                    <a:pt x="96668" y="71141"/>
                  </a:lnTo>
                  <a:lnTo>
                    <a:pt x="96495" y="71116"/>
                  </a:lnTo>
                  <a:lnTo>
                    <a:pt x="96347" y="71067"/>
                  </a:lnTo>
                  <a:lnTo>
                    <a:pt x="96198" y="70993"/>
                  </a:lnTo>
                  <a:lnTo>
                    <a:pt x="96075" y="70894"/>
                  </a:lnTo>
                  <a:lnTo>
                    <a:pt x="95951" y="70745"/>
                  </a:lnTo>
                  <a:lnTo>
                    <a:pt x="95877" y="70597"/>
                  </a:lnTo>
                  <a:lnTo>
                    <a:pt x="95827" y="70449"/>
                  </a:lnTo>
                  <a:lnTo>
                    <a:pt x="95827" y="70275"/>
                  </a:lnTo>
                  <a:lnTo>
                    <a:pt x="95827" y="70127"/>
                  </a:lnTo>
                  <a:lnTo>
                    <a:pt x="95877" y="69979"/>
                  </a:lnTo>
                  <a:lnTo>
                    <a:pt x="95951" y="69830"/>
                  </a:lnTo>
                  <a:lnTo>
                    <a:pt x="96075" y="69682"/>
                  </a:lnTo>
                  <a:lnTo>
                    <a:pt x="96198" y="69583"/>
                  </a:lnTo>
                  <a:lnTo>
                    <a:pt x="96347" y="69509"/>
                  </a:lnTo>
                  <a:lnTo>
                    <a:pt x="96495" y="69459"/>
                  </a:lnTo>
                  <a:lnTo>
                    <a:pt x="96668" y="69434"/>
                  </a:lnTo>
                  <a:close/>
                  <a:moveTo>
                    <a:pt x="0" y="1"/>
                  </a:moveTo>
                  <a:lnTo>
                    <a:pt x="0" y="71240"/>
                  </a:lnTo>
                  <a:lnTo>
                    <a:pt x="73713" y="71240"/>
                  </a:lnTo>
                  <a:lnTo>
                    <a:pt x="73713" y="71141"/>
                  </a:lnTo>
                  <a:lnTo>
                    <a:pt x="73713" y="71067"/>
                  </a:lnTo>
                  <a:lnTo>
                    <a:pt x="73763" y="70968"/>
                  </a:lnTo>
                  <a:lnTo>
                    <a:pt x="73812" y="70894"/>
                  </a:lnTo>
                  <a:lnTo>
                    <a:pt x="73886" y="70844"/>
                  </a:lnTo>
                  <a:lnTo>
                    <a:pt x="73961" y="70820"/>
                  </a:lnTo>
                  <a:lnTo>
                    <a:pt x="74035" y="70795"/>
                  </a:lnTo>
                  <a:lnTo>
                    <a:pt x="74109" y="70770"/>
                  </a:lnTo>
                  <a:lnTo>
                    <a:pt x="74208" y="70795"/>
                  </a:lnTo>
                  <a:lnTo>
                    <a:pt x="74282" y="70820"/>
                  </a:lnTo>
                  <a:lnTo>
                    <a:pt x="74356" y="70844"/>
                  </a:lnTo>
                  <a:lnTo>
                    <a:pt x="74406" y="70894"/>
                  </a:lnTo>
                  <a:lnTo>
                    <a:pt x="74480" y="70968"/>
                  </a:lnTo>
                  <a:lnTo>
                    <a:pt x="74505" y="71067"/>
                  </a:lnTo>
                  <a:lnTo>
                    <a:pt x="74530" y="71141"/>
                  </a:lnTo>
                  <a:lnTo>
                    <a:pt x="74530" y="71240"/>
                  </a:lnTo>
                  <a:lnTo>
                    <a:pt x="79848" y="71240"/>
                  </a:lnTo>
                  <a:lnTo>
                    <a:pt x="79848" y="71141"/>
                  </a:lnTo>
                  <a:lnTo>
                    <a:pt x="79897" y="71042"/>
                  </a:lnTo>
                  <a:lnTo>
                    <a:pt x="79947" y="70943"/>
                  </a:lnTo>
                  <a:lnTo>
                    <a:pt x="80021" y="70844"/>
                  </a:lnTo>
                  <a:lnTo>
                    <a:pt x="80095" y="70795"/>
                  </a:lnTo>
                  <a:lnTo>
                    <a:pt x="80194" y="70721"/>
                  </a:lnTo>
                  <a:lnTo>
                    <a:pt x="80293" y="70696"/>
                  </a:lnTo>
                  <a:lnTo>
                    <a:pt x="80516" y="70696"/>
                  </a:lnTo>
                  <a:lnTo>
                    <a:pt x="80615" y="70721"/>
                  </a:lnTo>
                  <a:lnTo>
                    <a:pt x="80713" y="70795"/>
                  </a:lnTo>
                  <a:lnTo>
                    <a:pt x="80812" y="70844"/>
                  </a:lnTo>
                  <a:lnTo>
                    <a:pt x="80862" y="70943"/>
                  </a:lnTo>
                  <a:lnTo>
                    <a:pt x="80936" y="71042"/>
                  </a:lnTo>
                  <a:lnTo>
                    <a:pt x="80961" y="71141"/>
                  </a:lnTo>
                  <a:lnTo>
                    <a:pt x="80961" y="71240"/>
                  </a:lnTo>
                  <a:lnTo>
                    <a:pt x="89124" y="71240"/>
                  </a:lnTo>
                  <a:lnTo>
                    <a:pt x="89000" y="71166"/>
                  </a:lnTo>
                  <a:lnTo>
                    <a:pt x="88876" y="71092"/>
                  </a:lnTo>
                  <a:lnTo>
                    <a:pt x="88802" y="70968"/>
                  </a:lnTo>
                  <a:lnTo>
                    <a:pt x="88728" y="70844"/>
                  </a:lnTo>
                  <a:lnTo>
                    <a:pt x="88678" y="70721"/>
                  </a:lnTo>
                  <a:lnTo>
                    <a:pt x="88678" y="70572"/>
                  </a:lnTo>
                  <a:lnTo>
                    <a:pt x="88678" y="70424"/>
                  </a:lnTo>
                  <a:lnTo>
                    <a:pt x="88728" y="70300"/>
                  </a:lnTo>
                  <a:lnTo>
                    <a:pt x="88802" y="70176"/>
                  </a:lnTo>
                  <a:lnTo>
                    <a:pt x="88876" y="70053"/>
                  </a:lnTo>
                  <a:lnTo>
                    <a:pt x="89000" y="69979"/>
                  </a:lnTo>
                  <a:lnTo>
                    <a:pt x="89124" y="69904"/>
                  </a:lnTo>
                  <a:lnTo>
                    <a:pt x="89247" y="69855"/>
                  </a:lnTo>
                  <a:lnTo>
                    <a:pt x="89520" y="69855"/>
                  </a:lnTo>
                  <a:lnTo>
                    <a:pt x="89668" y="69904"/>
                  </a:lnTo>
                  <a:lnTo>
                    <a:pt x="89792" y="69979"/>
                  </a:lnTo>
                  <a:lnTo>
                    <a:pt x="89891" y="70053"/>
                  </a:lnTo>
                  <a:lnTo>
                    <a:pt x="89989" y="70176"/>
                  </a:lnTo>
                  <a:lnTo>
                    <a:pt x="90064" y="70300"/>
                  </a:lnTo>
                  <a:lnTo>
                    <a:pt x="90088" y="70424"/>
                  </a:lnTo>
                  <a:lnTo>
                    <a:pt x="90113" y="70572"/>
                  </a:lnTo>
                  <a:lnTo>
                    <a:pt x="90088" y="70721"/>
                  </a:lnTo>
                  <a:lnTo>
                    <a:pt x="90064" y="70844"/>
                  </a:lnTo>
                  <a:lnTo>
                    <a:pt x="89989" y="70968"/>
                  </a:lnTo>
                  <a:lnTo>
                    <a:pt x="89891" y="71092"/>
                  </a:lnTo>
                  <a:lnTo>
                    <a:pt x="89792" y="71166"/>
                  </a:lnTo>
                  <a:lnTo>
                    <a:pt x="89668" y="71240"/>
                  </a:lnTo>
                  <a:lnTo>
                    <a:pt x="91325" y="71240"/>
                  </a:lnTo>
                  <a:lnTo>
                    <a:pt x="91276" y="71215"/>
                  </a:lnTo>
                  <a:lnTo>
                    <a:pt x="91177" y="71092"/>
                  </a:lnTo>
                  <a:lnTo>
                    <a:pt x="91103" y="70943"/>
                  </a:lnTo>
                  <a:lnTo>
                    <a:pt x="91078" y="70820"/>
                  </a:lnTo>
                  <a:lnTo>
                    <a:pt x="91053" y="70671"/>
                  </a:lnTo>
                  <a:lnTo>
                    <a:pt x="91078" y="70523"/>
                  </a:lnTo>
                  <a:lnTo>
                    <a:pt x="91103" y="70374"/>
                  </a:lnTo>
                  <a:lnTo>
                    <a:pt x="91177" y="70251"/>
                  </a:lnTo>
                  <a:lnTo>
                    <a:pt x="91276" y="70127"/>
                  </a:lnTo>
                  <a:lnTo>
                    <a:pt x="91399" y="70028"/>
                  </a:lnTo>
                  <a:lnTo>
                    <a:pt x="91523" y="69954"/>
                  </a:lnTo>
                  <a:lnTo>
                    <a:pt x="91672" y="69904"/>
                  </a:lnTo>
                  <a:lnTo>
                    <a:pt x="91968" y="69904"/>
                  </a:lnTo>
                  <a:lnTo>
                    <a:pt x="92117" y="69954"/>
                  </a:lnTo>
                  <a:lnTo>
                    <a:pt x="92240" y="70028"/>
                  </a:lnTo>
                  <a:lnTo>
                    <a:pt x="92364" y="70127"/>
                  </a:lnTo>
                  <a:lnTo>
                    <a:pt x="92463" y="70251"/>
                  </a:lnTo>
                  <a:lnTo>
                    <a:pt x="92537" y="70374"/>
                  </a:lnTo>
                  <a:lnTo>
                    <a:pt x="92587" y="70523"/>
                  </a:lnTo>
                  <a:lnTo>
                    <a:pt x="92587" y="70671"/>
                  </a:lnTo>
                  <a:lnTo>
                    <a:pt x="92587" y="70820"/>
                  </a:lnTo>
                  <a:lnTo>
                    <a:pt x="92537" y="70943"/>
                  </a:lnTo>
                  <a:lnTo>
                    <a:pt x="92463" y="71092"/>
                  </a:lnTo>
                  <a:lnTo>
                    <a:pt x="92364" y="71215"/>
                  </a:lnTo>
                  <a:lnTo>
                    <a:pt x="92339" y="71240"/>
                  </a:lnTo>
                  <a:lnTo>
                    <a:pt x="93799" y="71240"/>
                  </a:lnTo>
                  <a:lnTo>
                    <a:pt x="93675" y="71141"/>
                  </a:lnTo>
                  <a:lnTo>
                    <a:pt x="93576" y="71018"/>
                  </a:lnTo>
                  <a:lnTo>
                    <a:pt x="93502" y="70869"/>
                  </a:lnTo>
                  <a:lnTo>
                    <a:pt x="93453" y="70721"/>
                  </a:lnTo>
                  <a:lnTo>
                    <a:pt x="93453" y="70572"/>
                  </a:lnTo>
                  <a:lnTo>
                    <a:pt x="93453" y="70424"/>
                  </a:lnTo>
                  <a:lnTo>
                    <a:pt x="93502" y="70275"/>
                  </a:lnTo>
                  <a:lnTo>
                    <a:pt x="93576" y="70127"/>
                  </a:lnTo>
                  <a:lnTo>
                    <a:pt x="93675" y="70003"/>
                  </a:lnTo>
                  <a:lnTo>
                    <a:pt x="93799" y="69904"/>
                  </a:lnTo>
                  <a:lnTo>
                    <a:pt x="93947" y="69830"/>
                  </a:lnTo>
                  <a:lnTo>
                    <a:pt x="94096" y="69781"/>
                  </a:lnTo>
                  <a:lnTo>
                    <a:pt x="94244" y="69756"/>
                  </a:lnTo>
                  <a:lnTo>
                    <a:pt x="94417" y="69781"/>
                  </a:lnTo>
                  <a:lnTo>
                    <a:pt x="94566" y="69830"/>
                  </a:lnTo>
                  <a:lnTo>
                    <a:pt x="94689" y="69904"/>
                  </a:lnTo>
                  <a:lnTo>
                    <a:pt x="94838" y="70003"/>
                  </a:lnTo>
                  <a:lnTo>
                    <a:pt x="94937" y="70127"/>
                  </a:lnTo>
                  <a:lnTo>
                    <a:pt x="95011" y="70275"/>
                  </a:lnTo>
                  <a:lnTo>
                    <a:pt x="95060" y="70424"/>
                  </a:lnTo>
                  <a:lnTo>
                    <a:pt x="95060" y="70572"/>
                  </a:lnTo>
                  <a:lnTo>
                    <a:pt x="95060" y="70721"/>
                  </a:lnTo>
                  <a:lnTo>
                    <a:pt x="95011" y="70869"/>
                  </a:lnTo>
                  <a:lnTo>
                    <a:pt x="94937" y="71018"/>
                  </a:lnTo>
                  <a:lnTo>
                    <a:pt x="94838" y="71141"/>
                  </a:lnTo>
                  <a:lnTo>
                    <a:pt x="94714" y="71240"/>
                  </a:lnTo>
                  <a:lnTo>
                    <a:pt x="101170" y="71240"/>
                  </a:lnTo>
                  <a:lnTo>
                    <a:pt x="101269" y="71092"/>
                  </a:lnTo>
                  <a:lnTo>
                    <a:pt x="101368" y="70968"/>
                  </a:lnTo>
                  <a:lnTo>
                    <a:pt x="101541" y="70820"/>
                  </a:lnTo>
                  <a:lnTo>
                    <a:pt x="101714" y="70745"/>
                  </a:lnTo>
                  <a:lnTo>
                    <a:pt x="101887" y="70696"/>
                  </a:lnTo>
                  <a:lnTo>
                    <a:pt x="102061" y="70671"/>
                  </a:lnTo>
                  <a:lnTo>
                    <a:pt x="102259" y="70696"/>
                  </a:lnTo>
                  <a:lnTo>
                    <a:pt x="102432" y="70745"/>
                  </a:lnTo>
                  <a:lnTo>
                    <a:pt x="102605" y="70820"/>
                  </a:lnTo>
                  <a:lnTo>
                    <a:pt x="102753" y="70968"/>
                  </a:lnTo>
                  <a:lnTo>
                    <a:pt x="102877" y="71092"/>
                  </a:lnTo>
                  <a:lnTo>
                    <a:pt x="102951" y="71240"/>
                  </a:lnTo>
                  <a:lnTo>
                    <a:pt x="103471" y="71240"/>
                  </a:lnTo>
                  <a:lnTo>
                    <a:pt x="103421" y="71092"/>
                  </a:lnTo>
                  <a:lnTo>
                    <a:pt x="103372" y="70943"/>
                  </a:lnTo>
                  <a:lnTo>
                    <a:pt x="103372" y="70795"/>
                  </a:lnTo>
                  <a:lnTo>
                    <a:pt x="103396" y="70646"/>
                  </a:lnTo>
                  <a:lnTo>
                    <a:pt x="103421" y="70498"/>
                  </a:lnTo>
                  <a:lnTo>
                    <a:pt x="103471" y="70350"/>
                  </a:lnTo>
                  <a:lnTo>
                    <a:pt x="103570" y="70226"/>
                  </a:lnTo>
                  <a:lnTo>
                    <a:pt x="103668" y="70102"/>
                  </a:lnTo>
                  <a:lnTo>
                    <a:pt x="103817" y="69979"/>
                  </a:lnTo>
                  <a:lnTo>
                    <a:pt x="103990" y="69880"/>
                  </a:lnTo>
                  <a:lnTo>
                    <a:pt x="104188" y="69830"/>
                  </a:lnTo>
                  <a:lnTo>
                    <a:pt x="104386" y="69805"/>
                  </a:lnTo>
                  <a:lnTo>
                    <a:pt x="104559" y="69830"/>
                  </a:lnTo>
                  <a:lnTo>
                    <a:pt x="104757" y="69880"/>
                  </a:lnTo>
                  <a:lnTo>
                    <a:pt x="104930" y="69979"/>
                  </a:lnTo>
                  <a:lnTo>
                    <a:pt x="105078" y="70102"/>
                  </a:lnTo>
                  <a:lnTo>
                    <a:pt x="105177" y="70226"/>
                  </a:lnTo>
                  <a:lnTo>
                    <a:pt x="105276" y="70350"/>
                  </a:lnTo>
                  <a:lnTo>
                    <a:pt x="105326" y="70498"/>
                  </a:lnTo>
                  <a:lnTo>
                    <a:pt x="105375" y="70646"/>
                  </a:lnTo>
                  <a:lnTo>
                    <a:pt x="105375" y="70795"/>
                  </a:lnTo>
                  <a:lnTo>
                    <a:pt x="105375" y="70943"/>
                  </a:lnTo>
                  <a:lnTo>
                    <a:pt x="105326" y="71092"/>
                  </a:lnTo>
                  <a:lnTo>
                    <a:pt x="105276" y="71240"/>
                  </a:lnTo>
                  <a:lnTo>
                    <a:pt x="108418" y="71240"/>
                  </a:lnTo>
                  <a:lnTo>
                    <a:pt x="108443" y="71018"/>
                  </a:lnTo>
                  <a:lnTo>
                    <a:pt x="108492" y="70795"/>
                  </a:lnTo>
                  <a:lnTo>
                    <a:pt x="108591" y="70597"/>
                  </a:lnTo>
                  <a:lnTo>
                    <a:pt x="108739" y="70399"/>
                  </a:lnTo>
                  <a:lnTo>
                    <a:pt x="108913" y="70251"/>
                  </a:lnTo>
                  <a:lnTo>
                    <a:pt x="109110" y="70152"/>
                  </a:lnTo>
                  <a:lnTo>
                    <a:pt x="109308" y="70102"/>
                  </a:lnTo>
                  <a:lnTo>
                    <a:pt x="109531" y="70078"/>
                  </a:lnTo>
                  <a:lnTo>
                    <a:pt x="109754" y="70102"/>
                  </a:lnTo>
                  <a:lnTo>
                    <a:pt x="109951" y="70152"/>
                  </a:lnTo>
                  <a:lnTo>
                    <a:pt x="110149" y="70251"/>
                  </a:lnTo>
                  <a:lnTo>
                    <a:pt x="110322" y="70399"/>
                  </a:lnTo>
                  <a:lnTo>
                    <a:pt x="110471" y="70597"/>
                  </a:lnTo>
                  <a:lnTo>
                    <a:pt x="110570" y="70795"/>
                  </a:lnTo>
                  <a:lnTo>
                    <a:pt x="110644" y="71018"/>
                  </a:lnTo>
                  <a:lnTo>
                    <a:pt x="110644" y="71240"/>
                  </a:lnTo>
                  <a:lnTo>
                    <a:pt x="112474" y="71240"/>
                  </a:lnTo>
                  <a:lnTo>
                    <a:pt x="112573" y="71042"/>
                  </a:lnTo>
                  <a:lnTo>
                    <a:pt x="112722" y="70869"/>
                  </a:lnTo>
                  <a:lnTo>
                    <a:pt x="112920" y="70696"/>
                  </a:lnTo>
                  <a:lnTo>
                    <a:pt x="113118" y="70597"/>
                  </a:lnTo>
                  <a:lnTo>
                    <a:pt x="113340" y="70523"/>
                  </a:lnTo>
                  <a:lnTo>
                    <a:pt x="113588" y="70498"/>
                  </a:lnTo>
                  <a:lnTo>
                    <a:pt x="113810" y="70523"/>
                  </a:lnTo>
                  <a:lnTo>
                    <a:pt x="114033" y="70597"/>
                  </a:lnTo>
                  <a:lnTo>
                    <a:pt x="114255" y="70696"/>
                  </a:lnTo>
                  <a:lnTo>
                    <a:pt x="114429" y="70869"/>
                  </a:lnTo>
                  <a:lnTo>
                    <a:pt x="114577" y="71042"/>
                  </a:lnTo>
                  <a:lnTo>
                    <a:pt x="114701" y="71240"/>
                  </a:lnTo>
                  <a:lnTo>
                    <a:pt x="114800" y="71240"/>
                  </a:lnTo>
                  <a:lnTo>
                    <a:pt x="114676" y="71141"/>
                  </a:lnTo>
                  <a:lnTo>
                    <a:pt x="114528" y="70943"/>
                  </a:lnTo>
                  <a:lnTo>
                    <a:pt x="114429" y="70745"/>
                  </a:lnTo>
                  <a:lnTo>
                    <a:pt x="114354" y="70523"/>
                  </a:lnTo>
                  <a:lnTo>
                    <a:pt x="114330" y="70275"/>
                  </a:lnTo>
                  <a:lnTo>
                    <a:pt x="114354" y="70053"/>
                  </a:lnTo>
                  <a:lnTo>
                    <a:pt x="114429" y="69830"/>
                  </a:lnTo>
                  <a:lnTo>
                    <a:pt x="114528" y="69608"/>
                  </a:lnTo>
                  <a:lnTo>
                    <a:pt x="114676" y="69434"/>
                  </a:lnTo>
                  <a:lnTo>
                    <a:pt x="114874" y="69261"/>
                  </a:lnTo>
                  <a:lnTo>
                    <a:pt x="115097" y="69162"/>
                  </a:lnTo>
                  <a:lnTo>
                    <a:pt x="115319" y="69088"/>
                  </a:lnTo>
                  <a:lnTo>
                    <a:pt x="115542" y="69063"/>
                  </a:lnTo>
                  <a:lnTo>
                    <a:pt x="115789" y="69088"/>
                  </a:lnTo>
                  <a:lnTo>
                    <a:pt x="116012" y="69162"/>
                  </a:lnTo>
                  <a:lnTo>
                    <a:pt x="116210" y="69261"/>
                  </a:lnTo>
                  <a:lnTo>
                    <a:pt x="116408" y="69434"/>
                  </a:lnTo>
                  <a:lnTo>
                    <a:pt x="116457" y="69459"/>
                  </a:lnTo>
                  <a:lnTo>
                    <a:pt x="116333" y="69286"/>
                  </a:lnTo>
                  <a:lnTo>
                    <a:pt x="116259" y="69088"/>
                  </a:lnTo>
                  <a:lnTo>
                    <a:pt x="116210" y="68865"/>
                  </a:lnTo>
                  <a:lnTo>
                    <a:pt x="116210" y="68643"/>
                  </a:lnTo>
                  <a:lnTo>
                    <a:pt x="116234" y="68445"/>
                  </a:lnTo>
                  <a:lnTo>
                    <a:pt x="116309" y="68222"/>
                  </a:lnTo>
                  <a:lnTo>
                    <a:pt x="116408" y="68049"/>
                  </a:lnTo>
                  <a:lnTo>
                    <a:pt x="116556" y="67876"/>
                  </a:lnTo>
                  <a:lnTo>
                    <a:pt x="116729" y="67728"/>
                  </a:lnTo>
                  <a:lnTo>
                    <a:pt x="116952" y="67604"/>
                  </a:lnTo>
                  <a:lnTo>
                    <a:pt x="117150" y="67530"/>
                  </a:lnTo>
                  <a:lnTo>
                    <a:pt x="117372" y="67505"/>
                  </a:lnTo>
                  <a:lnTo>
                    <a:pt x="117595" y="67530"/>
                  </a:lnTo>
                  <a:lnTo>
                    <a:pt x="117817" y="67579"/>
                  </a:lnTo>
                  <a:lnTo>
                    <a:pt x="118040" y="67678"/>
                  </a:lnTo>
                  <a:lnTo>
                    <a:pt x="118213" y="67802"/>
                  </a:lnTo>
                  <a:lnTo>
                    <a:pt x="118090" y="67629"/>
                  </a:lnTo>
                  <a:lnTo>
                    <a:pt x="118015" y="67406"/>
                  </a:lnTo>
                  <a:lnTo>
                    <a:pt x="117966" y="67208"/>
                  </a:lnTo>
                  <a:lnTo>
                    <a:pt x="117966" y="66986"/>
                  </a:lnTo>
                  <a:lnTo>
                    <a:pt x="117991" y="66763"/>
                  </a:lnTo>
                  <a:lnTo>
                    <a:pt x="118065" y="66565"/>
                  </a:lnTo>
                  <a:lnTo>
                    <a:pt x="118188" y="66367"/>
                  </a:lnTo>
                  <a:lnTo>
                    <a:pt x="118312" y="66194"/>
                  </a:lnTo>
                  <a:lnTo>
                    <a:pt x="118510" y="66046"/>
                  </a:lnTo>
                  <a:lnTo>
                    <a:pt x="118683" y="65947"/>
                  </a:lnTo>
                  <a:lnTo>
                    <a:pt x="118906" y="65872"/>
                  </a:lnTo>
                  <a:lnTo>
                    <a:pt x="119104" y="65848"/>
                  </a:lnTo>
                  <a:lnTo>
                    <a:pt x="119326" y="65848"/>
                  </a:lnTo>
                  <a:lnTo>
                    <a:pt x="119549" y="65897"/>
                  </a:lnTo>
                  <a:lnTo>
                    <a:pt x="119747" y="65971"/>
                  </a:lnTo>
                  <a:lnTo>
                    <a:pt x="119945" y="66095"/>
                  </a:lnTo>
                  <a:lnTo>
                    <a:pt x="119796" y="65897"/>
                  </a:lnTo>
                  <a:lnTo>
                    <a:pt x="119697" y="65699"/>
                  </a:lnTo>
                  <a:lnTo>
                    <a:pt x="119648" y="65477"/>
                  </a:lnTo>
                  <a:lnTo>
                    <a:pt x="119623" y="65254"/>
                  </a:lnTo>
                  <a:lnTo>
                    <a:pt x="119673" y="65031"/>
                  </a:lnTo>
                  <a:lnTo>
                    <a:pt x="119722" y="64809"/>
                  </a:lnTo>
                  <a:lnTo>
                    <a:pt x="119846" y="64611"/>
                  </a:lnTo>
                  <a:lnTo>
                    <a:pt x="119994" y="64438"/>
                  </a:lnTo>
                  <a:lnTo>
                    <a:pt x="120167" y="64289"/>
                  </a:lnTo>
                  <a:lnTo>
                    <a:pt x="120365" y="64166"/>
                  </a:lnTo>
                  <a:lnTo>
                    <a:pt x="120563" y="64116"/>
                  </a:lnTo>
                  <a:lnTo>
                    <a:pt x="120761" y="64067"/>
                  </a:lnTo>
                  <a:lnTo>
                    <a:pt x="120984" y="64067"/>
                  </a:lnTo>
                  <a:lnTo>
                    <a:pt x="121206" y="64116"/>
                  </a:lnTo>
                  <a:lnTo>
                    <a:pt x="121404" y="64190"/>
                  </a:lnTo>
                  <a:lnTo>
                    <a:pt x="121577" y="64314"/>
                  </a:lnTo>
                  <a:lnTo>
                    <a:pt x="121553" y="64289"/>
                  </a:lnTo>
                  <a:lnTo>
                    <a:pt x="121404" y="64091"/>
                  </a:lnTo>
                  <a:lnTo>
                    <a:pt x="121280" y="63869"/>
                  </a:lnTo>
                  <a:lnTo>
                    <a:pt x="121206" y="63646"/>
                  </a:lnTo>
                  <a:lnTo>
                    <a:pt x="121182" y="63424"/>
                  </a:lnTo>
                  <a:lnTo>
                    <a:pt x="121206" y="63176"/>
                  </a:lnTo>
                  <a:lnTo>
                    <a:pt x="121280" y="62954"/>
                  </a:lnTo>
                  <a:lnTo>
                    <a:pt x="121404" y="62756"/>
                  </a:lnTo>
                  <a:lnTo>
                    <a:pt x="121553" y="62558"/>
                  </a:lnTo>
                  <a:lnTo>
                    <a:pt x="121750" y="62409"/>
                  </a:lnTo>
                  <a:lnTo>
                    <a:pt x="121948" y="62286"/>
                  </a:lnTo>
                  <a:lnTo>
                    <a:pt x="122171" y="62212"/>
                  </a:lnTo>
                  <a:lnTo>
                    <a:pt x="122641" y="62212"/>
                  </a:lnTo>
                  <a:lnTo>
                    <a:pt x="122864" y="62286"/>
                  </a:lnTo>
                  <a:lnTo>
                    <a:pt x="123086" y="62409"/>
                  </a:lnTo>
                  <a:lnTo>
                    <a:pt x="123259" y="62558"/>
                  </a:lnTo>
                  <a:lnTo>
                    <a:pt x="123433" y="62756"/>
                  </a:lnTo>
                  <a:lnTo>
                    <a:pt x="123531" y="62954"/>
                  </a:lnTo>
                  <a:lnTo>
                    <a:pt x="123606" y="63176"/>
                  </a:lnTo>
                  <a:lnTo>
                    <a:pt x="123630" y="63424"/>
                  </a:lnTo>
                  <a:lnTo>
                    <a:pt x="123606" y="63646"/>
                  </a:lnTo>
                  <a:lnTo>
                    <a:pt x="123531" y="63869"/>
                  </a:lnTo>
                  <a:lnTo>
                    <a:pt x="123433" y="64091"/>
                  </a:lnTo>
                  <a:lnTo>
                    <a:pt x="123259" y="64289"/>
                  </a:lnTo>
                  <a:lnTo>
                    <a:pt x="123086" y="64413"/>
                  </a:lnTo>
                  <a:lnTo>
                    <a:pt x="122913" y="64537"/>
                  </a:lnTo>
                  <a:lnTo>
                    <a:pt x="122690" y="64611"/>
                  </a:lnTo>
                  <a:lnTo>
                    <a:pt x="122493" y="64636"/>
                  </a:lnTo>
                  <a:lnTo>
                    <a:pt x="122270" y="64636"/>
                  </a:lnTo>
                  <a:lnTo>
                    <a:pt x="122072" y="64586"/>
                  </a:lnTo>
                  <a:lnTo>
                    <a:pt x="121874" y="64512"/>
                  </a:lnTo>
                  <a:lnTo>
                    <a:pt x="121676" y="64388"/>
                  </a:lnTo>
                  <a:lnTo>
                    <a:pt x="121726" y="64438"/>
                  </a:lnTo>
                  <a:lnTo>
                    <a:pt x="121874" y="64611"/>
                  </a:lnTo>
                  <a:lnTo>
                    <a:pt x="121998" y="64834"/>
                  </a:lnTo>
                  <a:lnTo>
                    <a:pt x="122047" y="65056"/>
                  </a:lnTo>
                  <a:lnTo>
                    <a:pt x="122072" y="65279"/>
                  </a:lnTo>
                  <a:lnTo>
                    <a:pt x="122047" y="65526"/>
                  </a:lnTo>
                  <a:lnTo>
                    <a:pt x="121998" y="65749"/>
                  </a:lnTo>
                  <a:lnTo>
                    <a:pt x="121874" y="65971"/>
                  </a:lnTo>
                  <a:lnTo>
                    <a:pt x="121726" y="66145"/>
                  </a:lnTo>
                  <a:lnTo>
                    <a:pt x="121553" y="66293"/>
                  </a:lnTo>
                  <a:lnTo>
                    <a:pt x="121355" y="66417"/>
                  </a:lnTo>
                  <a:lnTo>
                    <a:pt x="121132" y="66466"/>
                  </a:lnTo>
                  <a:lnTo>
                    <a:pt x="120934" y="66516"/>
                  </a:lnTo>
                  <a:lnTo>
                    <a:pt x="120712" y="66516"/>
                  </a:lnTo>
                  <a:lnTo>
                    <a:pt x="120514" y="66466"/>
                  </a:lnTo>
                  <a:lnTo>
                    <a:pt x="120291" y="66367"/>
                  </a:lnTo>
                  <a:lnTo>
                    <a:pt x="120118" y="66268"/>
                  </a:lnTo>
                  <a:lnTo>
                    <a:pt x="120242" y="66441"/>
                  </a:lnTo>
                  <a:lnTo>
                    <a:pt x="120341" y="66664"/>
                  </a:lnTo>
                  <a:lnTo>
                    <a:pt x="120390" y="66887"/>
                  </a:lnTo>
                  <a:lnTo>
                    <a:pt x="120415" y="67109"/>
                  </a:lnTo>
                  <a:lnTo>
                    <a:pt x="120390" y="67332"/>
                  </a:lnTo>
                  <a:lnTo>
                    <a:pt x="120316" y="67554"/>
                  </a:lnTo>
                  <a:lnTo>
                    <a:pt x="120217" y="67752"/>
                  </a:lnTo>
                  <a:lnTo>
                    <a:pt x="120044" y="67926"/>
                  </a:lnTo>
                  <a:lnTo>
                    <a:pt x="119871" y="68074"/>
                  </a:lnTo>
                  <a:lnTo>
                    <a:pt x="119673" y="68198"/>
                  </a:lnTo>
                  <a:lnTo>
                    <a:pt x="119450" y="68272"/>
                  </a:lnTo>
                  <a:lnTo>
                    <a:pt x="119227" y="68297"/>
                  </a:lnTo>
                  <a:lnTo>
                    <a:pt x="119005" y="68272"/>
                  </a:lnTo>
                  <a:lnTo>
                    <a:pt x="118782" y="68222"/>
                  </a:lnTo>
                  <a:lnTo>
                    <a:pt x="118584" y="68123"/>
                  </a:lnTo>
                  <a:lnTo>
                    <a:pt x="118386" y="67975"/>
                  </a:lnTo>
                  <a:lnTo>
                    <a:pt x="118510" y="68173"/>
                  </a:lnTo>
                  <a:lnTo>
                    <a:pt x="118584" y="68371"/>
                  </a:lnTo>
                  <a:lnTo>
                    <a:pt x="118634" y="68593"/>
                  </a:lnTo>
                  <a:lnTo>
                    <a:pt x="118634" y="68816"/>
                  </a:lnTo>
                  <a:lnTo>
                    <a:pt x="118609" y="69014"/>
                  </a:lnTo>
                  <a:lnTo>
                    <a:pt x="118535" y="69212"/>
                  </a:lnTo>
                  <a:lnTo>
                    <a:pt x="118436" y="69410"/>
                  </a:lnTo>
                  <a:lnTo>
                    <a:pt x="118287" y="69583"/>
                  </a:lnTo>
                  <a:lnTo>
                    <a:pt x="118090" y="69756"/>
                  </a:lnTo>
                  <a:lnTo>
                    <a:pt x="117867" y="69855"/>
                  </a:lnTo>
                  <a:lnTo>
                    <a:pt x="117644" y="69929"/>
                  </a:lnTo>
                  <a:lnTo>
                    <a:pt x="117422" y="69954"/>
                  </a:lnTo>
                  <a:lnTo>
                    <a:pt x="117174" y="69929"/>
                  </a:lnTo>
                  <a:lnTo>
                    <a:pt x="116952" y="69855"/>
                  </a:lnTo>
                  <a:lnTo>
                    <a:pt x="116754" y="69756"/>
                  </a:lnTo>
                  <a:lnTo>
                    <a:pt x="116556" y="69583"/>
                  </a:lnTo>
                  <a:lnTo>
                    <a:pt x="116506" y="69558"/>
                  </a:lnTo>
                  <a:lnTo>
                    <a:pt x="116506" y="69558"/>
                  </a:lnTo>
                  <a:lnTo>
                    <a:pt x="116630" y="69731"/>
                  </a:lnTo>
                  <a:lnTo>
                    <a:pt x="116704" y="69929"/>
                  </a:lnTo>
                  <a:lnTo>
                    <a:pt x="116754" y="70152"/>
                  </a:lnTo>
                  <a:lnTo>
                    <a:pt x="116754" y="70350"/>
                  </a:lnTo>
                  <a:lnTo>
                    <a:pt x="116729" y="70572"/>
                  </a:lnTo>
                  <a:lnTo>
                    <a:pt x="116655" y="70770"/>
                  </a:lnTo>
                  <a:lnTo>
                    <a:pt x="116556" y="70968"/>
                  </a:lnTo>
                  <a:lnTo>
                    <a:pt x="116408" y="71141"/>
                  </a:lnTo>
                  <a:lnTo>
                    <a:pt x="116284" y="71240"/>
                  </a:lnTo>
                  <a:lnTo>
                    <a:pt x="117001" y="71240"/>
                  </a:lnTo>
                  <a:lnTo>
                    <a:pt x="117051" y="71018"/>
                  </a:lnTo>
                  <a:lnTo>
                    <a:pt x="117125" y="70820"/>
                  </a:lnTo>
                  <a:lnTo>
                    <a:pt x="117249" y="70622"/>
                  </a:lnTo>
                  <a:lnTo>
                    <a:pt x="117397" y="70449"/>
                  </a:lnTo>
                  <a:lnTo>
                    <a:pt x="117545" y="70300"/>
                  </a:lnTo>
                  <a:lnTo>
                    <a:pt x="117743" y="70201"/>
                  </a:lnTo>
                  <a:lnTo>
                    <a:pt x="117916" y="70127"/>
                  </a:lnTo>
                  <a:lnTo>
                    <a:pt x="118114" y="70078"/>
                  </a:lnTo>
                  <a:lnTo>
                    <a:pt x="118535" y="70078"/>
                  </a:lnTo>
                  <a:lnTo>
                    <a:pt x="118733" y="70152"/>
                  </a:lnTo>
                  <a:lnTo>
                    <a:pt x="118931" y="70226"/>
                  </a:lnTo>
                  <a:lnTo>
                    <a:pt x="118856" y="70053"/>
                  </a:lnTo>
                  <a:lnTo>
                    <a:pt x="118832" y="69855"/>
                  </a:lnTo>
                  <a:lnTo>
                    <a:pt x="118832" y="69682"/>
                  </a:lnTo>
                  <a:lnTo>
                    <a:pt x="118856" y="69484"/>
                  </a:lnTo>
                  <a:lnTo>
                    <a:pt x="118906" y="69311"/>
                  </a:lnTo>
                  <a:lnTo>
                    <a:pt x="118980" y="69138"/>
                  </a:lnTo>
                  <a:lnTo>
                    <a:pt x="119079" y="68964"/>
                  </a:lnTo>
                  <a:lnTo>
                    <a:pt x="119203" y="68816"/>
                  </a:lnTo>
                  <a:lnTo>
                    <a:pt x="119376" y="68692"/>
                  </a:lnTo>
                  <a:lnTo>
                    <a:pt x="119549" y="68569"/>
                  </a:lnTo>
                  <a:lnTo>
                    <a:pt x="119722" y="68494"/>
                  </a:lnTo>
                  <a:lnTo>
                    <a:pt x="119920" y="68445"/>
                  </a:lnTo>
                  <a:lnTo>
                    <a:pt x="120316" y="68445"/>
                  </a:lnTo>
                  <a:lnTo>
                    <a:pt x="120489" y="68494"/>
                  </a:lnTo>
                  <a:lnTo>
                    <a:pt x="120687" y="68569"/>
                  </a:lnTo>
                  <a:lnTo>
                    <a:pt x="120613" y="68371"/>
                  </a:lnTo>
                  <a:lnTo>
                    <a:pt x="120563" y="68173"/>
                  </a:lnTo>
                  <a:lnTo>
                    <a:pt x="120563" y="67975"/>
                  </a:lnTo>
                  <a:lnTo>
                    <a:pt x="120588" y="67802"/>
                  </a:lnTo>
                  <a:lnTo>
                    <a:pt x="120637" y="67604"/>
                  </a:lnTo>
                  <a:lnTo>
                    <a:pt x="120712" y="67431"/>
                  </a:lnTo>
                  <a:lnTo>
                    <a:pt x="120811" y="67258"/>
                  </a:lnTo>
                  <a:lnTo>
                    <a:pt x="120934" y="67084"/>
                  </a:lnTo>
                  <a:lnTo>
                    <a:pt x="121083" y="66961"/>
                  </a:lnTo>
                  <a:lnTo>
                    <a:pt x="121256" y="66862"/>
                  </a:lnTo>
                  <a:lnTo>
                    <a:pt x="121429" y="66788"/>
                  </a:lnTo>
                  <a:lnTo>
                    <a:pt x="121602" y="66738"/>
                  </a:lnTo>
                  <a:lnTo>
                    <a:pt x="121800" y="66713"/>
                  </a:lnTo>
                  <a:lnTo>
                    <a:pt x="121973" y="66713"/>
                  </a:lnTo>
                  <a:lnTo>
                    <a:pt x="122171" y="66738"/>
                  </a:lnTo>
                  <a:lnTo>
                    <a:pt x="122344" y="66788"/>
                  </a:lnTo>
                  <a:lnTo>
                    <a:pt x="122344" y="66788"/>
                  </a:lnTo>
                  <a:lnTo>
                    <a:pt x="122270" y="66615"/>
                  </a:lnTo>
                  <a:lnTo>
                    <a:pt x="122220" y="66417"/>
                  </a:lnTo>
                  <a:lnTo>
                    <a:pt x="122196" y="66219"/>
                  </a:lnTo>
                  <a:lnTo>
                    <a:pt x="122196" y="65996"/>
                  </a:lnTo>
                  <a:lnTo>
                    <a:pt x="122245" y="65798"/>
                  </a:lnTo>
                  <a:lnTo>
                    <a:pt x="122319" y="65600"/>
                  </a:lnTo>
                  <a:lnTo>
                    <a:pt x="122443" y="65427"/>
                  </a:lnTo>
                  <a:lnTo>
                    <a:pt x="122567" y="65254"/>
                  </a:lnTo>
                  <a:lnTo>
                    <a:pt x="122715" y="65130"/>
                  </a:lnTo>
                  <a:lnTo>
                    <a:pt x="122864" y="65031"/>
                  </a:lnTo>
                  <a:lnTo>
                    <a:pt x="123037" y="64957"/>
                  </a:lnTo>
                  <a:lnTo>
                    <a:pt x="123210" y="64908"/>
                  </a:lnTo>
                  <a:lnTo>
                    <a:pt x="123383" y="64883"/>
                  </a:lnTo>
                  <a:lnTo>
                    <a:pt x="123556" y="64883"/>
                  </a:lnTo>
                  <a:lnTo>
                    <a:pt x="123729" y="64908"/>
                  </a:lnTo>
                  <a:lnTo>
                    <a:pt x="123903" y="64957"/>
                  </a:lnTo>
                  <a:lnTo>
                    <a:pt x="123804" y="64759"/>
                  </a:lnTo>
                  <a:lnTo>
                    <a:pt x="123754" y="64561"/>
                  </a:lnTo>
                  <a:lnTo>
                    <a:pt x="123705" y="64339"/>
                  </a:lnTo>
                  <a:lnTo>
                    <a:pt x="123729" y="64116"/>
                  </a:lnTo>
                  <a:lnTo>
                    <a:pt x="123754" y="63918"/>
                  </a:lnTo>
                  <a:lnTo>
                    <a:pt x="123828" y="63720"/>
                  </a:lnTo>
                  <a:lnTo>
                    <a:pt x="123952" y="63523"/>
                  </a:lnTo>
                  <a:lnTo>
                    <a:pt x="124100" y="63349"/>
                  </a:lnTo>
                  <a:lnTo>
                    <a:pt x="124224" y="63226"/>
                  </a:lnTo>
                  <a:lnTo>
                    <a:pt x="124372" y="63127"/>
                  </a:lnTo>
                  <a:lnTo>
                    <a:pt x="124546" y="63053"/>
                  </a:lnTo>
                  <a:lnTo>
                    <a:pt x="124694" y="63003"/>
                  </a:lnTo>
                  <a:lnTo>
                    <a:pt x="124867" y="62978"/>
                  </a:lnTo>
                  <a:lnTo>
                    <a:pt x="125214" y="62978"/>
                  </a:lnTo>
                  <a:lnTo>
                    <a:pt x="125387" y="63028"/>
                  </a:lnTo>
                  <a:lnTo>
                    <a:pt x="125387" y="63028"/>
                  </a:lnTo>
                  <a:lnTo>
                    <a:pt x="125263" y="62830"/>
                  </a:lnTo>
                  <a:lnTo>
                    <a:pt x="125164" y="62607"/>
                  </a:lnTo>
                  <a:lnTo>
                    <a:pt x="125139" y="62385"/>
                  </a:lnTo>
                  <a:lnTo>
                    <a:pt x="125115" y="62162"/>
                  </a:lnTo>
                  <a:lnTo>
                    <a:pt x="125164" y="61939"/>
                  </a:lnTo>
                  <a:lnTo>
                    <a:pt x="125238" y="61717"/>
                  </a:lnTo>
                  <a:lnTo>
                    <a:pt x="125337" y="61519"/>
                  </a:lnTo>
                  <a:lnTo>
                    <a:pt x="125510" y="61346"/>
                  </a:lnTo>
                  <a:lnTo>
                    <a:pt x="125609" y="61247"/>
                  </a:lnTo>
                  <a:lnTo>
                    <a:pt x="125758" y="61148"/>
                  </a:lnTo>
                  <a:lnTo>
                    <a:pt x="125881" y="61074"/>
                  </a:lnTo>
                  <a:lnTo>
                    <a:pt x="126030" y="61024"/>
                  </a:lnTo>
                  <a:lnTo>
                    <a:pt x="126178" y="60999"/>
                  </a:lnTo>
                  <a:lnTo>
                    <a:pt x="126351" y="60975"/>
                  </a:lnTo>
                  <a:lnTo>
                    <a:pt x="126500" y="60975"/>
                  </a:lnTo>
                  <a:lnTo>
                    <a:pt x="126648" y="60999"/>
                  </a:lnTo>
                  <a:lnTo>
                    <a:pt x="126648" y="60901"/>
                  </a:lnTo>
                  <a:lnTo>
                    <a:pt x="126549" y="60727"/>
                  </a:lnTo>
                  <a:lnTo>
                    <a:pt x="126475" y="60554"/>
                  </a:lnTo>
                  <a:lnTo>
                    <a:pt x="126426" y="60356"/>
                  </a:lnTo>
                  <a:lnTo>
                    <a:pt x="126426" y="60158"/>
                  </a:lnTo>
                  <a:lnTo>
                    <a:pt x="126426" y="59985"/>
                  </a:lnTo>
                  <a:lnTo>
                    <a:pt x="126475" y="59787"/>
                  </a:lnTo>
                  <a:lnTo>
                    <a:pt x="126549" y="59614"/>
                  </a:lnTo>
                  <a:lnTo>
                    <a:pt x="126648" y="59441"/>
                  </a:lnTo>
                  <a:lnTo>
                    <a:pt x="126648" y="58402"/>
                  </a:lnTo>
                  <a:lnTo>
                    <a:pt x="126500" y="58452"/>
                  </a:lnTo>
                  <a:lnTo>
                    <a:pt x="126178" y="58452"/>
                  </a:lnTo>
                  <a:lnTo>
                    <a:pt x="126030" y="58427"/>
                  </a:lnTo>
                  <a:lnTo>
                    <a:pt x="125881" y="58377"/>
                  </a:lnTo>
                  <a:lnTo>
                    <a:pt x="125733" y="58303"/>
                  </a:lnTo>
                  <a:lnTo>
                    <a:pt x="125609" y="58204"/>
                  </a:lnTo>
                  <a:lnTo>
                    <a:pt x="125486" y="58105"/>
                  </a:lnTo>
                  <a:lnTo>
                    <a:pt x="125337" y="57932"/>
                  </a:lnTo>
                  <a:lnTo>
                    <a:pt x="125214" y="57710"/>
                  </a:lnTo>
                  <a:lnTo>
                    <a:pt x="125164" y="57487"/>
                  </a:lnTo>
                  <a:lnTo>
                    <a:pt x="125139" y="57264"/>
                  </a:lnTo>
                  <a:lnTo>
                    <a:pt x="125164" y="57042"/>
                  </a:lnTo>
                  <a:lnTo>
                    <a:pt x="125214" y="56819"/>
                  </a:lnTo>
                  <a:lnTo>
                    <a:pt x="125337" y="56621"/>
                  </a:lnTo>
                  <a:lnTo>
                    <a:pt x="125486" y="56423"/>
                  </a:lnTo>
                  <a:lnTo>
                    <a:pt x="125609" y="56324"/>
                  </a:lnTo>
                  <a:lnTo>
                    <a:pt x="125733" y="56225"/>
                  </a:lnTo>
                  <a:lnTo>
                    <a:pt x="125881" y="56176"/>
                  </a:lnTo>
                  <a:lnTo>
                    <a:pt x="126030" y="56126"/>
                  </a:lnTo>
                  <a:lnTo>
                    <a:pt x="126178" y="56102"/>
                  </a:lnTo>
                  <a:lnTo>
                    <a:pt x="126351" y="56077"/>
                  </a:lnTo>
                  <a:lnTo>
                    <a:pt x="126500" y="56102"/>
                  </a:lnTo>
                  <a:lnTo>
                    <a:pt x="126648" y="56126"/>
                  </a:lnTo>
                  <a:lnTo>
                    <a:pt x="126648" y="56003"/>
                  </a:lnTo>
                  <a:lnTo>
                    <a:pt x="126525" y="55904"/>
                  </a:lnTo>
                  <a:lnTo>
                    <a:pt x="126376" y="55706"/>
                  </a:lnTo>
                  <a:lnTo>
                    <a:pt x="126277" y="55508"/>
                  </a:lnTo>
                  <a:lnTo>
                    <a:pt x="126203" y="55285"/>
                  </a:lnTo>
                  <a:lnTo>
                    <a:pt x="126178" y="55063"/>
                  </a:lnTo>
                  <a:lnTo>
                    <a:pt x="126203" y="54840"/>
                  </a:lnTo>
                  <a:lnTo>
                    <a:pt x="126277" y="54642"/>
                  </a:lnTo>
                  <a:lnTo>
                    <a:pt x="126376" y="54420"/>
                  </a:lnTo>
                  <a:lnTo>
                    <a:pt x="126525" y="54247"/>
                  </a:lnTo>
                  <a:lnTo>
                    <a:pt x="126648" y="54148"/>
                  </a:lnTo>
                  <a:lnTo>
                    <a:pt x="126648" y="51600"/>
                  </a:lnTo>
                  <a:lnTo>
                    <a:pt x="126500" y="51649"/>
                  </a:lnTo>
                  <a:lnTo>
                    <a:pt x="126351" y="51674"/>
                  </a:lnTo>
                  <a:lnTo>
                    <a:pt x="126203" y="51674"/>
                  </a:lnTo>
                  <a:lnTo>
                    <a:pt x="126055" y="51649"/>
                  </a:lnTo>
                  <a:lnTo>
                    <a:pt x="125906" y="51625"/>
                  </a:lnTo>
                  <a:lnTo>
                    <a:pt x="125782" y="51550"/>
                  </a:lnTo>
                  <a:lnTo>
                    <a:pt x="125634" y="51476"/>
                  </a:lnTo>
                  <a:lnTo>
                    <a:pt x="125510" y="51377"/>
                  </a:lnTo>
                  <a:lnTo>
                    <a:pt x="125387" y="51204"/>
                  </a:lnTo>
                  <a:lnTo>
                    <a:pt x="125288" y="51031"/>
                  </a:lnTo>
                  <a:lnTo>
                    <a:pt x="125238" y="50833"/>
                  </a:lnTo>
                  <a:lnTo>
                    <a:pt x="125214" y="50635"/>
                  </a:lnTo>
                  <a:lnTo>
                    <a:pt x="125238" y="50412"/>
                  </a:lnTo>
                  <a:lnTo>
                    <a:pt x="125288" y="50239"/>
                  </a:lnTo>
                  <a:lnTo>
                    <a:pt x="125387" y="50041"/>
                  </a:lnTo>
                  <a:lnTo>
                    <a:pt x="125510" y="49893"/>
                  </a:lnTo>
                  <a:lnTo>
                    <a:pt x="125634" y="49769"/>
                  </a:lnTo>
                  <a:lnTo>
                    <a:pt x="125782" y="49695"/>
                  </a:lnTo>
                  <a:lnTo>
                    <a:pt x="125906" y="49646"/>
                  </a:lnTo>
                  <a:lnTo>
                    <a:pt x="126055" y="49596"/>
                  </a:lnTo>
                  <a:lnTo>
                    <a:pt x="126203" y="49571"/>
                  </a:lnTo>
                  <a:lnTo>
                    <a:pt x="126351" y="49571"/>
                  </a:lnTo>
                  <a:lnTo>
                    <a:pt x="126500" y="49596"/>
                  </a:lnTo>
                  <a:lnTo>
                    <a:pt x="126648" y="49646"/>
                  </a:lnTo>
                  <a:lnTo>
                    <a:pt x="126648" y="49225"/>
                  </a:lnTo>
                  <a:lnTo>
                    <a:pt x="126525" y="49200"/>
                  </a:lnTo>
                  <a:lnTo>
                    <a:pt x="126401" y="49126"/>
                  </a:lnTo>
                  <a:lnTo>
                    <a:pt x="126302" y="49052"/>
                  </a:lnTo>
                  <a:lnTo>
                    <a:pt x="126203" y="48978"/>
                  </a:lnTo>
                  <a:lnTo>
                    <a:pt x="126079" y="48805"/>
                  </a:lnTo>
                  <a:lnTo>
                    <a:pt x="125980" y="48631"/>
                  </a:lnTo>
                  <a:lnTo>
                    <a:pt x="125931" y="48434"/>
                  </a:lnTo>
                  <a:lnTo>
                    <a:pt x="125906" y="48260"/>
                  </a:lnTo>
                  <a:lnTo>
                    <a:pt x="125931" y="48063"/>
                  </a:lnTo>
                  <a:lnTo>
                    <a:pt x="125980" y="47865"/>
                  </a:lnTo>
                  <a:lnTo>
                    <a:pt x="126079" y="47692"/>
                  </a:lnTo>
                  <a:lnTo>
                    <a:pt x="126203" y="47518"/>
                  </a:lnTo>
                  <a:lnTo>
                    <a:pt x="126302" y="47444"/>
                  </a:lnTo>
                  <a:lnTo>
                    <a:pt x="126401" y="47370"/>
                  </a:lnTo>
                  <a:lnTo>
                    <a:pt x="126525" y="47296"/>
                  </a:lnTo>
                  <a:lnTo>
                    <a:pt x="126648" y="47271"/>
                  </a:lnTo>
                  <a:lnTo>
                    <a:pt x="126648" y="46455"/>
                  </a:lnTo>
                  <a:lnTo>
                    <a:pt x="126549" y="46306"/>
                  </a:lnTo>
                  <a:lnTo>
                    <a:pt x="126500" y="46158"/>
                  </a:lnTo>
                  <a:lnTo>
                    <a:pt x="126450" y="45985"/>
                  </a:lnTo>
                  <a:lnTo>
                    <a:pt x="126426" y="45836"/>
                  </a:lnTo>
                  <a:lnTo>
                    <a:pt x="126450" y="45663"/>
                  </a:lnTo>
                  <a:lnTo>
                    <a:pt x="126500" y="45515"/>
                  </a:lnTo>
                  <a:lnTo>
                    <a:pt x="126549" y="45366"/>
                  </a:lnTo>
                  <a:lnTo>
                    <a:pt x="126648" y="45218"/>
                  </a:lnTo>
                  <a:lnTo>
                    <a:pt x="126648" y="31786"/>
                  </a:lnTo>
                  <a:lnTo>
                    <a:pt x="126525" y="31712"/>
                  </a:lnTo>
                  <a:lnTo>
                    <a:pt x="126426" y="31638"/>
                  </a:lnTo>
                  <a:lnTo>
                    <a:pt x="126351" y="31539"/>
                  </a:lnTo>
                  <a:lnTo>
                    <a:pt x="126277" y="31415"/>
                  </a:lnTo>
                  <a:lnTo>
                    <a:pt x="126228" y="31267"/>
                  </a:lnTo>
                  <a:lnTo>
                    <a:pt x="126228" y="31143"/>
                  </a:lnTo>
                  <a:lnTo>
                    <a:pt x="126228" y="30995"/>
                  </a:lnTo>
                  <a:lnTo>
                    <a:pt x="126277" y="30871"/>
                  </a:lnTo>
                  <a:lnTo>
                    <a:pt x="126351" y="30747"/>
                  </a:lnTo>
                  <a:lnTo>
                    <a:pt x="126426" y="30648"/>
                  </a:lnTo>
                  <a:lnTo>
                    <a:pt x="126525" y="30550"/>
                  </a:lnTo>
                  <a:lnTo>
                    <a:pt x="126648" y="30500"/>
                  </a:lnTo>
                  <a:lnTo>
                    <a:pt x="126648" y="29288"/>
                  </a:lnTo>
                  <a:lnTo>
                    <a:pt x="126549" y="29337"/>
                  </a:lnTo>
                  <a:lnTo>
                    <a:pt x="126450" y="29387"/>
                  </a:lnTo>
                  <a:lnTo>
                    <a:pt x="126327" y="29412"/>
                  </a:lnTo>
                  <a:lnTo>
                    <a:pt x="126228" y="29412"/>
                  </a:lnTo>
                  <a:lnTo>
                    <a:pt x="126104" y="29387"/>
                  </a:lnTo>
                  <a:lnTo>
                    <a:pt x="126005" y="29337"/>
                  </a:lnTo>
                  <a:lnTo>
                    <a:pt x="125906" y="29288"/>
                  </a:lnTo>
                  <a:lnTo>
                    <a:pt x="125807" y="29214"/>
                  </a:lnTo>
                  <a:lnTo>
                    <a:pt x="125733" y="29115"/>
                  </a:lnTo>
                  <a:lnTo>
                    <a:pt x="125659" y="29016"/>
                  </a:lnTo>
                  <a:lnTo>
                    <a:pt x="125634" y="28892"/>
                  </a:lnTo>
                  <a:lnTo>
                    <a:pt x="125634" y="28769"/>
                  </a:lnTo>
                  <a:lnTo>
                    <a:pt x="125634" y="28645"/>
                  </a:lnTo>
                  <a:lnTo>
                    <a:pt x="125659" y="28521"/>
                  </a:lnTo>
                  <a:lnTo>
                    <a:pt x="125733" y="28422"/>
                  </a:lnTo>
                  <a:lnTo>
                    <a:pt x="125807" y="28299"/>
                  </a:lnTo>
                  <a:lnTo>
                    <a:pt x="125906" y="28224"/>
                  </a:lnTo>
                  <a:lnTo>
                    <a:pt x="126005" y="28175"/>
                  </a:lnTo>
                  <a:lnTo>
                    <a:pt x="126104" y="28150"/>
                  </a:lnTo>
                  <a:lnTo>
                    <a:pt x="126228" y="28125"/>
                  </a:lnTo>
                  <a:lnTo>
                    <a:pt x="126327" y="28125"/>
                  </a:lnTo>
                  <a:lnTo>
                    <a:pt x="126450" y="28150"/>
                  </a:lnTo>
                  <a:lnTo>
                    <a:pt x="126549" y="28200"/>
                  </a:lnTo>
                  <a:lnTo>
                    <a:pt x="126648" y="28249"/>
                  </a:lnTo>
                  <a:lnTo>
                    <a:pt x="126648" y="22486"/>
                  </a:lnTo>
                  <a:lnTo>
                    <a:pt x="126574" y="22535"/>
                  </a:lnTo>
                  <a:lnTo>
                    <a:pt x="126475" y="22585"/>
                  </a:lnTo>
                  <a:lnTo>
                    <a:pt x="126401" y="22609"/>
                  </a:lnTo>
                  <a:lnTo>
                    <a:pt x="126203" y="22609"/>
                  </a:lnTo>
                  <a:lnTo>
                    <a:pt x="126129" y="22585"/>
                  </a:lnTo>
                  <a:lnTo>
                    <a:pt x="126030" y="22535"/>
                  </a:lnTo>
                  <a:lnTo>
                    <a:pt x="125956" y="22461"/>
                  </a:lnTo>
                  <a:lnTo>
                    <a:pt x="125906" y="22387"/>
                  </a:lnTo>
                  <a:lnTo>
                    <a:pt x="125857" y="22312"/>
                  </a:lnTo>
                  <a:lnTo>
                    <a:pt x="125832" y="22214"/>
                  </a:lnTo>
                  <a:lnTo>
                    <a:pt x="125807" y="22115"/>
                  </a:lnTo>
                  <a:lnTo>
                    <a:pt x="125832" y="22016"/>
                  </a:lnTo>
                  <a:lnTo>
                    <a:pt x="125857" y="21917"/>
                  </a:lnTo>
                  <a:lnTo>
                    <a:pt x="125906" y="21842"/>
                  </a:lnTo>
                  <a:lnTo>
                    <a:pt x="125956" y="21768"/>
                  </a:lnTo>
                  <a:lnTo>
                    <a:pt x="126030" y="21694"/>
                  </a:lnTo>
                  <a:lnTo>
                    <a:pt x="126129" y="21645"/>
                  </a:lnTo>
                  <a:lnTo>
                    <a:pt x="126203" y="21620"/>
                  </a:lnTo>
                  <a:lnTo>
                    <a:pt x="126401" y="21620"/>
                  </a:lnTo>
                  <a:lnTo>
                    <a:pt x="126475" y="21645"/>
                  </a:lnTo>
                  <a:lnTo>
                    <a:pt x="126574" y="21694"/>
                  </a:lnTo>
                  <a:lnTo>
                    <a:pt x="126648" y="21744"/>
                  </a:lnTo>
                  <a:lnTo>
                    <a:pt x="126648" y="18256"/>
                  </a:lnTo>
                  <a:lnTo>
                    <a:pt x="126648" y="18182"/>
                  </a:lnTo>
                  <a:lnTo>
                    <a:pt x="126648" y="18083"/>
                  </a:lnTo>
                  <a:lnTo>
                    <a:pt x="1266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94" name="Google Shape;194;p16"/>
          <p:cNvSpPr txBox="1">
            <a:spLocks noGrp="1"/>
          </p:cNvSpPr>
          <p:nvPr>
            <p:ph type="sldNum" idx="12"/>
          </p:nvPr>
        </p:nvSpPr>
        <p:spPr>
          <a:xfrm>
            <a:off x="8445384" y="34064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accent1"/>
            </a:gs>
            <a:gs pos="13000">
              <a:schemeClr val="accent3"/>
            </a:gs>
            <a:gs pos="29000">
              <a:schemeClr val="accent5"/>
            </a:gs>
            <a:gs pos="100000">
              <a:schemeClr val="accent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62000" y="358375"/>
            <a:ext cx="6255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bel"/>
              <a:buNone/>
              <a:defRPr sz="3600">
                <a:solidFill>
                  <a:schemeClr val="accent3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62000" y="1504950"/>
            <a:ext cx="6255000" cy="2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bel"/>
              <a:buChar char="⊗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bel"/>
              <a:buChar char="⊚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bel"/>
              <a:buChar char="⊙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bel"/>
              <a:buChar char="￮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bel"/>
              <a:buChar char="○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bel"/>
              <a:buChar char="￮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bel"/>
              <a:buChar char="￮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bel"/>
              <a:buChar char="￮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bel"/>
              <a:buChar char="■"/>
              <a:defRPr sz="2400">
                <a:solidFill>
                  <a:schemeClr val="dk2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45384" y="34064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1pPr>
            <a:lvl2pPr lvl="1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2pPr>
            <a:lvl3pPr lvl="2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3pPr>
            <a:lvl4pPr lvl="3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4pPr>
            <a:lvl5pPr lvl="4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5pPr>
            <a:lvl6pPr lvl="5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6pPr>
            <a:lvl7pPr lvl="6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7pPr>
            <a:lvl8pPr lvl="7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8pPr>
            <a:lvl9pPr lvl="8" algn="r">
              <a:buNone/>
              <a:defRPr sz="1300">
                <a:solidFill>
                  <a:schemeClr val="accent1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5" r:id="rId3"/>
    <p:sldLayoutId id="2147483662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7"/>
          <p:cNvSpPr txBox="1">
            <a:spLocks noGrp="1"/>
          </p:cNvSpPr>
          <p:nvPr>
            <p:ph type="ctrTitle"/>
          </p:nvPr>
        </p:nvSpPr>
        <p:spPr>
          <a:xfrm>
            <a:off x="1765967" y="1125551"/>
            <a:ext cx="5612065" cy="2747434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>
                <a:latin typeface="Arial Rounded MT Bold" panose="020F0704030504030204" pitchFamily="34" charset="0"/>
              </a:rPr>
              <a:t>PROCESOS DE UNA PRECENTACIÓN.</a:t>
            </a:r>
            <a:endParaRPr dirty="0">
              <a:latin typeface="Arial Rounded MT Bold" panose="020F0704030504030204" pitchFamily="34" charset="0"/>
            </a:endParaRPr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A3FACE1B-F791-D1B3-96CD-14A50F4A07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5120" y="9271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6724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46"/>
          <p:cNvSpPr txBox="1">
            <a:spLocks noGrp="1"/>
          </p:cNvSpPr>
          <p:nvPr>
            <p:ph type="title"/>
          </p:nvPr>
        </p:nvSpPr>
        <p:spPr>
          <a:xfrm>
            <a:off x="753800" y="352512"/>
            <a:ext cx="6255000" cy="780551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s-MX" dirty="0"/>
            </a:br>
            <a:br>
              <a:rPr lang="es-MX" dirty="0"/>
            </a:br>
            <a:br>
              <a:rPr lang="es-MX" dirty="0"/>
            </a:br>
            <a:br>
              <a:rPr lang="es-MX" dirty="0"/>
            </a:br>
            <a:br>
              <a:rPr lang="es-MX" dirty="0"/>
            </a:br>
            <a:br>
              <a:rPr lang="es-MX" dirty="0"/>
            </a:br>
            <a:r>
              <a:rPr lang="es-MX" sz="2400" dirty="0"/>
              <a:t>P</a:t>
            </a:r>
            <a:r>
              <a:rPr lang="en" sz="2400" dirty="0"/>
              <a:t>lantillas</a:t>
            </a:r>
            <a:br>
              <a:rPr lang="en" dirty="0"/>
            </a:br>
            <a:endParaRPr dirty="0"/>
          </a:p>
        </p:txBody>
      </p:sp>
      <p:sp>
        <p:nvSpPr>
          <p:cNvPr id="554" name="Google Shape;554;p46"/>
          <p:cNvSpPr txBox="1">
            <a:spLocks noGrp="1"/>
          </p:cNvSpPr>
          <p:nvPr>
            <p:ph type="sldNum" idx="12"/>
          </p:nvPr>
        </p:nvSpPr>
        <p:spPr>
          <a:xfrm>
            <a:off x="8445384" y="34064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 dirty="0"/>
          </a:p>
        </p:txBody>
      </p:sp>
      <p:sp>
        <p:nvSpPr>
          <p:cNvPr id="555" name="Google Shape;555;p46"/>
          <p:cNvSpPr/>
          <p:nvPr/>
        </p:nvSpPr>
        <p:spPr>
          <a:xfrm>
            <a:off x="753800" y="1436400"/>
            <a:ext cx="3748800" cy="1412100"/>
          </a:xfrm>
          <a:prstGeom prst="rect">
            <a:avLst/>
          </a:prstGeom>
          <a:solidFill>
            <a:srgbClr val="FFFFFF">
              <a:alpha val="19550"/>
            </a:srgbClr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chemeClr val="lt1"/>
                </a:solidFill>
                <a:latin typeface="Abel"/>
                <a:ea typeface="Abel"/>
                <a:cs typeface="Abel"/>
                <a:sym typeface="Abel"/>
              </a:rPr>
              <a:t>Una de las plantillas que podemos utilizar es: slidesgo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chemeClr val="lt1"/>
                </a:solidFill>
                <a:latin typeface="Abel"/>
                <a:ea typeface="Abel"/>
                <a:cs typeface="Abel"/>
                <a:sym typeface="Abel"/>
              </a:rPr>
              <a:t> que tiene un formato o plantillas un poco mas animadas. </a:t>
            </a:r>
          </a:p>
        </p:txBody>
      </p:sp>
      <p:sp>
        <p:nvSpPr>
          <p:cNvPr id="556" name="Google Shape;556;p46"/>
          <p:cNvSpPr/>
          <p:nvPr/>
        </p:nvSpPr>
        <p:spPr>
          <a:xfrm>
            <a:off x="4657613" y="1436400"/>
            <a:ext cx="3748800" cy="1412100"/>
          </a:xfrm>
          <a:prstGeom prst="rect">
            <a:avLst/>
          </a:prstGeom>
          <a:solidFill>
            <a:srgbClr val="FFFFFF">
              <a:alpha val="19550"/>
            </a:srgbClr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dirty="0">
                <a:solidFill>
                  <a:schemeClr val="lt1"/>
                </a:solidFill>
                <a:latin typeface="Abel"/>
                <a:ea typeface="Abel"/>
                <a:cs typeface="Abel"/>
                <a:sym typeface="Abel"/>
              </a:rPr>
              <a:t>Toda plantilla esta abitualmente para editar ya que nos trae algunas opciones pone en enfoco en comunicar nuevas ideas </a:t>
            </a:r>
          </a:p>
        </p:txBody>
      </p:sp>
      <p:sp>
        <p:nvSpPr>
          <p:cNvPr id="557" name="Google Shape;557;p46"/>
          <p:cNvSpPr/>
          <p:nvPr/>
        </p:nvSpPr>
        <p:spPr>
          <a:xfrm>
            <a:off x="753800" y="3003615"/>
            <a:ext cx="3748800" cy="1412100"/>
          </a:xfrm>
          <a:prstGeom prst="rect">
            <a:avLst/>
          </a:prstGeom>
          <a:solidFill>
            <a:srgbClr val="FFFFFF">
              <a:alpha val="19550"/>
            </a:srgbClr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b="1" dirty="0">
                <a:solidFill>
                  <a:schemeClr val="lt1"/>
                </a:solidFill>
                <a:latin typeface="Abel"/>
                <a:ea typeface="Abel"/>
                <a:cs typeface="Abel"/>
                <a:sym typeface="Abel"/>
              </a:rPr>
              <a:t>Plantillas que son gratis para descarga en nuestras computadoras y dándonos el arreglo especial para nuestros temas</a:t>
            </a:r>
            <a:endParaRPr b="1" dirty="0">
              <a:solidFill>
                <a:schemeClr val="lt1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558" name="Google Shape;558;p46"/>
          <p:cNvSpPr/>
          <p:nvPr/>
        </p:nvSpPr>
        <p:spPr>
          <a:xfrm>
            <a:off x="4657613" y="3003615"/>
            <a:ext cx="3748800" cy="1412100"/>
          </a:xfrm>
          <a:prstGeom prst="rect">
            <a:avLst/>
          </a:prstGeom>
          <a:solidFill>
            <a:srgbClr val="FFFFFF">
              <a:alpha val="19550"/>
            </a:srgbClr>
          </a:solidFill>
          <a:ln>
            <a:noFill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dirty="0">
                <a:solidFill>
                  <a:schemeClr val="lt1"/>
                </a:solidFill>
                <a:latin typeface="Abel"/>
                <a:ea typeface="Abel"/>
                <a:cs typeface="Abel"/>
                <a:sym typeface="Abel"/>
              </a:rPr>
              <a:t>O</a:t>
            </a:r>
            <a:r>
              <a:rPr lang="en" dirty="0">
                <a:solidFill>
                  <a:schemeClr val="lt1"/>
                </a:solidFill>
                <a:latin typeface="Abel"/>
                <a:ea typeface="Abel"/>
                <a:cs typeface="Abel"/>
                <a:sym typeface="Abel"/>
              </a:rPr>
              <a:t>pciones para dar en el color que nosotros deceemos y animaciones de temas importantes.</a:t>
            </a:r>
            <a:endParaRPr dirty="0">
              <a:solidFill>
                <a:schemeClr val="lt1"/>
              </a:solidFill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559" name="Google Shape;559;p46"/>
          <p:cNvSpPr/>
          <p:nvPr/>
        </p:nvSpPr>
        <p:spPr>
          <a:xfrm>
            <a:off x="3426436" y="1770598"/>
            <a:ext cx="2154000" cy="21540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0" name="Google Shape;560;p46"/>
          <p:cNvSpPr/>
          <p:nvPr/>
        </p:nvSpPr>
        <p:spPr>
          <a:xfrm rot="5400000">
            <a:off x="3581904" y="1770598"/>
            <a:ext cx="2154000" cy="21540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1" name="Google Shape;561;p46"/>
          <p:cNvSpPr/>
          <p:nvPr/>
        </p:nvSpPr>
        <p:spPr>
          <a:xfrm rot="10800000">
            <a:off x="3581904" y="1927287"/>
            <a:ext cx="2154000" cy="21540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2" name="Google Shape;562;p46"/>
          <p:cNvSpPr/>
          <p:nvPr/>
        </p:nvSpPr>
        <p:spPr>
          <a:xfrm rot="-5400000">
            <a:off x="3426436" y="1927287"/>
            <a:ext cx="2154000" cy="21540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3" name="Google Shape;563;p46"/>
          <p:cNvSpPr/>
          <p:nvPr/>
        </p:nvSpPr>
        <p:spPr>
          <a:xfrm>
            <a:off x="3999865" y="2219943"/>
            <a:ext cx="244940" cy="41887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 dirty="0">
                <a:ln>
                  <a:noFill/>
                </a:ln>
                <a:solidFill>
                  <a:schemeClr val="lt1"/>
                </a:solidFill>
                <a:latin typeface="Abel"/>
              </a:rPr>
              <a:t>S</a:t>
            </a:r>
          </a:p>
        </p:txBody>
      </p:sp>
      <p:sp>
        <p:nvSpPr>
          <p:cNvPr id="564" name="Google Shape;564;p46"/>
          <p:cNvSpPr/>
          <p:nvPr/>
        </p:nvSpPr>
        <p:spPr>
          <a:xfrm>
            <a:off x="4905007" y="2226822"/>
            <a:ext cx="343468" cy="4423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s-MX" b="1" dirty="0">
                <a:solidFill>
                  <a:schemeClr val="lt1"/>
                </a:solidFill>
                <a:latin typeface="Abel"/>
              </a:rPr>
              <a:t>L</a:t>
            </a:r>
            <a:endParaRPr b="1" i="0" dirty="0">
              <a:ln>
                <a:noFill/>
              </a:ln>
              <a:solidFill>
                <a:schemeClr val="lt1"/>
              </a:solidFill>
              <a:latin typeface="Abel"/>
            </a:endParaRPr>
          </a:p>
        </p:txBody>
      </p:sp>
      <p:sp>
        <p:nvSpPr>
          <p:cNvPr id="565" name="Google Shape;565;p46"/>
          <p:cNvSpPr/>
          <p:nvPr/>
        </p:nvSpPr>
        <p:spPr>
          <a:xfrm>
            <a:off x="3999865" y="3202391"/>
            <a:ext cx="135600" cy="41887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s-MX" b="1" dirty="0">
                <a:solidFill>
                  <a:schemeClr val="lt1"/>
                </a:solidFill>
                <a:latin typeface="Abel"/>
              </a:rPr>
              <a:t>I</a:t>
            </a:r>
            <a:endParaRPr b="1" i="0" dirty="0">
              <a:ln>
                <a:noFill/>
              </a:ln>
              <a:solidFill>
                <a:schemeClr val="lt1"/>
              </a:solidFill>
              <a:latin typeface="Abel"/>
            </a:endParaRPr>
          </a:p>
        </p:txBody>
      </p:sp>
      <p:sp>
        <p:nvSpPr>
          <p:cNvPr id="566" name="Google Shape;566;p46"/>
          <p:cNvSpPr/>
          <p:nvPr/>
        </p:nvSpPr>
        <p:spPr>
          <a:xfrm>
            <a:off x="5006837" y="3212849"/>
            <a:ext cx="241638" cy="40841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s-MX" b="1" i="0" dirty="0">
                <a:ln>
                  <a:noFill/>
                </a:ln>
                <a:solidFill>
                  <a:schemeClr val="lt1"/>
                </a:solidFill>
                <a:latin typeface="Abel"/>
              </a:rPr>
              <a:t>D</a:t>
            </a:r>
            <a:endParaRPr b="1" i="0" dirty="0">
              <a:ln>
                <a:noFill/>
              </a:ln>
              <a:solidFill>
                <a:schemeClr val="lt1"/>
              </a:solidFill>
              <a:latin typeface="Abel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16B2A8D-3E34-E5FC-A2E3-54135C50366F}"/>
              </a:ext>
            </a:extLst>
          </p:cNvPr>
          <p:cNvSpPr txBox="1"/>
          <p:nvPr/>
        </p:nvSpPr>
        <p:spPr>
          <a:xfrm>
            <a:off x="6685280" y="-42043"/>
            <a:ext cx="17049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9600" dirty="0">
                <a:solidFill>
                  <a:srgbClr val="FFF7ED"/>
                </a:solidFill>
                <a:latin typeface="Abel"/>
                <a:ea typeface="Abel"/>
                <a:cs typeface="Abel"/>
                <a:sym typeface="Abel"/>
              </a:rPr>
              <a:t>👍</a:t>
            </a:r>
            <a:endParaRPr lang="es-MX" sz="9600" dirty="0"/>
          </a:p>
        </p:txBody>
      </p:sp>
      <p:pic>
        <p:nvPicPr>
          <p:cNvPr id="3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CF00966F-0240-DBFE-10A3-0C44043868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6920" y="340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8293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3"/>
          <p:cNvSpPr txBox="1">
            <a:spLocks noGrp="1"/>
          </p:cNvSpPr>
          <p:nvPr>
            <p:ph type="title"/>
          </p:nvPr>
        </p:nvSpPr>
        <p:spPr>
          <a:xfrm>
            <a:off x="1767840" y="284480"/>
            <a:ext cx="6847840" cy="931296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/>
            <a:r>
              <a:rPr lang="es-ES" sz="2800" dirty="0"/>
              <a:t>PRINCIPIOS GENERALES DE DISEÑO DE UNA PRECENTACIÓN.</a:t>
            </a:r>
          </a:p>
        </p:txBody>
      </p:sp>
      <p:sp>
        <p:nvSpPr>
          <p:cNvPr id="349" name="Google Shape;349;p33"/>
          <p:cNvSpPr txBox="1">
            <a:spLocks noGrp="1"/>
          </p:cNvSpPr>
          <p:nvPr>
            <p:ph type="sldNum" idx="12"/>
          </p:nvPr>
        </p:nvSpPr>
        <p:spPr>
          <a:xfrm>
            <a:off x="8445384" y="34064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 dirty="0"/>
          </a:p>
        </p:txBody>
      </p:sp>
      <p:grpSp>
        <p:nvGrpSpPr>
          <p:cNvPr id="350" name="Google Shape;350;p33"/>
          <p:cNvGrpSpPr/>
          <p:nvPr/>
        </p:nvGrpSpPr>
        <p:grpSpPr>
          <a:xfrm>
            <a:off x="361299" y="2523198"/>
            <a:ext cx="3174846" cy="1361095"/>
            <a:chOff x="1047099" y="2218398"/>
            <a:chExt cx="3174846" cy="1361095"/>
          </a:xfrm>
        </p:grpSpPr>
        <p:sp>
          <p:nvSpPr>
            <p:cNvPr id="351" name="Google Shape;351;p33"/>
            <p:cNvSpPr/>
            <p:nvPr/>
          </p:nvSpPr>
          <p:spPr>
            <a:xfrm rot="2700000">
              <a:off x="2286374" y="1011412"/>
              <a:ext cx="561726" cy="3040276"/>
            </a:xfrm>
            <a:prstGeom prst="roundRect">
              <a:avLst>
                <a:gd name="adj" fmla="val 50000"/>
              </a:avLst>
            </a:prstGeom>
            <a:solidFill>
              <a:srgbClr val="550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FFF7ED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52" name="Google Shape;352;p33"/>
            <p:cNvSpPr/>
            <p:nvPr/>
          </p:nvSpPr>
          <p:spPr>
            <a:xfrm>
              <a:off x="1510752" y="3205393"/>
              <a:ext cx="374100" cy="374100"/>
            </a:xfrm>
            <a:prstGeom prst="ellipse">
              <a:avLst/>
            </a:prstGeom>
            <a:solidFill>
              <a:srgbClr val="FFF7ED"/>
            </a:solidFill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rgbClr val="550062"/>
                  </a:solidFill>
                  <a:latin typeface="Abel"/>
                  <a:ea typeface="Abel"/>
                  <a:cs typeface="Abel"/>
                  <a:sym typeface="Abel"/>
                </a:rPr>
                <a:t>1</a:t>
              </a:r>
              <a:endParaRPr sz="1200" b="1" dirty="0">
                <a:solidFill>
                  <a:srgbClr val="550062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53" name="Google Shape;353;p33"/>
            <p:cNvSpPr txBox="1"/>
            <p:nvPr/>
          </p:nvSpPr>
          <p:spPr>
            <a:xfrm rot="18900000">
              <a:off x="1573884" y="2218398"/>
              <a:ext cx="2332604" cy="3932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>
                <a:lnSpc>
                  <a:spcPct val="115000"/>
                </a:lnSpc>
              </a:pPr>
              <a:r>
                <a:rPr lang="es-ES" sz="2400" dirty="0">
                  <a:solidFill>
                    <a:schemeClr val="bg1"/>
                  </a:solidFill>
                </a:rPr>
                <a:t>Objetivo</a:t>
              </a:r>
              <a:endParaRPr sz="2400" b="1" dirty="0">
                <a:solidFill>
                  <a:schemeClr val="bg1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54" name="Google Shape;354;p33"/>
            <p:cNvSpPr txBox="1"/>
            <p:nvPr/>
          </p:nvSpPr>
          <p:spPr>
            <a:xfrm rot="18900000">
              <a:off x="2018317" y="2469135"/>
              <a:ext cx="2203628" cy="7397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>
                <a:spcAft>
                  <a:spcPts val="1600"/>
                </a:spcAft>
              </a:pPr>
              <a:r>
                <a:rPr lang="en-US" sz="1200" b="1" dirty="0">
                  <a:solidFill>
                    <a:schemeClr val="bg1"/>
                  </a:solidFill>
                  <a:latin typeface="Abel"/>
                  <a:ea typeface="Abel"/>
                  <a:cs typeface="Abel"/>
                  <a:sym typeface="Abel"/>
                </a:rPr>
                <a:t>Informativo, humorístico y relevante.</a:t>
              </a:r>
            </a:p>
            <a:p>
              <a:pPr lvl="0">
                <a:spcAft>
                  <a:spcPts val="1600"/>
                </a:spcAft>
              </a:pPr>
              <a:endParaRPr sz="1000" b="1" dirty="0">
                <a:solidFill>
                  <a:schemeClr val="bg1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</p:grpSp>
      <p:grpSp>
        <p:nvGrpSpPr>
          <p:cNvPr id="355" name="Google Shape;355;p33"/>
          <p:cNvGrpSpPr/>
          <p:nvPr/>
        </p:nvGrpSpPr>
        <p:grpSpPr>
          <a:xfrm>
            <a:off x="2071123" y="2584058"/>
            <a:ext cx="3206253" cy="1338590"/>
            <a:chOff x="2957320" y="2240903"/>
            <a:chExt cx="3206253" cy="1338590"/>
          </a:xfrm>
        </p:grpSpPr>
        <p:sp>
          <p:nvSpPr>
            <p:cNvPr id="356" name="Google Shape;356;p33"/>
            <p:cNvSpPr/>
            <p:nvPr/>
          </p:nvSpPr>
          <p:spPr>
            <a:xfrm rot="2700000">
              <a:off x="4196595" y="1011412"/>
              <a:ext cx="561726" cy="3040276"/>
            </a:xfrm>
            <a:prstGeom prst="roundRect">
              <a:avLst>
                <a:gd name="adj" fmla="val 50000"/>
              </a:avLst>
            </a:prstGeom>
            <a:solidFill>
              <a:srgbClr val="EF00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FFF7ED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57" name="Google Shape;357;p33"/>
            <p:cNvSpPr/>
            <p:nvPr/>
          </p:nvSpPr>
          <p:spPr>
            <a:xfrm>
              <a:off x="3420974" y="3205393"/>
              <a:ext cx="374100" cy="374100"/>
            </a:xfrm>
            <a:prstGeom prst="ellipse">
              <a:avLst/>
            </a:prstGeom>
            <a:solidFill>
              <a:srgbClr val="FFF7ED"/>
            </a:solidFill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rgbClr val="EF007E"/>
                  </a:solidFill>
                  <a:latin typeface="Abel"/>
                  <a:ea typeface="Abel"/>
                  <a:cs typeface="Abel"/>
                  <a:sym typeface="Abel"/>
                </a:rPr>
                <a:t>2</a:t>
              </a:r>
              <a:endParaRPr sz="1200" b="1" dirty="0">
                <a:solidFill>
                  <a:srgbClr val="EF007E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58" name="Google Shape;358;p33"/>
            <p:cNvSpPr txBox="1"/>
            <p:nvPr/>
          </p:nvSpPr>
          <p:spPr>
            <a:xfrm rot="-2700000">
              <a:off x="3410687" y="2240903"/>
              <a:ext cx="2333877" cy="3932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>
                <a:lnSpc>
                  <a:spcPct val="115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bel"/>
                  <a:ea typeface="Abel"/>
                  <a:cs typeface="Abel"/>
                  <a:sym typeface="Abel"/>
                </a:rPr>
                <a:t>Publico</a:t>
              </a:r>
              <a:endParaRPr sz="2000" b="1" dirty="0">
                <a:solidFill>
                  <a:schemeClr val="bg1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59" name="Google Shape;359;p33"/>
            <p:cNvSpPr txBox="1"/>
            <p:nvPr/>
          </p:nvSpPr>
          <p:spPr>
            <a:xfrm rot="18900000">
              <a:off x="3959945" y="2513412"/>
              <a:ext cx="2203628" cy="7620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>
                <a:spcAft>
                  <a:spcPts val="1600"/>
                </a:spcAft>
              </a:pPr>
              <a:r>
                <a:rPr lang="es-ES" sz="1100" b="1" dirty="0">
                  <a:solidFill>
                    <a:schemeClr val="bg1"/>
                  </a:solidFill>
                  <a:latin typeface="Abel"/>
                  <a:ea typeface="Abel"/>
                  <a:cs typeface="Abel"/>
                  <a:sym typeface="Abel"/>
                </a:rPr>
                <a:t>miembros de una asociación, alumnos de un colegio, personas que compartan la misma pasión.</a:t>
              </a:r>
            </a:p>
            <a:p>
              <a:pPr lvl="0">
                <a:spcAft>
                  <a:spcPts val="1600"/>
                </a:spcAft>
              </a:pPr>
              <a:endParaRPr sz="1100" b="1" dirty="0">
                <a:solidFill>
                  <a:schemeClr val="bg1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</p:grpSp>
      <p:grpSp>
        <p:nvGrpSpPr>
          <p:cNvPr id="360" name="Google Shape;360;p33"/>
          <p:cNvGrpSpPr/>
          <p:nvPr/>
        </p:nvGrpSpPr>
        <p:grpSpPr>
          <a:xfrm>
            <a:off x="4079009" y="2719844"/>
            <a:ext cx="3260384" cy="1341290"/>
            <a:chOff x="4877339" y="2238203"/>
            <a:chExt cx="3260384" cy="1341290"/>
          </a:xfrm>
        </p:grpSpPr>
        <p:sp>
          <p:nvSpPr>
            <p:cNvPr id="361" name="Google Shape;361;p33"/>
            <p:cNvSpPr/>
            <p:nvPr/>
          </p:nvSpPr>
          <p:spPr>
            <a:xfrm rot="2700000">
              <a:off x="6116614" y="1011412"/>
              <a:ext cx="561726" cy="3040276"/>
            </a:xfrm>
            <a:prstGeom prst="roundRect">
              <a:avLst>
                <a:gd name="adj" fmla="val 50000"/>
              </a:avLst>
            </a:prstGeom>
            <a:solidFill>
              <a:srgbClr val="FF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FFF7ED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62" name="Google Shape;362;p33"/>
            <p:cNvSpPr/>
            <p:nvPr/>
          </p:nvSpPr>
          <p:spPr>
            <a:xfrm>
              <a:off x="5340992" y="3205393"/>
              <a:ext cx="374100" cy="374100"/>
            </a:xfrm>
            <a:prstGeom prst="ellipse">
              <a:avLst/>
            </a:prstGeom>
            <a:solidFill>
              <a:srgbClr val="FFF7ED"/>
            </a:solidFill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rgbClr val="FF8700"/>
                  </a:solidFill>
                  <a:latin typeface="Abel"/>
                  <a:ea typeface="Abel"/>
                  <a:cs typeface="Abel"/>
                  <a:sym typeface="Abel"/>
                </a:rPr>
                <a:t>3</a:t>
              </a:r>
              <a:endParaRPr sz="1200" b="1" dirty="0">
                <a:solidFill>
                  <a:srgbClr val="FF8700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63" name="Google Shape;363;p33"/>
            <p:cNvSpPr txBox="1"/>
            <p:nvPr/>
          </p:nvSpPr>
          <p:spPr>
            <a:xfrm rot="-2700000">
              <a:off x="5323969" y="2238203"/>
              <a:ext cx="2341513" cy="3932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>
                <a:lnSpc>
                  <a:spcPct val="115000"/>
                </a:lnSpc>
              </a:pPr>
              <a:r>
                <a:rPr lang="en-US" b="1" dirty="0">
                  <a:solidFill>
                    <a:schemeClr val="bg1"/>
                  </a:solidFill>
                  <a:latin typeface="Abel"/>
                  <a:ea typeface="Abel"/>
                  <a:cs typeface="Abel"/>
                  <a:sym typeface="Abel"/>
                </a:rPr>
                <a:t>Modo de presentación.</a:t>
              </a:r>
              <a:endParaRPr b="1" dirty="0">
                <a:solidFill>
                  <a:schemeClr val="bg1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  <p:sp>
          <p:nvSpPr>
            <p:cNvPr id="364" name="Google Shape;364;p33"/>
            <p:cNvSpPr txBox="1"/>
            <p:nvPr/>
          </p:nvSpPr>
          <p:spPr>
            <a:xfrm rot="18900000">
              <a:off x="5934095" y="2490989"/>
              <a:ext cx="2203628" cy="9151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>
                <a:spcAft>
                  <a:spcPts val="1600"/>
                </a:spcAft>
              </a:pPr>
              <a:r>
                <a:rPr lang="es-ES" sz="1050" b="1" dirty="0">
                  <a:solidFill>
                    <a:schemeClr val="bg1"/>
                  </a:solidFill>
                  <a:latin typeface="Abel"/>
                  <a:ea typeface="Abel"/>
                  <a:cs typeface="Abel"/>
                  <a:sym typeface="Abel"/>
                </a:rPr>
                <a:t>por medio de un video ante un auditorio, por medio de correo electrónico o entre las distintas redes sociales.</a:t>
              </a:r>
            </a:p>
            <a:p>
              <a:pPr lvl="0">
                <a:spcAft>
                  <a:spcPts val="1600"/>
                </a:spcAft>
              </a:pPr>
              <a:endParaRPr sz="1050" b="1" dirty="0">
                <a:solidFill>
                  <a:schemeClr val="bg1"/>
                </a:solidFill>
                <a:latin typeface="Abel"/>
                <a:ea typeface="Abel"/>
                <a:cs typeface="Abel"/>
                <a:sym typeface="Abel"/>
              </a:endParaRPr>
            </a:p>
          </p:txBody>
        </p:sp>
      </p:grpSp>
      <p:sp>
        <p:nvSpPr>
          <p:cNvPr id="26" name="CuadroTexto 25">
            <a:extLst>
              <a:ext uri="{FF2B5EF4-FFF2-40B4-BE49-F238E27FC236}">
                <a16:creationId xmlns:a16="http://schemas.microsoft.com/office/drawing/2014/main" id="{2F5F60B5-D8C8-CB86-3069-E8CD3893CD64}"/>
              </a:ext>
            </a:extLst>
          </p:cNvPr>
          <p:cNvSpPr txBox="1"/>
          <p:nvPr/>
        </p:nvSpPr>
        <p:spPr>
          <a:xfrm>
            <a:off x="6737162" y="692903"/>
            <a:ext cx="169916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" sz="9600" b="0" i="0" u="none" strike="noStrike" kern="0" cap="none" spc="0" normalizeH="0" baseline="0" noProof="0" dirty="0">
                <a:ln>
                  <a:noFill/>
                </a:ln>
                <a:solidFill>
                  <a:srgbClr val="FFF7ED"/>
                </a:solidFill>
                <a:effectLst/>
                <a:uLnTx/>
                <a:uFillTx/>
                <a:latin typeface="Abel"/>
                <a:ea typeface="Abel"/>
                <a:cs typeface="Abel"/>
                <a:sym typeface="Abel"/>
              </a:rPr>
              <a:t>😋</a:t>
            </a:r>
            <a:endParaRPr lang="es-MX" sz="9600" dirty="0"/>
          </a:p>
        </p:txBody>
      </p:sp>
      <p:pic>
        <p:nvPicPr>
          <p:cNvPr id="7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DCCD80FA-2721-343D-DE06-83B3118B35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4474" y="57424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9539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3"/>
          <p:cNvPicPr preferRelativeResize="0"/>
          <p:nvPr/>
        </p:nvPicPr>
        <p:blipFill rotWithShape="1"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r="33488"/>
          <a:stretch/>
        </p:blipFill>
        <p:spPr>
          <a:xfrm>
            <a:off x="4556445" y="331687"/>
            <a:ext cx="4481639" cy="4489182"/>
          </a:xfrm>
          <a:custGeom>
            <a:avLst/>
            <a:gdLst/>
            <a:ahLst/>
            <a:cxnLst/>
            <a:rect l="l" t="t" r="r" b="b"/>
            <a:pathLst>
              <a:path w="21598" h="21600" extrusionOk="0">
                <a:moveTo>
                  <a:pt x="10662" y="0"/>
                </a:moveTo>
                <a:lnTo>
                  <a:pt x="10544" y="9"/>
                </a:lnTo>
                <a:cubicBezTo>
                  <a:pt x="10532" y="51"/>
                  <a:pt x="10535" y="93"/>
                  <a:pt x="10554" y="132"/>
                </a:cubicBezTo>
                <a:lnTo>
                  <a:pt x="10653" y="132"/>
                </a:lnTo>
                <a:cubicBezTo>
                  <a:pt x="10671" y="90"/>
                  <a:pt x="10674" y="44"/>
                  <a:pt x="10662" y="0"/>
                </a:cubicBezTo>
                <a:close/>
                <a:moveTo>
                  <a:pt x="9755" y="109"/>
                </a:moveTo>
                <a:lnTo>
                  <a:pt x="9755" y="245"/>
                </a:lnTo>
                <a:cubicBezTo>
                  <a:pt x="9789" y="248"/>
                  <a:pt x="9821" y="249"/>
                  <a:pt x="9854" y="241"/>
                </a:cubicBezTo>
                <a:lnTo>
                  <a:pt x="9873" y="222"/>
                </a:lnTo>
                <a:cubicBezTo>
                  <a:pt x="9881" y="191"/>
                  <a:pt x="9881" y="158"/>
                  <a:pt x="9873" y="127"/>
                </a:cubicBezTo>
                <a:cubicBezTo>
                  <a:pt x="9850" y="91"/>
                  <a:pt x="9788" y="105"/>
                  <a:pt x="9755" y="109"/>
                </a:cubicBezTo>
                <a:close/>
                <a:moveTo>
                  <a:pt x="12685" y="118"/>
                </a:moveTo>
                <a:cubicBezTo>
                  <a:pt x="12645" y="151"/>
                  <a:pt x="12595" y="211"/>
                  <a:pt x="12652" y="255"/>
                </a:cubicBezTo>
                <a:lnTo>
                  <a:pt x="12685" y="274"/>
                </a:lnTo>
                <a:cubicBezTo>
                  <a:pt x="12701" y="264"/>
                  <a:pt x="12715" y="254"/>
                  <a:pt x="12728" y="241"/>
                </a:cubicBezTo>
                <a:lnTo>
                  <a:pt x="12746" y="212"/>
                </a:lnTo>
                <a:cubicBezTo>
                  <a:pt x="12756" y="172"/>
                  <a:pt x="12708" y="145"/>
                  <a:pt x="12685" y="118"/>
                </a:cubicBezTo>
                <a:close/>
                <a:moveTo>
                  <a:pt x="8933" y="212"/>
                </a:moveTo>
                <a:lnTo>
                  <a:pt x="8933" y="349"/>
                </a:lnTo>
                <a:cubicBezTo>
                  <a:pt x="8967" y="352"/>
                  <a:pt x="9003" y="347"/>
                  <a:pt x="9037" y="340"/>
                </a:cubicBezTo>
                <a:cubicBezTo>
                  <a:pt x="9042" y="334"/>
                  <a:pt x="9045" y="331"/>
                  <a:pt x="9051" y="326"/>
                </a:cubicBezTo>
                <a:cubicBezTo>
                  <a:pt x="9059" y="295"/>
                  <a:pt x="9059" y="262"/>
                  <a:pt x="9051" y="231"/>
                </a:cubicBezTo>
                <a:lnTo>
                  <a:pt x="9037" y="212"/>
                </a:lnTo>
                <a:cubicBezTo>
                  <a:pt x="9003" y="204"/>
                  <a:pt x="8966" y="204"/>
                  <a:pt x="8933" y="212"/>
                </a:cubicBezTo>
                <a:close/>
                <a:moveTo>
                  <a:pt x="11934" y="217"/>
                </a:moveTo>
                <a:cubicBezTo>
                  <a:pt x="11877" y="202"/>
                  <a:pt x="11816" y="232"/>
                  <a:pt x="11801" y="288"/>
                </a:cubicBezTo>
                <a:cubicBezTo>
                  <a:pt x="11791" y="325"/>
                  <a:pt x="11802" y="365"/>
                  <a:pt x="11830" y="392"/>
                </a:cubicBezTo>
                <a:cubicBezTo>
                  <a:pt x="11869" y="412"/>
                  <a:pt x="11915" y="416"/>
                  <a:pt x="11957" y="401"/>
                </a:cubicBezTo>
                <a:cubicBezTo>
                  <a:pt x="12005" y="364"/>
                  <a:pt x="12013" y="298"/>
                  <a:pt x="11976" y="250"/>
                </a:cubicBezTo>
                <a:cubicBezTo>
                  <a:pt x="11964" y="235"/>
                  <a:pt x="11951" y="224"/>
                  <a:pt x="11934" y="217"/>
                </a:cubicBezTo>
                <a:close/>
                <a:moveTo>
                  <a:pt x="11059" y="283"/>
                </a:moveTo>
                <a:cubicBezTo>
                  <a:pt x="10979" y="308"/>
                  <a:pt x="10895" y="429"/>
                  <a:pt x="10984" y="495"/>
                </a:cubicBezTo>
                <a:cubicBezTo>
                  <a:pt x="11056" y="582"/>
                  <a:pt x="11166" y="536"/>
                  <a:pt x="11206" y="444"/>
                </a:cubicBezTo>
                <a:cubicBezTo>
                  <a:pt x="11208" y="415"/>
                  <a:pt x="11204" y="386"/>
                  <a:pt x="11196" y="359"/>
                </a:cubicBezTo>
                <a:cubicBezTo>
                  <a:pt x="11183" y="346"/>
                  <a:pt x="11172" y="332"/>
                  <a:pt x="11163" y="316"/>
                </a:cubicBezTo>
                <a:cubicBezTo>
                  <a:pt x="11133" y="296"/>
                  <a:pt x="11096" y="285"/>
                  <a:pt x="11059" y="283"/>
                </a:cubicBezTo>
                <a:close/>
                <a:moveTo>
                  <a:pt x="8172" y="330"/>
                </a:moveTo>
                <a:cubicBezTo>
                  <a:pt x="8143" y="326"/>
                  <a:pt x="8117" y="338"/>
                  <a:pt x="8101" y="377"/>
                </a:cubicBezTo>
                <a:lnTo>
                  <a:pt x="8101" y="401"/>
                </a:lnTo>
                <a:lnTo>
                  <a:pt x="8139" y="434"/>
                </a:lnTo>
                <a:cubicBezTo>
                  <a:pt x="8155" y="441"/>
                  <a:pt x="8173" y="445"/>
                  <a:pt x="8191" y="444"/>
                </a:cubicBezTo>
                <a:cubicBezTo>
                  <a:pt x="8211" y="436"/>
                  <a:pt x="8246" y="392"/>
                  <a:pt x="8257" y="377"/>
                </a:cubicBezTo>
                <a:cubicBezTo>
                  <a:pt x="8234" y="353"/>
                  <a:pt x="8201" y="334"/>
                  <a:pt x="8172" y="330"/>
                </a:cubicBezTo>
                <a:close/>
                <a:moveTo>
                  <a:pt x="10303" y="377"/>
                </a:moveTo>
                <a:cubicBezTo>
                  <a:pt x="10263" y="360"/>
                  <a:pt x="10206" y="373"/>
                  <a:pt x="10138" y="448"/>
                </a:cubicBezTo>
                <a:cubicBezTo>
                  <a:pt x="10118" y="504"/>
                  <a:pt x="10131" y="566"/>
                  <a:pt x="10166" y="613"/>
                </a:cubicBezTo>
                <a:cubicBezTo>
                  <a:pt x="10410" y="768"/>
                  <a:pt x="10425" y="429"/>
                  <a:pt x="10303" y="377"/>
                </a:cubicBezTo>
                <a:close/>
                <a:moveTo>
                  <a:pt x="13952" y="429"/>
                </a:moveTo>
                <a:cubicBezTo>
                  <a:pt x="13938" y="442"/>
                  <a:pt x="13923" y="456"/>
                  <a:pt x="13914" y="472"/>
                </a:cubicBezTo>
                <a:lnTo>
                  <a:pt x="13914" y="495"/>
                </a:lnTo>
                <a:cubicBezTo>
                  <a:pt x="13923" y="511"/>
                  <a:pt x="13938" y="525"/>
                  <a:pt x="13952" y="538"/>
                </a:cubicBezTo>
                <a:cubicBezTo>
                  <a:pt x="13964" y="545"/>
                  <a:pt x="13979" y="549"/>
                  <a:pt x="13994" y="547"/>
                </a:cubicBezTo>
                <a:cubicBezTo>
                  <a:pt x="14018" y="532"/>
                  <a:pt x="14040" y="510"/>
                  <a:pt x="14056" y="486"/>
                </a:cubicBezTo>
                <a:cubicBezTo>
                  <a:pt x="14034" y="461"/>
                  <a:pt x="14004" y="445"/>
                  <a:pt x="13975" y="429"/>
                </a:cubicBezTo>
                <a:lnTo>
                  <a:pt x="13952" y="429"/>
                </a:lnTo>
                <a:close/>
                <a:moveTo>
                  <a:pt x="9462" y="486"/>
                </a:moveTo>
                <a:cubicBezTo>
                  <a:pt x="9394" y="469"/>
                  <a:pt x="9327" y="508"/>
                  <a:pt x="9311" y="576"/>
                </a:cubicBezTo>
                <a:cubicBezTo>
                  <a:pt x="9309" y="621"/>
                  <a:pt x="9315" y="667"/>
                  <a:pt x="9334" y="708"/>
                </a:cubicBezTo>
                <a:cubicBezTo>
                  <a:pt x="9496" y="886"/>
                  <a:pt x="9690" y="541"/>
                  <a:pt x="9462" y="486"/>
                </a:cubicBezTo>
                <a:close/>
                <a:moveTo>
                  <a:pt x="13210" y="486"/>
                </a:moveTo>
                <a:cubicBezTo>
                  <a:pt x="13178" y="484"/>
                  <a:pt x="13146" y="488"/>
                  <a:pt x="13115" y="495"/>
                </a:cubicBezTo>
                <a:cubicBezTo>
                  <a:pt x="13099" y="511"/>
                  <a:pt x="13085" y="528"/>
                  <a:pt x="13073" y="547"/>
                </a:cubicBezTo>
                <a:cubicBezTo>
                  <a:pt x="13061" y="585"/>
                  <a:pt x="13069" y="624"/>
                  <a:pt x="13091" y="656"/>
                </a:cubicBezTo>
                <a:cubicBezTo>
                  <a:pt x="13113" y="675"/>
                  <a:pt x="13138" y="691"/>
                  <a:pt x="13167" y="694"/>
                </a:cubicBezTo>
                <a:cubicBezTo>
                  <a:pt x="13193" y="683"/>
                  <a:pt x="13217" y="669"/>
                  <a:pt x="13243" y="656"/>
                </a:cubicBezTo>
                <a:cubicBezTo>
                  <a:pt x="13273" y="612"/>
                  <a:pt x="13273" y="558"/>
                  <a:pt x="13243" y="514"/>
                </a:cubicBezTo>
                <a:lnTo>
                  <a:pt x="13210" y="486"/>
                </a:lnTo>
                <a:close/>
                <a:moveTo>
                  <a:pt x="12392" y="557"/>
                </a:moveTo>
                <a:cubicBezTo>
                  <a:pt x="12340" y="551"/>
                  <a:pt x="12290" y="555"/>
                  <a:pt x="12241" y="571"/>
                </a:cubicBezTo>
                <a:cubicBezTo>
                  <a:pt x="12198" y="634"/>
                  <a:pt x="12190" y="714"/>
                  <a:pt x="12222" y="783"/>
                </a:cubicBezTo>
                <a:cubicBezTo>
                  <a:pt x="12231" y="794"/>
                  <a:pt x="12242" y="806"/>
                  <a:pt x="12255" y="812"/>
                </a:cubicBezTo>
                <a:cubicBezTo>
                  <a:pt x="12419" y="878"/>
                  <a:pt x="12534" y="745"/>
                  <a:pt x="12458" y="590"/>
                </a:cubicBezTo>
                <a:cubicBezTo>
                  <a:pt x="12441" y="570"/>
                  <a:pt x="12418" y="559"/>
                  <a:pt x="12392" y="557"/>
                </a:cubicBezTo>
                <a:close/>
                <a:moveTo>
                  <a:pt x="8578" y="594"/>
                </a:moveTo>
                <a:cubicBezTo>
                  <a:pt x="8544" y="606"/>
                  <a:pt x="8515" y="630"/>
                  <a:pt x="8498" y="665"/>
                </a:cubicBezTo>
                <a:cubicBezTo>
                  <a:pt x="8483" y="696"/>
                  <a:pt x="8475" y="731"/>
                  <a:pt x="8484" y="764"/>
                </a:cubicBezTo>
                <a:cubicBezTo>
                  <a:pt x="8492" y="777"/>
                  <a:pt x="8505" y="813"/>
                  <a:pt x="8522" y="821"/>
                </a:cubicBezTo>
                <a:cubicBezTo>
                  <a:pt x="8644" y="943"/>
                  <a:pt x="8820" y="761"/>
                  <a:pt x="8720" y="632"/>
                </a:cubicBezTo>
                <a:lnTo>
                  <a:pt x="8687" y="599"/>
                </a:lnTo>
                <a:cubicBezTo>
                  <a:pt x="8652" y="582"/>
                  <a:pt x="8613" y="583"/>
                  <a:pt x="8578" y="594"/>
                </a:cubicBezTo>
                <a:close/>
                <a:moveTo>
                  <a:pt x="11584" y="628"/>
                </a:moveTo>
                <a:cubicBezTo>
                  <a:pt x="11550" y="614"/>
                  <a:pt x="11507" y="615"/>
                  <a:pt x="11461" y="632"/>
                </a:cubicBezTo>
                <a:cubicBezTo>
                  <a:pt x="11429" y="638"/>
                  <a:pt x="11413" y="669"/>
                  <a:pt x="11385" y="684"/>
                </a:cubicBezTo>
                <a:cubicBezTo>
                  <a:pt x="11323" y="818"/>
                  <a:pt x="11382" y="967"/>
                  <a:pt x="11541" y="967"/>
                </a:cubicBezTo>
                <a:cubicBezTo>
                  <a:pt x="11574" y="958"/>
                  <a:pt x="11602" y="943"/>
                  <a:pt x="11631" y="925"/>
                </a:cubicBezTo>
                <a:cubicBezTo>
                  <a:pt x="11722" y="826"/>
                  <a:pt x="11686" y="669"/>
                  <a:pt x="11584" y="628"/>
                </a:cubicBezTo>
                <a:close/>
                <a:moveTo>
                  <a:pt x="10686" y="722"/>
                </a:moveTo>
                <a:cubicBezTo>
                  <a:pt x="10564" y="740"/>
                  <a:pt x="10477" y="867"/>
                  <a:pt x="10558" y="1000"/>
                </a:cubicBezTo>
                <a:cubicBezTo>
                  <a:pt x="10625" y="1099"/>
                  <a:pt x="10825" y="1089"/>
                  <a:pt x="10866" y="967"/>
                </a:cubicBezTo>
                <a:cubicBezTo>
                  <a:pt x="10889" y="889"/>
                  <a:pt x="10869" y="805"/>
                  <a:pt x="10814" y="745"/>
                </a:cubicBezTo>
                <a:cubicBezTo>
                  <a:pt x="10770" y="724"/>
                  <a:pt x="10727" y="716"/>
                  <a:pt x="10686" y="722"/>
                </a:cubicBezTo>
                <a:close/>
                <a:moveTo>
                  <a:pt x="7884" y="731"/>
                </a:moveTo>
                <a:cubicBezTo>
                  <a:pt x="7824" y="730"/>
                  <a:pt x="7764" y="729"/>
                  <a:pt x="7704" y="736"/>
                </a:cubicBezTo>
                <a:cubicBezTo>
                  <a:pt x="7697" y="796"/>
                  <a:pt x="7693" y="855"/>
                  <a:pt x="7694" y="915"/>
                </a:cubicBezTo>
                <a:cubicBezTo>
                  <a:pt x="7699" y="921"/>
                  <a:pt x="7728" y="928"/>
                  <a:pt x="7737" y="934"/>
                </a:cubicBezTo>
                <a:cubicBezTo>
                  <a:pt x="7789" y="937"/>
                  <a:pt x="7842" y="933"/>
                  <a:pt x="7893" y="925"/>
                </a:cubicBezTo>
                <a:cubicBezTo>
                  <a:pt x="7901" y="883"/>
                  <a:pt x="7914" y="765"/>
                  <a:pt x="7884" y="731"/>
                </a:cubicBezTo>
                <a:close/>
                <a:moveTo>
                  <a:pt x="14457" y="736"/>
                </a:moveTo>
                <a:cubicBezTo>
                  <a:pt x="14405" y="732"/>
                  <a:pt x="14353" y="762"/>
                  <a:pt x="14334" y="812"/>
                </a:cubicBezTo>
                <a:cubicBezTo>
                  <a:pt x="14333" y="845"/>
                  <a:pt x="14350" y="876"/>
                  <a:pt x="14377" y="896"/>
                </a:cubicBezTo>
                <a:cubicBezTo>
                  <a:pt x="14393" y="912"/>
                  <a:pt x="14411" y="926"/>
                  <a:pt x="14429" y="939"/>
                </a:cubicBezTo>
                <a:cubicBezTo>
                  <a:pt x="14457" y="899"/>
                  <a:pt x="14508" y="871"/>
                  <a:pt x="14523" y="821"/>
                </a:cubicBezTo>
                <a:cubicBezTo>
                  <a:pt x="14512" y="785"/>
                  <a:pt x="14489" y="755"/>
                  <a:pt x="14457" y="736"/>
                </a:cubicBezTo>
                <a:close/>
                <a:moveTo>
                  <a:pt x="9864" y="793"/>
                </a:moveTo>
                <a:cubicBezTo>
                  <a:pt x="9775" y="822"/>
                  <a:pt x="9704" y="893"/>
                  <a:pt x="9675" y="981"/>
                </a:cubicBezTo>
                <a:cubicBezTo>
                  <a:pt x="9668" y="1019"/>
                  <a:pt x="9698" y="1055"/>
                  <a:pt x="9712" y="1085"/>
                </a:cubicBezTo>
                <a:cubicBezTo>
                  <a:pt x="9755" y="1139"/>
                  <a:pt x="9809" y="1180"/>
                  <a:pt x="9873" y="1203"/>
                </a:cubicBezTo>
                <a:cubicBezTo>
                  <a:pt x="9966" y="1185"/>
                  <a:pt x="10042" y="1117"/>
                  <a:pt x="10076" y="1029"/>
                </a:cubicBezTo>
                <a:cubicBezTo>
                  <a:pt x="10112" y="917"/>
                  <a:pt x="9971" y="793"/>
                  <a:pt x="9864" y="793"/>
                </a:cubicBezTo>
                <a:close/>
                <a:moveTo>
                  <a:pt x="13597" y="793"/>
                </a:moveTo>
                <a:cubicBezTo>
                  <a:pt x="13562" y="794"/>
                  <a:pt x="13531" y="810"/>
                  <a:pt x="13507" y="835"/>
                </a:cubicBezTo>
                <a:lnTo>
                  <a:pt x="13479" y="878"/>
                </a:lnTo>
                <a:cubicBezTo>
                  <a:pt x="13475" y="928"/>
                  <a:pt x="13486" y="980"/>
                  <a:pt x="13512" y="1024"/>
                </a:cubicBezTo>
                <a:cubicBezTo>
                  <a:pt x="13567" y="1076"/>
                  <a:pt x="13655" y="1076"/>
                  <a:pt x="13711" y="1024"/>
                </a:cubicBezTo>
                <a:cubicBezTo>
                  <a:pt x="13723" y="991"/>
                  <a:pt x="13734" y="955"/>
                  <a:pt x="13739" y="920"/>
                </a:cubicBezTo>
                <a:cubicBezTo>
                  <a:pt x="13736" y="846"/>
                  <a:pt x="13671" y="790"/>
                  <a:pt x="13597" y="793"/>
                </a:cubicBezTo>
                <a:close/>
                <a:moveTo>
                  <a:pt x="7014" y="812"/>
                </a:moveTo>
                <a:cubicBezTo>
                  <a:pt x="6965" y="856"/>
                  <a:pt x="6883" y="918"/>
                  <a:pt x="6948" y="981"/>
                </a:cubicBezTo>
                <a:lnTo>
                  <a:pt x="6948" y="986"/>
                </a:lnTo>
                <a:lnTo>
                  <a:pt x="7000" y="1019"/>
                </a:lnTo>
                <a:cubicBezTo>
                  <a:pt x="7052" y="1026"/>
                  <a:pt x="7092" y="957"/>
                  <a:pt x="7123" y="925"/>
                </a:cubicBezTo>
                <a:lnTo>
                  <a:pt x="7014" y="812"/>
                </a:lnTo>
                <a:close/>
                <a:moveTo>
                  <a:pt x="12784" y="854"/>
                </a:moveTo>
                <a:cubicBezTo>
                  <a:pt x="12666" y="862"/>
                  <a:pt x="12568" y="980"/>
                  <a:pt x="12633" y="1118"/>
                </a:cubicBezTo>
                <a:cubicBezTo>
                  <a:pt x="12649" y="1159"/>
                  <a:pt x="12685" y="1187"/>
                  <a:pt x="12728" y="1194"/>
                </a:cubicBezTo>
                <a:cubicBezTo>
                  <a:pt x="12816" y="1226"/>
                  <a:pt x="12917" y="1183"/>
                  <a:pt x="12950" y="1095"/>
                </a:cubicBezTo>
                <a:cubicBezTo>
                  <a:pt x="12960" y="1067"/>
                  <a:pt x="12959" y="1039"/>
                  <a:pt x="12954" y="1010"/>
                </a:cubicBezTo>
                <a:cubicBezTo>
                  <a:pt x="12952" y="965"/>
                  <a:pt x="12934" y="919"/>
                  <a:pt x="12902" y="887"/>
                </a:cubicBezTo>
                <a:cubicBezTo>
                  <a:pt x="12863" y="862"/>
                  <a:pt x="12824" y="851"/>
                  <a:pt x="12784" y="854"/>
                </a:cubicBezTo>
                <a:close/>
                <a:moveTo>
                  <a:pt x="9141" y="906"/>
                </a:moveTo>
                <a:cubicBezTo>
                  <a:pt x="9029" y="871"/>
                  <a:pt x="8894" y="922"/>
                  <a:pt x="8923" y="1118"/>
                </a:cubicBezTo>
                <a:cubicBezTo>
                  <a:pt x="8936" y="1136"/>
                  <a:pt x="8948" y="1158"/>
                  <a:pt x="8952" y="1180"/>
                </a:cubicBezTo>
                <a:cubicBezTo>
                  <a:pt x="9018" y="1250"/>
                  <a:pt x="9123" y="1242"/>
                  <a:pt x="9207" y="1213"/>
                </a:cubicBezTo>
                <a:cubicBezTo>
                  <a:pt x="9340" y="1064"/>
                  <a:pt x="9252" y="941"/>
                  <a:pt x="9141" y="906"/>
                </a:cubicBezTo>
                <a:close/>
                <a:moveTo>
                  <a:pt x="12000" y="934"/>
                </a:moveTo>
                <a:cubicBezTo>
                  <a:pt x="11947" y="925"/>
                  <a:pt x="11893" y="937"/>
                  <a:pt x="11849" y="967"/>
                </a:cubicBezTo>
                <a:cubicBezTo>
                  <a:pt x="11820" y="994"/>
                  <a:pt x="11793" y="1026"/>
                  <a:pt x="11778" y="1062"/>
                </a:cubicBezTo>
                <a:cubicBezTo>
                  <a:pt x="11760" y="1120"/>
                  <a:pt x="11768" y="1187"/>
                  <a:pt x="11797" y="1241"/>
                </a:cubicBezTo>
                <a:cubicBezTo>
                  <a:pt x="11855" y="1335"/>
                  <a:pt x="11976" y="1365"/>
                  <a:pt x="12071" y="1307"/>
                </a:cubicBezTo>
                <a:cubicBezTo>
                  <a:pt x="12118" y="1278"/>
                  <a:pt x="12150" y="1230"/>
                  <a:pt x="12160" y="1175"/>
                </a:cubicBezTo>
                <a:cubicBezTo>
                  <a:pt x="12181" y="1064"/>
                  <a:pt x="12111" y="954"/>
                  <a:pt x="12000" y="934"/>
                </a:cubicBezTo>
                <a:close/>
                <a:moveTo>
                  <a:pt x="6144" y="972"/>
                </a:moveTo>
                <a:cubicBezTo>
                  <a:pt x="6135" y="985"/>
                  <a:pt x="6128" y="999"/>
                  <a:pt x="6121" y="1014"/>
                </a:cubicBezTo>
                <a:cubicBezTo>
                  <a:pt x="6127" y="1035"/>
                  <a:pt x="6134" y="1057"/>
                  <a:pt x="6144" y="1076"/>
                </a:cubicBezTo>
                <a:lnTo>
                  <a:pt x="6187" y="1118"/>
                </a:lnTo>
                <a:cubicBezTo>
                  <a:pt x="6216" y="1079"/>
                  <a:pt x="6278" y="1023"/>
                  <a:pt x="6220" y="981"/>
                </a:cubicBezTo>
                <a:cubicBezTo>
                  <a:pt x="6198" y="964"/>
                  <a:pt x="6170" y="960"/>
                  <a:pt x="6144" y="972"/>
                </a:cubicBezTo>
                <a:close/>
                <a:moveTo>
                  <a:pt x="8167" y="1014"/>
                </a:moveTo>
                <a:cubicBezTo>
                  <a:pt x="8093" y="1079"/>
                  <a:pt x="8078" y="1190"/>
                  <a:pt x="8129" y="1274"/>
                </a:cubicBezTo>
                <a:cubicBezTo>
                  <a:pt x="8202" y="1369"/>
                  <a:pt x="8396" y="1365"/>
                  <a:pt x="8436" y="1241"/>
                </a:cubicBezTo>
                <a:cubicBezTo>
                  <a:pt x="8503" y="1064"/>
                  <a:pt x="8328" y="943"/>
                  <a:pt x="8167" y="1014"/>
                </a:cubicBezTo>
                <a:close/>
                <a:moveTo>
                  <a:pt x="11125" y="1033"/>
                </a:moveTo>
                <a:cubicBezTo>
                  <a:pt x="11096" y="1042"/>
                  <a:pt x="11068" y="1052"/>
                  <a:pt x="11040" y="1066"/>
                </a:cubicBezTo>
                <a:cubicBezTo>
                  <a:pt x="10922" y="1162"/>
                  <a:pt x="10957" y="1408"/>
                  <a:pt x="11121" y="1434"/>
                </a:cubicBezTo>
                <a:cubicBezTo>
                  <a:pt x="11204" y="1457"/>
                  <a:pt x="11294" y="1432"/>
                  <a:pt x="11352" y="1368"/>
                </a:cubicBezTo>
                <a:cubicBezTo>
                  <a:pt x="11455" y="1192"/>
                  <a:pt x="11334" y="1001"/>
                  <a:pt x="11130" y="1033"/>
                </a:cubicBezTo>
                <a:lnTo>
                  <a:pt x="11125" y="1033"/>
                </a:lnTo>
                <a:close/>
                <a:moveTo>
                  <a:pt x="14958" y="1095"/>
                </a:moveTo>
                <a:cubicBezTo>
                  <a:pt x="14898" y="1094"/>
                  <a:pt x="14838" y="1098"/>
                  <a:pt x="14779" y="1104"/>
                </a:cubicBezTo>
                <a:cubicBezTo>
                  <a:pt x="14773" y="1164"/>
                  <a:pt x="14768" y="1223"/>
                  <a:pt x="14769" y="1283"/>
                </a:cubicBezTo>
                <a:lnTo>
                  <a:pt x="14779" y="1298"/>
                </a:lnTo>
                <a:lnTo>
                  <a:pt x="14968" y="1298"/>
                </a:lnTo>
                <a:cubicBezTo>
                  <a:pt x="14981" y="1233"/>
                  <a:pt x="14981" y="1169"/>
                  <a:pt x="14968" y="1104"/>
                </a:cubicBezTo>
                <a:lnTo>
                  <a:pt x="14958" y="1095"/>
                </a:lnTo>
                <a:close/>
                <a:moveTo>
                  <a:pt x="10350" y="1104"/>
                </a:moveTo>
                <a:lnTo>
                  <a:pt x="10341" y="1123"/>
                </a:lnTo>
                <a:cubicBezTo>
                  <a:pt x="10207" y="1133"/>
                  <a:pt x="10164" y="1214"/>
                  <a:pt x="10119" y="1326"/>
                </a:cubicBezTo>
                <a:cubicBezTo>
                  <a:pt x="10125" y="1364"/>
                  <a:pt x="10139" y="1400"/>
                  <a:pt x="10157" y="1434"/>
                </a:cubicBezTo>
                <a:lnTo>
                  <a:pt x="10157" y="1439"/>
                </a:lnTo>
                <a:cubicBezTo>
                  <a:pt x="10183" y="1502"/>
                  <a:pt x="10237" y="1549"/>
                  <a:pt x="10303" y="1566"/>
                </a:cubicBezTo>
                <a:cubicBezTo>
                  <a:pt x="10374" y="1574"/>
                  <a:pt x="10444" y="1559"/>
                  <a:pt x="10506" y="1524"/>
                </a:cubicBezTo>
                <a:cubicBezTo>
                  <a:pt x="10562" y="1475"/>
                  <a:pt x="10575" y="1399"/>
                  <a:pt x="10610" y="1335"/>
                </a:cubicBezTo>
                <a:cubicBezTo>
                  <a:pt x="10559" y="1269"/>
                  <a:pt x="10559" y="1163"/>
                  <a:pt x="10464" y="1137"/>
                </a:cubicBezTo>
                <a:cubicBezTo>
                  <a:pt x="10456" y="1134"/>
                  <a:pt x="10370" y="1113"/>
                  <a:pt x="10369" y="1104"/>
                </a:cubicBezTo>
                <a:lnTo>
                  <a:pt x="10350" y="1104"/>
                </a:lnTo>
                <a:close/>
                <a:moveTo>
                  <a:pt x="7482" y="1109"/>
                </a:moveTo>
                <a:cubicBezTo>
                  <a:pt x="7367" y="1085"/>
                  <a:pt x="7245" y="1225"/>
                  <a:pt x="7302" y="1335"/>
                </a:cubicBezTo>
                <a:cubicBezTo>
                  <a:pt x="7337" y="1394"/>
                  <a:pt x="7395" y="1437"/>
                  <a:pt x="7463" y="1448"/>
                </a:cubicBezTo>
                <a:cubicBezTo>
                  <a:pt x="7483" y="1442"/>
                  <a:pt x="7504" y="1434"/>
                  <a:pt x="7524" y="1430"/>
                </a:cubicBezTo>
                <a:cubicBezTo>
                  <a:pt x="7539" y="1413"/>
                  <a:pt x="7553" y="1399"/>
                  <a:pt x="7572" y="1387"/>
                </a:cubicBezTo>
                <a:cubicBezTo>
                  <a:pt x="7584" y="1358"/>
                  <a:pt x="7612" y="1319"/>
                  <a:pt x="7624" y="1293"/>
                </a:cubicBezTo>
                <a:cubicBezTo>
                  <a:pt x="7625" y="1242"/>
                  <a:pt x="7606" y="1194"/>
                  <a:pt x="7567" y="1161"/>
                </a:cubicBezTo>
                <a:cubicBezTo>
                  <a:pt x="7544" y="1135"/>
                  <a:pt x="7515" y="1117"/>
                  <a:pt x="7482" y="1109"/>
                </a:cubicBezTo>
                <a:close/>
                <a:moveTo>
                  <a:pt x="14089" y="1137"/>
                </a:moveTo>
                <a:cubicBezTo>
                  <a:pt x="14029" y="1124"/>
                  <a:pt x="13969" y="1140"/>
                  <a:pt x="13928" y="1184"/>
                </a:cubicBezTo>
                <a:cubicBezTo>
                  <a:pt x="13906" y="1221"/>
                  <a:pt x="13892" y="1265"/>
                  <a:pt x="13885" y="1307"/>
                </a:cubicBezTo>
                <a:cubicBezTo>
                  <a:pt x="13889" y="1326"/>
                  <a:pt x="13903" y="1375"/>
                  <a:pt x="13909" y="1392"/>
                </a:cubicBezTo>
                <a:cubicBezTo>
                  <a:pt x="13926" y="1430"/>
                  <a:pt x="13963" y="1458"/>
                  <a:pt x="14004" y="1467"/>
                </a:cubicBezTo>
                <a:cubicBezTo>
                  <a:pt x="14182" y="1517"/>
                  <a:pt x="14289" y="1277"/>
                  <a:pt x="14155" y="1161"/>
                </a:cubicBezTo>
                <a:cubicBezTo>
                  <a:pt x="14134" y="1148"/>
                  <a:pt x="14112" y="1141"/>
                  <a:pt x="14089" y="1137"/>
                </a:cubicBezTo>
                <a:close/>
                <a:moveTo>
                  <a:pt x="13351" y="1213"/>
                </a:moveTo>
                <a:cubicBezTo>
                  <a:pt x="13297" y="1196"/>
                  <a:pt x="13239" y="1202"/>
                  <a:pt x="13186" y="1222"/>
                </a:cubicBezTo>
                <a:cubicBezTo>
                  <a:pt x="13137" y="1244"/>
                  <a:pt x="13096" y="1285"/>
                  <a:pt x="13077" y="1335"/>
                </a:cubicBezTo>
                <a:cubicBezTo>
                  <a:pt x="12980" y="1608"/>
                  <a:pt x="13408" y="1729"/>
                  <a:pt x="13465" y="1444"/>
                </a:cubicBezTo>
                <a:cubicBezTo>
                  <a:pt x="13480" y="1351"/>
                  <a:pt x="13433" y="1259"/>
                  <a:pt x="13351" y="1213"/>
                </a:cubicBezTo>
                <a:close/>
                <a:moveTo>
                  <a:pt x="9434" y="1231"/>
                </a:moveTo>
                <a:cubicBezTo>
                  <a:pt x="9369" y="1259"/>
                  <a:pt x="9317" y="1317"/>
                  <a:pt x="9301" y="1425"/>
                </a:cubicBezTo>
                <a:cubicBezTo>
                  <a:pt x="9302" y="1470"/>
                  <a:pt x="9312" y="1513"/>
                  <a:pt x="9334" y="1552"/>
                </a:cubicBezTo>
                <a:cubicBezTo>
                  <a:pt x="9414" y="1676"/>
                  <a:pt x="9582" y="1725"/>
                  <a:pt x="9694" y="1614"/>
                </a:cubicBezTo>
                <a:cubicBezTo>
                  <a:pt x="9931" y="1378"/>
                  <a:pt x="9627" y="1150"/>
                  <a:pt x="9434" y="1231"/>
                </a:cubicBezTo>
                <a:close/>
                <a:moveTo>
                  <a:pt x="6589" y="1246"/>
                </a:moveTo>
                <a:cubicBezTo>
                  <a:pt x="6556" y="1259"/>
                  <a:pt x="6523" y="1286"/>
                  <a:pt x="6508" y="1321"/>
                </a:cubicBezTo>
                <a:cubicBezTo>
                  <a:pt x="6485" y="1376"/>
                  <a:pt x="6502" y="1437"/>
                  <a:pt x="6546" y="1477"/>
                </a:cubicBezTo>
                <a:cubicBezTo>
                  <a:pt x="6561" y="1484"/>
                  <a:pt x="6575" y="1495"/>
                  <a:pt x="6589" y="1505"/>
                </a:cubicBezTo>
                <a:cubicBezTo>
                  <a:pt x="6609" y="1504"/>
                  <a:pt x="6631" y="1503"/>
                  <a:pt x="6650" y="1510"/>
                </a:cubicBezTo>
                <a:cubicBezTo>
                  <a:pt x="6680" y="1503"/>
                  <a:pt x="6696" y="1483"/>
                  <a:pt x="6726" y="1477"/>
                </a:cubicBezTo>
                <a:cubicBezTo>
                  <a:pt x="6747" y="1446"/>
                  <a:pt x="6757" y="1410"/>
                  <a:pt x="6759" y="1373"/>
                </a:cubicBezTo>
                <a:cubicBezTo>
                  <a:pt x="6768" y="1320"/>
                  <a:pt x="6741" y="1268"/>
                  <a:pt x="6693" y="1246"/>
                </a:cubicBezTo>
                <a:cubicBezTo>
                  <a:pt x="6657" y="1230"/>
                  <a:pt x="6622" y="1232"/>
                  <a:pt x="6589" y="1246"/>
                </a:cubicBezTo>
                <a:close/>
                <a:moveTo>
                  <a:pt x="12463" y="1274"/>
                </a:moveTo>
                <a:cubicBezTo>
                  <a:pt x="12364" y="1259"/>
                  <a:pt x="12281" y="1331"/>
                  <a:pt x="12231" y="1406"/>
                </a:cubicBezTo>
                <a:cubicBezTo>
                  <a:pt x="12195" y="1474"/>
                  <a:pt x="12198" y="1559"/>
                  <a:pt x="12241" y="1623"/>
                </a:cubicBezTo>
                <a:cubicBezTo>
                  <a:pt x="12286" y="1686"/>
                  <a:pt x="12354" y="1731"/>
                  <a:pt x="12430" y="1746"/>
                </a:cubicBezTo>
                <a:cubicBezTo>
                  <a:pt x="12502" y="1749"/>
                  <a:pt x="12569" y="1713"/>
                  <a:pt x="12614" y="1656"/>
                </a:cubicBezTo>
                <a:cubicBezTo>
                  <a:pt x="12766" y="1531"/>
                  <a:pt x="12643" y="1283"/>
                  <a:pt x="12463" y="1274"/>
                </a:cubicBezTo>
                <a:close/>
                <a:moveTo>
                  <a:pt x="8734" y="1316"/>
                </a:moveTo>
                <a:cubicBezTo>
                  <a:pt x="8677" y="1314"/>
                  <a:pt x="8618" y="1329"/>
                  <a:pt x="8569" y="1359"/>
                </a:cubicBezTo>
                <a:cubicBezTo>
                  <a:pt x="8522" y="1419"/>
                  <a:pt x="8488" y="1487"/>
                  <a:pt x="8474" y="1562"/>
                </a:cubicBezTo>
                <a:lnTo>
                  <a:pt x="8493" y="1571"/>
                </a:lnTo>
                <a:lnTo>
                  <a:pt x="8512" y="1604"/>
                </a:lnTo>
                <a:cubicBezTo>
                  <a:pt x="8520" y="1634"/>
                  <a:pt x="8536" y="1662"/>
                  <a:pt x="8550" y="1689"/>
                </a:cubicBezTo>
                <a:cubicBezTo>
                  <a:pt x="8585" y="1745"/>
                  <a:pt x="8677" y="1744"/>
                  <a:pt x="8720" y="1783"/>
                </a:cubicBezTo>
                <a:cubicBezTo>
                  <a:pt x="8748" y="1758"/>
                  <a:pt x="8781" y="1743"/>
                  <a:pt x="8819" y="1741"/>
                </a:cubicBezTo>
                <a:cubicBezTo>
                  <a:pt x="8899" y="1710"/>
                  <a:pt x="8932" y="1610"/>
                  <a:pt x="8956" y="1538"/>
                </a:cubicBezTo>
                <a:cubicBezTo>
                  <a:pt x="8935" y="1500"/>
                  <a:pt x="8920" y="1452"/>
                  <a:pt x="8895" y="1415"/>
                </a:cubicBezTo>
                <a:cubicBezTo>
                  <a:pt x="8875" y="1354"/>
                  <a:pt x="8789" y="1332"/>
                  <a:pt x="8734" y="1316"/>
                </a:cubicBezTo>
                <a:close/>
                <a:moveTo>
                  <a:pt x="11626" y="1368"/>
                </a:moveTo>
                <a:cubicBezTo>
                  <a:pt x="11569" y="1367"/>
                  <a:pt x="11515" y="1386"/>
                  <a:pt x="11466" y="1420"/>
                </a:cubicBezTo>
                <a:cubicBezTo>
                  <a:pt x="11332" y="1518"/>
                  <a:pt x="11383" y="1693"/>
                  <a:pt x="11447" y="1817"/>
                </a:cubicBezTo>
                <a:cubicBezTo>
                  <a:pt x="11375" y="1793"/>
                  <a:pt x="11300" y="1782"/>
                  <a:pt x="11225" y="1783"/>
                </a:cubicBezTo>
                <a:cubicBezTo>
                  <a:pt x="11126" y="1803"/>
                  <a:pt x="11049" y="1876"/>
                  <a:pt x="11022" y="1972"/>
                </a:cubicBezTo>
                <a:cubicBezTo>
                  <a:pt x="11018" y="2052"/>
                  <a:pt x="11021" y="2134"/>
                  <a:pt x="11036" y="2213"/>
                </a:cubicBezTo>
                <a:cubicBezTo>
                  <a:pt x="10963" y="2193"/>
                  <a:pt x="10887" y="2189"/>
                  <a:pt x="10814" y="2203"/>
                </a:cubicBezTo>
                <a:lnTo>
                  <a:pt x="10738" y="2236"/>
                </a:lnTo>
                <a:cubicBezTo>
                  <a:pt x="10813" y="1720"/>
                  <a:pt x="10056" y="1809"/>
                  <a:pt x="10190" y="2298"/>
                </a:cubicBezTo>
                <a:cubicBezTo>
                  <a:pt x="10094" y="2289"/>
                  <a:pt x="9995" y="2303"/>
                  <a:pt x="9906" y="2340"/>
                </a:cubicBezTo>
                <a:cubicBezTo>
                  <a:pt x="9925" y="2255"/>
                  <a:pt x="9922" y="2167"/>
                  <a:pt x="9892" y="2085"/>
                </a:cubicBezTo>
                <a:cubicBezTo>
                  <a:pt x="9818" y="1933"/>
                  <a:pt x="9569" y="1979"/>
                  <a:pt x="9438" y="2024"/>
                </a:cubicBezTo>
                <a:cubicBezTo>
                  <a:pt x="9520" y="1793"/>
                  <a:pt x="9293" y="1493"/>
                  <a:pt x="9056" y="1666"/>
                </a:cubicBezTo>
                <a:cubicBezTo>
                  <a:pt x="8852" y="1819"/>
                  <a:pt x="8962" y="2108"/>
                  <a:pt x="9188" y="2161"/>
                </a:cubicBezTo>
                <a:cubicBezTo>
                  <a:pt x="9211" y="2154"/>
                  <a:pt x="9242" y="2149"/>
                  <a:pt x="9254" y="2128"/>
                </a:cubicBezTo>
                <a:lnTo>
                  <a:pt x="9282" y="2128"/>
                </a:lnTo>
                <a:cubicBezTo>
                  <a:pt x="9319" y="2105"/>
                  <a:pt x="9356" y="2065"/>
                  <a:pt x="9401" y="2062"/>
                </a:cubicBezTo>
                <a:cubicBezTo>
                  <a:pt x="9392" y="2102"/>
                  <a:pt x="9380" y="2182"/>
                  <a:pt x="9377" y="2222"/>
                </a:cubicBezTo>
                <a:lnTo>
                  <a:pt x="9367" y="2402"/>
                </a:lnTo>
                <a:cubicBezTo>
                  <a:pt x="9319" y="2400"/>
                  <a:pt x="9274" y="2404"/>
                  <a:pt x="9226" y="2411"/>
                </a:cubicBezTo>
                <a:cubicBezTo>
                  <a:pt x="9179" y="2415"/>
                  <a:pt x="9132" y="2425"/>
                  <a:pt x="9089" y="2444"/>
                </a:cubicBezTo>
                <a:cubicBezTo>
                  <a:pt x="9149" y="2244"/>
                  <a:pt x="8972" y="2031"/>
                  <a:pt x="8763" y="2095"/>
                </a:cubicBezTo>
                <a:cubicBezTo>
                  <a:pt x="8645" y="2117"/>
                  <a:pt x="8558" y="2216"/>
                  <a:pt x="8550" y="2336"/>
                </a:cubicBezTo>
                <a:lnTo>
                  <a:pt x="8550" y="2501"/>
                </a:lnTo>
                <a:cubicBezTo>
                  <a:pt x="8513" y="2495"/>
                  <a:pt x="8474" y="2496"/>
                  <a:pt x="8436" y="2496"/>
                </a:cubicBezTo>
                <a:cubicBezTo>
                  <a:pt x="8377" y="2507"/>
                  <a:pt x="8322" y="2532"/>
                  <a:pt x="8276" y="2571"/>
                </a:cubicBezTo>
                <a:cubicBezTo>
                  <a:pt x="8351" y="2292"/>
                  <a:pt x="7996" y="2041"/>
                  <a:pt x="7798" y="2279"/>
                </a:cubicBezTo>
                <a:cubicBezTo>
                  <a:pt x="7730" y="2380"/>
                  <a:pt x="7714" y="2511"/>
                  <a:pt x="7761" y="2623"/>
                </a:cubicBezTo>
                <a:cubicBezTo>
                  <a:pt x="7651" y="2594"/>
                  <a:pt x="7533" y="2618"/>
                  <a:pt x="7444" y="2689"/>
                </a:cubicBezTo>
                <a:cubicBezTo>
                  <a:pt x="7353" y="2786"/>
                  <a:pt x="7333" y="2927"/>
                  <a:pt x="7387" y="3048"/>
                </a:cubicBezTo>
                <a:cubicBezTo>
                  <a:pt x="7295" y="3052"/>
                  <a:pt x="7203" y="3062"/>
                  <a:pt x="7113" y="3081"/>
                </a:cubicBezTo>
                <a:cubicBezTo>
                  <a:pt x="7128" y="2958"/>
                  <a:pt x="7081" y="2835"/>
                  <a:pt x="6986" y="2755"/>
                </a:cubicBezTo>
                <a:cubicBezTo>
                  <a:pt x="6712" y="2630"/>
                  <a:pt x="6503" y="2887"/>
                  <a:pt x="6574" y="3152"/>
                </a:cubicBezTo>
                <a:cubicBezTo>
                  <a:pt x="6461" y="3151"/>
                  <a:pt x="6349" y="3184"/>
                  <a:pt x="6258" y="3251"/>
                </a:cubicBezTo>
                <a:cubicBezTo>
                  <a:pt x="6256" y="3211"/>
                  <a:pt x="6263" y="3174"/>
                  <a:pt x="6281" y="3138"/>
                </a:cubicBezTo>
                <a:cubicBezTo>
                  <a:pt x="6293" y="2769"/>
                  <a:pt x="5747" y="2783"/>
                  <a:pt x="5743" y="3138"/>
                </a:cubicBezTo>
                <a:lnTo>
                  <a:pt x="5762" y="3147"/>
                </a:lnTo>
                <a:cubicBezTo>
                  <a:pt x="5777" y="3175"/>
                  <a:pt x="5785" y="3204"/>
                  <a:pt x="5781" y="3237"/>
                </a:cubicBezTo>
                <a:cubicBezTo>
                  <a:pt x="5809" y="3265"/>
                  <a:pt x="5841" y="3283"/>
                  <a:pt x="5847" y="3326"/>
                </a:cubicBezTo>
                <a:cubicBezTo>
                  <a:pt x="5624" y="3214"/>
                  <a:pt x="5366" y="3365"/>
                  <a:pt x="5402" y="3624"/>
                </a:cubicBezTo>
                <a:cubicBezTo>
                  <a:pt x="5457" y="3824"/>
                  <a:pt x="5662" y="3862"/>
                  <a:pt x="5837" y="3803"/>
                </a:cubicBezTo>
                <a:cubicBezTo>
                  <a:pt x="5824" y="3847"/>
                  <a:pt x="5814" y="3894"/>
                  <a:pt x="5809" y="3940"/>
                </a:cubicBezTo>
                <a:cubicBezTo>
                  <a:pt x="5813" y="3986"/>
                  <a:pt x="5828" y="4030"/>
                  <a:pt x="5847" y="4072"/>
                </a:cubicBezTo>
                <a:cubicBezTo>
                  <a:pt x="5798" y="4070"/>
                  <a:pt x="5748" y="4074"/>
                  <a:pt x="5700" y="4081"/>
                </a:cubicBezTo>
                <a:cubicBezTo>
                  <a:pt x="5654" y="4095"/>
                  <a:pt x="5611" y="4117"/>
                  <a:pt x="5573" y="4147"/>
                </a:cubicBezTo>
                <a:cubicBezTo>
                  <a:pt x="5599" y="4007"/>
                  <a:pt x="5569" y="3855"/>
                  <a:pt x="5440" y="3779"/>
                </a:cubicBezTo>
                <a:cubicBezTo>
                  <a:pt x="5346" y="3740"/>
                  <a:pt x="5236" y="3749"/>
                  <a:pt x="5147" y="3798"/>
                </a:cubicBezTo>
                <a:cubicBezTo>
                  <a:pt x="5002" y="3865"/>
                  <a:pt x="5016" y="4028"/>
                  <a:pt x="5039" y="4161"/>
                </a:cubicBezTo>
                <a:cubicBezTo>
                  <a:pt x="5046" y="4169"/>
                  <a:pt x="5049" y="4180"/>
                  <a:pt x="5053" y="4190"/>
                </a:cubicBezTo>
                <a:cubicBezTo>
                  <a:pt x="5047" y="4195"/>
                  <a:pt x="5044" y="4203"/>
                  <a:pt x="5039" y="4209"/>
                </a:cubicBezTo>
                <a:cubicBezTo>
                  <a:pt x="4965" y="4147"/>
                  <a:pt x="4870" y="4196"/>
                  <a:pt x="4798" y="4232"/>
                </a:cubicBezTo>
                <a:cubicBezTo>
                  <a:pt x="4669" y="4327"/>
                  <a:pt x="4633" y="4504"/>
                  <a:pt x="4712" y="4643"/>
                </a:cubicBezTo>
                <a:cubicBezTo>
                  <a:pt x="4631" y="4623"/>
                  <a:pt x="4542" y="4627"/>
                  <a:pt x="4462" y="4652"/>
                </a:cubicBezTo>
                <a:lnTo>
                  <a:pt x="4377" y="4685"/>
                </a:lnTo>
                <a:cubicBezTo>
                  <a:pt x="4432" y="4439"/>
                  <a:pt x="4236" y="4238"/>
                  <a:pt x="3994" y="4360"/>
                </a:cubicBezTo>
                <a:cubicBezTo>
                  <a:pt x="3727" y="4565"/>
                  <a:pt x="4009" y="4966"/>
                  <a:pt x="4301" y="4794"/>
                </a:cubicBezTo>
                <a:cubicBezTo>
                  <a:pt x="4249" y="4913"/>
                  <a:pt x="4317" y="5009"/>
                  <a:pt x="4334" y="5119"/>
                </a:cubicBezTo>
                <a:cubicBezTo>
                  <a:pt x="4240" y="5058"/>
                  <a:pt x="4126" y="5119"/>
                  <a:pt x="4037" y="5162"/>
                </a:cubicBezTo>
                <a:cubicBezTo>
                  <a:pt x="4037" y="5052"/>
                  <a:pt x="4089" y="4920"/>
                  <a:pt x="3975" y="4846"/>
                </a:cubicBezTo>
                <a:cubicBezTo>
                  <a:pt x="3889" y="4742"/>
                  <a:pt x="3738" y="4732"/>
                  <a:pt x="3635" y="4817"/>
                </a:cubicBezTo>
                <a:cubicBezTo>
                  <a:pt x="3629" y="4822"/>
                  <a:pt x="3621" y="4826"/>
                  <a:pt x="3616" y="4831"/>
                </a:cubicBezTo>
                <a:cubicBezTo>
                  <a:pt x="3492" y="4947"/>
                  <a:pt x="3536" y="5124"/>
                  <a:pt x="3644" y="5233"/>
                </a:cubicBezTo>
                <a:cubicBezTo>
                  <a:pt x="3735" y="5327"/>
                  <a:pt x="3870" y="5290"/>
                  <a:pt x="3971" y="5233"/>
                </a:cubicBezTo>
                <a:cubicBezTo>
                  <a:pt x="3914" y="5343"/>
                  <a:pt x="3969" y="5461"/>
                  <a:pt x="3952" y="5553"/>
                </a:cubicBezTo>
                <a:cubicBezTo>
                  <a:pt x="3849" y="5475"/>
                  <a:pt x="3749" y="5628"/>
                  <a:pt x="3659" y="5582"/>
                </a:cubicBezTo>
                <a:lnTo>
                  <a:pt x="3659" y="5563"/>
                </a:lnTo>
                <a:cubicBezTo>
                  <a:pt x="3678" y="5538"/>
                  <a:pt x="3694" y="5509"/>
                  <a:pt x="3696" y="5478"/>
                </a:cubicBezTo>
                <a:cubicBezTo>
                  <a:pt x="3668" y="5448"/>
                  <a:pt x="3653" y="5406"/>
                  <a:pt x="3654" y="5365"/>
                </a:cubicBezTo>
                <a:cubicBezTo>
                  <a:pt x="3576" y="5239"/>
                  <a:pt x="3411" y="5202"/>
                  <a:pt x="3285" y="5280"/>
                </a:cubicBezTo>
                <a:cubicBezTo>
                  <a:pt x="3282" y="5282"/>
                  <a:pt x="3275" y="5287"/>
                  <a:pt x="3271" y="5289"/>
                </a:cubicBezTo>
                <a:cubicBezTo>
                  <a:pt x="3111" y="5423"/>
                  <a:pt x="3139" y="5614"/>
                  <a:pt x="3290" y="5742"/>
                </a:cubicBezTo>
                <a:lnTo>
                  <a:pt x="3309" y="5747"/>
                </a:lnTo>
                <a:lnTo>
                  <a:pt x="3318" y="5742"/>
                </a:lnTo>
                <a:cubicBezTo>
                  <a:pt x="3342" y="5749"/>
                  <a:pt x="3390" y="5765"/>
                  <a:pt x="3413" y="5775"/>
                </a:cubicBezTo>
                <a:lnTo>
                  <a:pt x="3446" y="5775"/>
                </a:lnTo>
                <a:cubicBezTo>
                  <a:pt x="3461" y="5766"/>
                  <a:pt x="3476" y="5755"/>
                  <a:pt x="3488" y="5742"/>
                </a:cubicBezTo>
                <a:cubicBezTo>
                  <a:pt x="3509" y="5725"/>
                  <a:pt x="3543" y="5726"/>
                  <a:pt x="3564" y="5714"/>
                </a:cubicBezTo>
                <a:lnTo>
                  <a:pt x="3592" y="5742"/>
                </a:lnTo>
                <a:cubicBezTo>
                  <a:pt x="3548" y="5813"/>
                  <a:pt x="3548" y="5901"/>
                  <a:pt x="3597" y="5969"/>
                </a:cubicBezTo>
                <a:cubicBezTo>
                  <a:pt x="3499" y="5985"/>
                  <a:pt x="3407" y="6017"/>
                  <a:pt x="3318" y="6063"/>
                </a:cubicBezTo>
                <a:cubicBezTo>
                  <a:pt x="3367" y="5834"/>
                  <a:pt x="3208" y="5628"/>
                  <a:pt x="2964" y="5714"/>
                </a:cubicBezTo>
                <a:cubicBezTo>
                  <a:pt x="2669" y="5873"/>
                  <a:pt x="2888" y="6302"/>
                  <a:pt x="3195" y="6181"/>
                </a:cubicBezTo>
                <a:lnTo>
                  <a:pt x="3247" y="6157"/>
                </a:lnTo>
                <a:cubicBezTo>
                  <a:pt x="3209" y="6270"/>
                  <a:pt x="3246" y="6389"/>
                  <a:pt x="3281" y="6497"/>
                </a:cubicBezTo>
                <a:cubicBezTo>
                  <a:pt x="2976" y="6420"/>
                  <a:pt x="2818" y="6698"/>
                  <a:pt x="2940" y="6959"/>
                </a:cubicBezTo>
                <a:cubicBezTo>
                  <a:pt x="2861" y="6949"/>
                  <a:pt x="2779" y="6949"/>
                  <a:pt x="2699" y="6959"/>
                </a:cubicBezTo>
                <a:cubicBezTo>
                  <a:pt x="2583" y="7007"/>
                  <a:pt x="2514" y="7123"/>
                  <a:pt x="2529" y="7247"/>
                </a:cubicBezTo>
                <a:cubicBezTo>
                  <a:pt x="2540" y="7287"/>
                  <a:pt x="2594" y="7346"/>
                  <a:pt x="2567" y="7384"/>
                </a:cubicBezTo>
                <a:cubicBezTo>
                  <a:pt x="2498" y="7373"/>
                  <a:pt x="2425" y="7376"/>
                  <a:pt x="2359" y="7398"/>
                </a:cubicBezTo>
                <a:cubicBezTo>
                  <a:pt x="2269" y="7434"/>
                  <a:pt x="2201" y="7516"/>
                  <a:pt x="2179" y="7610"/>
                </a:cubicBezTo>
                <a:cubicBezTo>
                  <a:pt x="2168" y="7741"/>
                  <a:pt x="2246" y="7862"/>
                  <a:pt x="2368" y="7908"/>
                </a:cubicBezTo>
                <a:cubicBezTo>
                  <a:pt x="2429" y="7929"/>
                  <a:pt x="2495" y="7932"/>
                  <a:pt x="2557" y="7917"/>
                </a:cubicBezTo>
                <a:lnTo>
                  <a:pt x="2624" y="7889"/>
                </a:lnTo>
                <a:cubicBezTo>
                  <a:pt x="2594" y="7980"/>
                  <a:pt x="2594" y="8080"/>
                  <a:pt x="2624" y="8172"/>
                </a:cubicBezTo>
                <a:cubicBezTo>
                  <a:pt x="2574" y="8163"/>
                  <a:pt x="2521" y="8169"/>
                  <a:pt x="2477" y="8196"/>
                </a:cubicBezTo>
                <a:cubicBezTo>
                  <a:pt x="2422" y="8213"/>
                  <a:pt x="2373" y="8243"/>
                  <a:pt x="2326" y="8276"/>
                </a:cubicBezTo>
                <a:cubicBezTo>
                  <a:pt x="2288" y="8417"/>
                  <a:pt x="2211" y="8536"/>
                  <a:pt x="2340" y="8667"/>
                </a:cubicBezTo>
                <a:lnTo>
                  <a:pt x="2350" y="8710"/>
                </a:lnTo>
                <a:cubicBezTo>
                  <a:pt x="2030" y="8576"/>
                  <a:pt x="1815" y="8878"/>
                  <a:pt x="1981" y="9163"/>
                </a:cubicBezTo>
                <a:cubicBezTo>
                  <a:pt x="1946" y="9165"/>
                  <a:pt x="1915" y="9161"/>
                  <a:pt x="1882" y="9153"/>
                </a:cubicBezTo>
                <a:cubicBezTo>
                  <a:pt x="1589" y="9081"/>
                  <a:pt x="1482" y="9548"/>
                  <a:pt x="1764" y="9639"/>
                </a:cubicBezTo>
                <a:cubicBezTo>
                  <a:pt x="2142" y="9631"/>
                  <a:pt x="1954" y="9607"/>
                  <a:pt x="2061" y="9941"/>
                </a:cubicBezTo>
                <a:lnTo>
                  <a:pt x="2052" y="9946"/>
                </a:lnTo>
                <a:cubicBezTo>
                  <a:pt x="1918" y="9920"/>
                  <a:pt x="1782" y="9977"/>
                  <a:pt x="1702" y="10088"/>
                </a:cubicBezTo>
                <a:cubicBezTo>
                  <a:pt x="1698" y="10117"/>
                  <a:pt x="1687" y="10146"/>
                  <a:pt x="1674" y="10172"/>
                </a:cubicBezTo>
                <a:cubicBezTo>
                  <a:pt x="1662" y="10268"/>
                  <a:pt x="1697" y="10362"/>
                  <a:pt x="1768" y="10427"/>
                </a:cubicBezTo>
                <a:cubicBezTo>
                  <a:pt x="1813" y="10461"/>
                  <a:pt x="1868" y="10483"/>
                  <a:pt x="1924" y="10489"/>
                </a:cubicBezTo>
                <a:cubicBezTo>
                  <a:pt x="1982" y="10499"/>
                  <a:pt x="2042" y="10487"/>
                  <a:pt x="2094" y="10460"/>
                </a:cubicBezTo>
                <a:cubicBezTo>
                  <a:pt x="2061" y="10577"/>
                  <a:pt x="2119" y="10707"/>
                  <a:pt x="2189" y="10800"/>
                </a:cubicBezTo>
                <a:cubicBezTo>
                  <a:pt x="2096" y="10766"/>
                  <a:pt x="1992" y="10762"/>
                  <a:pt x="1896" y="10786"/>
                </a:cubicBezTo>
                <a:cubicBezTo>
                  <a:pt x="1832" y="10824"/>
                  <a:pt x="1785" y="10879"/>
                  <a:pt x="1754" y="10946"/>
                </a:cubicBezTo>
                <a:cubicBezTo>
                  <a:pt x="1731" y="11042"/>
                  <a:pt x="1783" y="11157"/>
                  <a:pt x="1811" y="11248"/>
                </a:cubicBezTo>
                <a:cubicBezTo>
                  <a:pt x="1682" y="11234"/>
                  <a:pt x="1514" y="11227"/>
                  <a:pt x="1442" y="11357"/>
                </a:cubicBezTo>
                <a:cubicBezTo>
                  <a:pt x="1375" y="11588"/>
                  <a:pt x="1532" y="11791"/>
                  <a:pt x="1778" y="11715"/>
                </a:cubicBezTo>
                <a:cubicBezTo>
                  <a:pt x="1798" y="11703"/>
                  <a:pt x="1820" y="11696"/>
                  <a:pt x="1844" y="11692"/>
                </a:cubicBezTo>
                <a:cubicBezTo>
                  <a:pt x="1811" y="11909"/>
                  <a:pt x="1938" y="12174"/>
                  <a:pt x="2194" y="12102"/>
                </a:cubicBezTo>
                <a:cubicBezTo>
                  <a:pt x="2240" y="12089"/>
                  <a:pt x="2288" y="12067"/>
                  <a:pt x="2326" y="12036"/>
                </a:cubicBezTo>
                <a:cubicBezTo>
                  <a:pt x="2291" y="12148"/>
                  <a:pt x="2291" y="12264"/>
                  <a:pt x="2326" y="12376"/>
                </a:cubicBezTo>
                <a:cubicBezTo>
                  <a:pt x="2218" y="12354"/>
                  <a:pt x="2103" y="12378"/>
                  <a:pt x="2014" y="12442"/>
                </a:cubicBezTo>
                <a:cubicBezTo>
                  <a:pt x="2014" y="12333"/>
                  <a:pt x="2033" y="12194"/>
                  <a:pt x="1957" y="12112"/>
                </a:cubicBezTo>
                <a:cubicBezTo>
                  <a:pt x="1844" y="12026"/>
                  <a:pt x="1684" y="12031"/>
                  <a:pt x="1579" y="12126"/>
                </a:cubicBezTo>
                <a:cubicBezTo>
                  <a:pt x="1550" y="12163"/>
                  <a:pt x="1532" y="12206"/>
                  <a:pt x="1527" y="12253"/>
                </a:cubicBezTo>
                <a:cubicBezTo>
                  <a:pt x="1521" y="12320"/>
                  <a:pt x="1536" y="12390"/>
                  <a:pt x="1565" y="12451"/>
                </a:cubicBezTo>
                <a:cubicBezTo>
                  <a:pt x="1655" y="12592"/>
                  <a:pt x="1863" y="12565"/>
                  <a:pt x="1981" y="12475"/>
                </a:cubicBezTo>
                <a:cubicBezTo>
                  <a:pt x="1976" y="12506"/>
                  <a:pt x="1963" y="12593"/>
                  <a:pt x="1957" y="12621"/>
                </a:cubicBezTo>
                <a:cubicBezTo>
                  <a:pt x="1946" y="12706"/>
                  <a:pt x="1973" y="12791"/>
                  <a:pt x="2033" y="12852"/>
                </a:cubicBezTo>
                <a:cubicBezTo>
                  <a:pt x="2075" y="12885"/>
                  <a:pt x="2127" y="12907"/>
                  <a:pt x="2179" y="12914"/>
                </a:cubicBezTo>
                <a:cubicBezTo>
                  <a:pt x="2258" y="12922"/>
                  <a:pt x="2350" y="12874"/>
                  <a:pt x="2425" y="12852"/>
                </a:cubicBezTo>
                <a:cubicBezTo>
                  <a:pt x="2371" y="12963"/>
                  <a:pt x="2419" y="13091"/>
                  <a:pt x="2435" y="13202"/>
                </a:cubicBezTo>
                <a:cubicBezTo>
                  <a:pt x="2414" y="13202"/>
                  <a:pt x="2392" y="13199"/>
                  <a:pt x="2373" y="13192"/>
                </a:cubicBezTo>
                <a:cubicBezTo>
                  <a:pt x="2230" y="13181"/>
                  <a:pt x="2057" y="13254"/>
                  <a:pt x="2057" y="13419"/>
                </a:cubicBezTo>
                <a:cubicBezTo>
                  <a:pt x="2028" y="13570"/>
                  <a:pt x="2128" y="13711"/>
                  <a:pt x="2279" y="13739"/>
                </a:cubicBezTo>
                <a:cubicBezTo>
                  <a:pt x="2329" y="13741"/>
                  <a:pt x="2380" y="13730"/>
                  <a:pt x="2425" y="13706"/>
                </a:cubicBezTo>
                <a:cubicBezTo>
                  <a:pt x="2472" y="13685"/>
                  <a:pt x="2520" y="13661"/>
                  <a:pt x="2562" y="13631"/>
                </a:cubicBezTo>
                <a:cubicBezTo>
                  <a:pt x="2539" y="13681"/>
                  <a:pt x="2518" y="13729"/>
                  <a:pt x="2501" y="13782"/>
                </a:cubicBezTo>
                <a:cubicBezTo>
                  <a:pt x="2475" y="13870"/>
                  <a:pt x="2529" y="13969"/>
                  <a:pt x="2562" y="14051"/>
                </a:cubicBezTo>
                <a:cubicBezTo>
                  <a:pt x="2245" y="13923"/>
                  <a:pt x="1983" y="14361"/>
                  <a:pt x="2321" y="14518"/>
                </a:cubicBezTo>
                <a:cubicBezTo>
                  <a:pt x="2487" y="14607"/>
                  <a:pt x="2731" y="14421"/>
                  <a:pt x="2690" y="14244"/>
                </a:cubicBezTo>
                <a:cubicBezTo>
                  <a:pt x="2680" y="14241"/>
                  <a:pt x="2669" y="14238"/>
                  <a:pt x="2661" y="14230"/>
                </a:cubicBezTo>
                <a:lnTo>
                  <a:pt x="2661" y="14216"/>
                </a:lnTo>
                <a:lnTo>
                  <a:pt x="2671" y="14207"/>
                </a:lnTo>
                <a:cubicBezTo>
                  <a:pt x="2658" y="14171"/>
                  <a:pt x="2623" y="14143"/>
                  <a:pt x="2605" y="14112"/>
                </a:cubicBezTo>
                <a:lnTo>
                  <a:pt x="2595" y="14089"/>
                </a:lnTo>
                <a:lnTo>
                  <a:pt x="2638" y="14089"/>
                </a:lnTo>
                <a:cubicBezTo>
                  <a:pt x="2723" y="14158"/>
                  <a:pt x="2843" y="14162"/>
                  <a:pt x="2936" y="14103"/>
                </a:cubicBezTo>
                <a:cubicBezTo>
                  <a:pt x="2937" y="14189"/>
                  <a:pt x="2952" y="14278"/>
                  <a:pt x="2973" y="14362"/>
                </a:cubicBezTo>
                <a:cubicBezTo>
                  <a:pt x="2865" y="14356"/>
                  <a:pt x="2728" y="14378"/>
                  <a:pt x="2671" y="14480"/>
                </a:cubicBezTo>
                <a:cubicBezTo>
                  <a:pt x="2579" y="14601"/>
                  <a:pt x="2642" y="14772"/>
                  <a:pt x="2751" y="14862"/>
                </a:cubicBezTo>
                <a:cubicBezTo>
                  <a:pt x="2843" y="14929"/>
                  <a:pt x="2958" y="14886"/>
                  <a:pt x="3058" y="14881"/>
                </a:cubicBezTo>
                <a:cubicBezTo>
                  <a:pt x="3066" y="14889"/>
                  <a:pt x="3069" y="14900"/>
                  <a:pt x="3073" y="14910"/>
                </a:cubicBezTo>
                <a:cubicBezTo>
                  <a:pt x="3058" y="14934"/>
                  <a:pt x="3054" y="14969"/>
                  <a:pt x="3040" y="14994"/>
                </a:cubicBezTo>
                <a:cubicBezTo>
                  <a:pt x="3033" y="15072"/>
                  <a:pt x="3112" y="15139"/>
                  <a:pt x="3106" y="15216"/>
                </a:cubicBezTo>
                <a:cubicBezTo>
                  <a:pt x="2955" y="15161"/>
                  <a:pt x="2786" y="15224"/>
                  <a:pt x="2713" y="15367"/>
                </a:cubicBezTo>
                <a:cubicBezTo>
                  <a:pt x="2678" y="15516"/>
                  <a:pt x="2772" y="15667"/>
                  <a:pt x="2921" y="15702"/>
                </a:cubicBezTo>
                <a:cubicBezTo>
                  <a:pt x="2938" y="15706"/>
                  <a:pt x="2952" y="15711"/>
                  <a:pt x="2969" y="15712"/>
                </a:cubicBezTo>
                <a:cubicBezTo>
                  <a:pt x="3107" y="15704"/>
                  <a:pt x="3273" y="15552"/>
                  <a:pt x="3238" y="15410"/>
                </a:cubicBezTo>
                <a:cubicBezTo>
                  <a:pt x="3228" y="15406"/>
                  <a:pt x="3217" y="15403"/>
                  <a:pt x="3210" y="15396"/>
                </a:cubicBezTo>
                <a:lnTo>
                  <a:pt x="3210" y="15377"/>
                </a:lnTo>
                <a:lnTo>
                  <a:pt x="3219" y="15367"/>
                </a:lnTo>
                <a:cubicBezTo>
                  <a:pt x="3207" y="15332"/>
                  <a:pt x="3171" y="15304"/>
                  <a:pt x="3153" y="15273"/>
                </a:cubicBezTo>
                <a:lnTo>
                  <a:pt x="3143" y="15249"/>
                </a:lnTo>
                <a:cubicBezTo>
                  <a:pt x="3258" y="15287"/>
                  <a:pt x="3374" y="15351"/>
                  <a:pt x="3484" y="15259"/>
                </a:cubicBezTo>
                <a:cubicBezTo>
                  <a:pt x="3474" y="15364"/>
                  <a:pt x="3504" y="15468"/>
                  <a:pt x="3564" y="15556"/>
                </a:cubicBezTo>
                <a:lnTo>
                  <a:pt x="3545" y="15565"/>
                </a:lnTo>
                <a:cubicBezTo>
                  <a:pt x="3433" y="15530"/>
                  <a:pt x="3311" y="15568"/>
                  <a:pt x="3238" y="15660"/>
                </a:cubicBezTo>
                <a:cubicBezTo>
                  <a:pt x="3038" y="15919"/>
                  <a:pt x="3356" y="16198"/>
                  <a:pt x="3626" y="16070"/>
                </a:cubicBezTo>
                <a:cubicBezTo>
                  <a:pt x="3612" y="16177"/>
                  <a:pt x="3635" y="16285"/>
                  <a:pt x="3692" y="16377"/>
                </a:cubicBezTo>
                <a:cubicBezTo>
                  <a:pt x="3804" y="16484"/>
                  <a:pt x="4028" y="16475"/>
                  <a:pt x="4117" y="16344"/>
                </a:cubicBezTo>
                <a:lnTo>
                  <a:pt x="4141" y="16344"/>
                </a:lnTo>
                <a:cubicBezTo>
                  <a:pt x="4091" y="16473"/>
                  <a:pt x="4095" y="16618"/>
                  <a:pt x="4150" y="16745"/>
                </a:cubicBezTo>
                <a:cubicBezTo>
                  <a:pt x="4363" y="16897"/>
                  <a:pt x="4534" y="16710"/>
                  <a:pt x="4585" y="17094"/>
                </a:cubicBezTo>
                <a:cubicBezTo>
                  <a:pt x="4461" y="17082"/>
                  <a:pt x="4294" y="17072"/>
                  <a:pt x="4226" y="17198"/>
                </a:cubicBezTo>
                <a:cubicBezTo>
                  <a:pt x="4154" y="17322"/>
                  <a:pt x="4200" y="17480"/>
                  <a:pt x="4325" y="17552"/>
                </a:cubicBezTo>
                <a:cubicBezTo>
                  <a:pt x="4351" y="17566"/>
                  <a:pt x="4376" y="17575"/>
                  <a:pt x="4405" y="17580"/>
                </a:cubicBezTo>
                <a:cubicBezTo>
                  <a:pt x="4652" y="17617"/>
                  <a:pt x="4783" y="17346"/>
                  <a:pt x="4646" y="17155"/>
                </a:cubicBezTo>
                <a:lnTo>
                  <a:pt x="4618" y="17127"/>
                </a:lnTo>
                <a:cubicBezTo>
                  <a:pt x="4733" y="17166"/>
                  <a:pt x="4853" y="17230"/>
                  <a:pt x="4963" y="17137"/>
                </a:cubicBezTo>
                <a:cubicBezTo>
                  <a:pt x="4959" y="17256"/>
                  <a:pt x="4997" y="17375"/>
                  <a:pt x="5067" y="17472"/>
                </a:cubicBezTo>
                <a:cubicBezTo>
                  <a:pt x="4672" y="17321"/>
                  <a:pt x="4490" y="17922"/>
                  <a:pt x="4930" y="17967"/>
                </a:cubicBezTo>
                <a:cubicBezTo>
                  <a:pt x="5068" y="17959"/>
                  <a:pt x="5234" y="17806"/>
                  <a:pt x="5199" y="17665"/>
                </a:cubicBezTo>
                <a:cubicBezTo>
                  <a:pt x="5190" y="17661"/>
                  <a:pt x="5178" y="17658"/>
                  <a:pt x="5171" y="17651"/>
                </a:cubicBezTo>
                <a:lnTo>
                  <a:pt x="5171" y="17632"/>
                </a:lnTo>
                <a:lnTo>
                  <a:pt x="5180" y="17623"/>
                </a:lnTo>
                <a:cubicBezTo>
                  <a:pt x="5162" y="17589"/>
                  <a:pt x="5140" y="17557"/>
                  <a:pt x="5114" y="17528"/>
                </a:cubicBezTo>
                <a:lnTo>
                  <a:pt x="5105" y="17505"/>
                </a:lnTo>
                <a:cubicBezTo>
                  <a:pt x="5154" y="17497"/>
                  <a:pt x="5193" y="17522"/>
                  <a:pt x="5237" y="17528"/>
                </a:cubicBezTo>
                <a:cubicBezTo>
                  <a:pt x="5317" y="17529"/>
                  <a:pt x="5396" y="17510"/>
                  <a:pt x="5469" y="17476"/>
                </a:cubicBezTo>
                <a:cubicBezTo>
                  <a:pt x="5432" y="17588"/>
                  <a:pt x="5448" y="17712"/>
                  <a:pt x="5511" y="17811"/>
                </a:cubicBezTo>
                <a:cubicBezTo>
                  <a:pt x="4843" y="17648"/>
                  <a:pt x="5155" y="18682"/>
                  <a:pt x="5615" y="18160"/>
                </a:cubicBezTo>
                <a:cubicBezTo>
                  <a:pt x="5653" y="18101"/>
                  <a:pt x="5657" y="18029"/>
                  <a:pt x="5625" y="17967"/>
                </a:cubicBezTo>
                <a:lnTo>
                  <a:pt x="5582" y="17882"/>
                </a:lnTo>
                <a:cubicBezTo>
                  <a:pt x="5686" y="17894"/>
                  <a:pt x="5791" y="17929"/>
                  <a:pt x="5889" y="17863"/>
                </a:cubicBezTo>
                <a:cubicBezTo>
                  <a:pt x="5877" y="17977"/>
                  <a:pt x="5950" y="18088"/>
                  <a:pt x="5993" y="18189"/>
                </a:cubicBezTo>
                <a:cubicBezTo>
                  <a:pt x="6049" y="18181"/>
                  <a:pt x="6098" y="18226"/>
                  <a:pt x="6144" y="18245"/>
                </a:cubicBezTo>
                <a:cubicBezTo>
                  <a:pt x="6194" y="18248"/>
                  <a:pt x="6245" y="18241"/>
                  <a:pt x="6291" y="18222"/>
                </a:cubicBezTo>
                <a:lnTo>
                  <a:pt x="6343" y="18222"/>
                </a:lnTo>
                <a:cubicBezTo>
                  <a:pt x="6363" y="18249"/>
                  <a:pt x="6352" y="18299"/>
                  <a:pt x="6338" y="18326"/>
                </a:cubicBezTo>
                <a:cubicBezTo>
                  <a:pt x="6350" y="18361"/>
                  <a:pt x="6394" y="18491"/>
                  <a:pt x="6404" y="18528"/>
                </a:cubicBezTo>
                <a:cubicBezTo>
                  <a:pt x="6166" y="18466"/>
                  <a:pt x="5971" y="18647"/>
                  <a:pt x="6069" y="18887"/>
                </a:cubicBezTo>
                <a:cubicBezTo>
                  <a:pt x="6088" y="18925"/>
                  <a:pt x="6118" y="18958"/>
                  <a:pt x="6154" y="18981"/>
                </a:cubicBezTo>
                <a:cubicBezTo>
                  <a:pt x="6421" y="19115"/>
                  <a:pt x="6644" y="18833"/>
                  <a:pt x="6489" y="18599"/>
                </a:cubicBezTo>
                <a:cubicBezTo>
                  <a:pt x="6534" y="18597"/>
                  <a:pt x="6577" y="18604"/>
                  <a:pt x="6617" y="18623"/>
                </a:cubicBezTo>
                <a:cubicBezTo>
                  <a:pt x="6664" y="18624"/>
                  <a:pt x="6711" y="18618"/>
                  <a:pt x="6754" y="18599"/>
                </a:cubicBezTo>
                <a:lnTo>
                  <a:pt x="6839" y="18547"/>
                </a:lnTo>
                <a:cubicBezTo>
                  <a:pt x="6837" y="18610"/>
                  <a:pt x="6841" y="18674"/>
                  <a:pt x="6849" y="18736"/>
                </a:cubicBezTo>
                <a:cubicBezTo>
                  <a:pt x="6864" y="18781"/>
                  <a:pt x="6886" y="18823"/>
                  <a:pt x="6910" y="18863"/>
                </a:cubicBezTo>
                <a:cubicBezTo>
                  <a:pt x="6971" y="18925"/>
                  <a:pt x="7051" y="18956"/>
                  <a:pt x="7137" y="18948"/>
                </a:cubicBezTo>
                <a:cubicBezTo>
                  <a:pt x="7203" y="18942"/>
                  <a:pt x="7266" y="18916"/>
                  <a:pt x="7316" y="18873"/>
                </a:cubicBezTo>
                <a:cubicBezTo>
                  <a:pt x="7312" y="18904"/>
                  <a:pt x="7299" y="18986"/>
                  <a:pt x="7293" y="19014"/>
                </a:cubicBezTo>
                <a:cubicBezTo>
                  <a:pt x="7281" y="19099"/>
                  <a:pt x="7309" y="19184"/>
                  <a:pt x="7368" y="19246"/>
                </a:cubicBezTo>
                <a:cubicBezTo>
                  <a:pt x="7411" y="19278"/>
                  <a:pt x="7462" y="19300"/>
                  <a:pt x="7515" y="19307"/>
                </a:cubicBezTo>
                <a:cubicBezTo>
                  <a:pt x="7594" y="19315"/>
                  <a:pt x="7687" y="19268"/>
                  <a:pt x="7761" y="19246"/>
                </a:cubicBezTo>
                <a:cubicBezTo>
                  <a:pt x="7620" y="19459"/>
                  <a:pt x="7945" y="19775"/>
                  <a:pt x="8148" y="19595"/>
                </a:cubicBezTo>
                <a:cubicBezTo>
                  <a:pt x="8208" y="19538"/>
                  <a:pt x="8281" y="19458"/>
                  <a:pt x="8276" y="19368"/>
                </a:cubicBezTo>
                <a:cubicBezTo>
                  <a:pt x="8266" y="19322"/>
                  <a:pt x="8244" y="19274"/>
                  <a:pt x="8214" y="19236"/>
                </a:cubicBezTo>
                <a:lnTo>
                  <a:pt x="8210" y="19213"/>
                </a:lnTo>
                <a:cubicBezTo>
                  <a:pt x="8316" y="19243"/>
                  <a:pt x="8425" y="19243"/>
                  <a:pt x="8531" y="19213"/>
                </a:cubicBezTo>
                <a:cubicBezTo>
                  <a:pt x="8564" y="19273"/>
                  <a:pt x="8549" y="19344"/>
                  <a:pt x="8564" y="19411"/>
                </a:cubicBezTo>
                <a:cubicBezTo>
                  <a:pt x="8592" y="19437"/>
                  <a:pt x="8621" y="19465"/>
                  <a:pt x="8644" y="19496"/>
                </a:cubicBezTo>
                <a:cubicBezTo>
                  <a:pt x="8738" y="19589"/>
                  <a:pt x="8954" y="19563"/>
                  <a:pt x="9037" y="19463"/>
                </a:cubicBezTo>
                <a:cubicBezTo>
                  <a:pt x="9121" y="19384"/>
                  <a:pt x="9084" y="19264"/>
                  <a:pt x="9089" y="19165"/>
                </a:cubicBezTo>
                <a:lnTo>
                  <a:pt x="9098" y="19147"/>
                </a:lnTo>
                <a:cubicBezTo>
                  <a:pt x="9165" y="19124"/>
                  <a:pt x="9243" y="19163"/>
                  <a:pt x="9311" y="19132"/>
                </a:cubicBezTo>
                <a:lnTo>
                  <a:pt x="9334" y="19113"/>
                </a:lnTo>
                <a:cubicBezTo>
                  <a:pt x="9338" y="19225"/>
                  <a:pt x="9379" y="19332"/>
                  <a:pt x="9448" y="19420"/>
                </a:cubicBezTo>
                <a:cubicBezTo>
                  <a:pt x="9270" y="19331"/>
                  <a:pt x="9087" y="19452"/>
                  <a:pt x="9027" y="19628"/>
                </a:cubicBezTo>
                <a:cubicBezTo>
                  <a:pt x="9004" y="19753"/>
                  <a:pt x="9096" y="19849"/>
                  <a:pt x="9197" y="19906"/>
                </a:cubicBezTo>
                <a:cubicBezTo>
                  <a:pt x="9434" y="20007"/>
                  <a:pt x="9657" y="19710"/>
                  <a:pt x="9505" y="19510"/>
                </a:cubicBezTo>
                <a:lnTo>
                  <a:pt x="9505" y="19482"/>
                </a:lnTo>
                <a:lnTo>
                  <a:pt x="9514" y="19472"/>
                </a:lnTo>
                <a:cubicBezTo>
                  <a:pt x="9643" y="19499"/>
                  <a:pt x="9779" y="19468"/>
                  <a:pt x="9883" y="19387"/>
                </a:cubicBezTo>
                <a:cubicBezTo>
                  <a:pt x="9879" y="19419"/>
                  <a:pt x="9865" y="19505"/>
                  <a:pt x="9859" y="19533"/>
                </a:cubicBezTo>
                <a:cubicBezTo>
                  <a:pt x="9848" y="19618"/>
                  <a:pt x="9874" y="19704"/>
                  <a:pt x="9935" y="19765"/>
                </a:cubicBezTo>
                <a:cubicBezTo>
                  <a:pt x="9977" y="19797"/>
                  <a:pt x="10028" y="19814"/>
                  <a:pt x="10081" y="19821"/>
                </a:cubicBezTo>
                <a:cubicBezTo>
                  <a:pt x="10160" y="19829"/>
                  <a:pt x="10253" y="19787"/>
                  <a:pt x="10327" y="19765"/>
                </a:cubicBezTo>
                <a:cubicBezTo>
                  <a:pt x="10331" y="19831"/>
                  <a:pt x="10311" y="19895"/>
                  <a:pt x="10313" y="19958"/>
                </a:cubicBezTo>
                <a:cubicBezTo>
                  <a:pt x="10365" y="20086"/>
                  <a:pt x="10478" y="20191"/>
                  <a:pt x="10625" y="20147"/>
                </a:cubicBezTo>
                <a:cubicBezTo>
                  <a:pt x="10765" y="20110"/>
                  <a:pt x="10851" y="19966"/>
                  <a:pt x="10814" y="19826"/>
                </a:cubicBezTo>
                <a:cubicBezTo>
                  <a:pt x="10804" y="19790"/>
                  <a:pt x="10785" y="19760"/>
                  <a:pt x="10762" y="19732"/>
                </a:cubicBezTo>
                <a:cubicBezTo>
                  <a:pt x="10855" y="19732"/>
                  <a:pt x="11007" y="19744"/>
                  <a:pt x="11078" y="19670"/>
                </a:cubicBezTo>
                <a:cubicBezTo>
                  <a:pt x="11191" y="19599"/>
                  <a:pt x="11180" y="19439"/>
                  <a:pt x="11182" y="19321"/>
                </a:cubicBezTo>
                <a:cubicBezTo>
                  <a:pt x="11231" y="19322"/>
                  <a:pt x="11280" y="19318"/>
                  <a:pt x="11329" y="19312"/>
                </a:cubicBezTo>
                <a:cubicBezTo>
                  <a:pt x="11366" y="19294"/>
                  <a:pt x="11408" y="19290"/>
                  <a:pt x="11447" y="19302"/>
                </a:cubicBezTo>
                <a:lnTo>
                  <a:pt x="11428" y="19321"/>
                </a:lnTo>
                <a:cubicBezTo>
                  <a:pt x="11414" y="19388"/>
                  <a:pt x="11476" y="19439"/>
                  <a:pt x="11489" y="19500"/>
                </a:cubicBezTo>
                <a:cubicBezTo>
                  <a:pt x="11487" y="19520"/>
                  <a:pt x="11475" y="19537"/>
                  <a:pt x="11456" y="19543"/>
                </a:cubicBezTo>
                <a:cubicBezTo>
                  <a:pt x="11315" y="19476"/>
                  <a:pt x="11154" y="19633"/>
                  <a:pt x="11121" y="19765"/>
                </a:cubicBezTo>
                <a:cubicBezTo>
                  <a:pt x="11093" y="19862"/>
                  <a:pt x="11175" y="19947"/>
                  <a:pt x="11239" y="20010"/>
                </a:cubicBezTo>
                <a:cubicBezTo>
                  <a:pt x="11331" y="20082"/>
                  <a:pt x="11462" y="20078"/>
                  <a:pt x="11546" y="19996"/>
                </a:cubicBezTo>
                <a:cubicBezTo>
                  <a:pt x="11658" y="19915"/>
                  <a:pt x="11684" y="19759"/>
                  <a:pt x="11603" y="19647"/>
                </a:cubicBezTo>
                <a:cubicBezTo>
                  <a:pt x="11596" y="19637"/>
                  <a:pt x="11592" y="19627"/>
                  <a:pt x="11584" y="19618"/>
                </a:cubicBezTo>
                <a:cubicBezTo>
                  <a:pt x="11679" y="19633"/>
                  <a:pt x="11791" y="19672"/>
                  <a:pt x="11872" y="19599"/>
                </a:cubicBezTo>
                <a:lnTo>
                  <a:pt x="11967" y="19557"/>
                </a:lnTo>
                <a:cubicBezTo>
                  <a:pt x="11868" y="19741"/>
                  <a:pt x="12052" y="20032"/>
                  <a:pt x="12264" y="19953"/>
                </a:cubicBezTo>
                <a:cubicBezTo>
                  <a:pt x="12449" y="19894"/>
                  <a:pt x="12540" y="19676"/>
                  <a:pt x="12401" y="19524"/>
                </a:cubicBezTo>
                <a:cubicBezTo>
                  <a:pt x="12519" y="19521"/>
                  <a:pt x="12640" y="19511"/>
                  <a:pt x="12756" y="19491"/>
                </a:cubicBezTo>
                <a:cubicBezTo>
                  <a:pt x="12608" y="19919"/>
                  <a:pt x="13274" y="20048"/>
                  <a:pt x="13247" y="19576"/>
                </a:cubicBezTo>
                <a:cubicBezTo>
                  <a:pt x="13222" y="19458"/>
                  <a:pt x="13104" y="19388"/>
                  <a:pt x="13002" y="19345"/>
                </a:cubicBezTo>
                <a:lnTo>
                  <a:pt x="12950" y="19364"/>
                </a:lnTo>
                <a:lnTo>
                  <a:pt x="12940" y="19378"/>
                </a:lnTo>
                <a:lnTo>
                  <a:pt x="12935" y="19378"/>
                </a:lnTo>
                <a:lnTo>
                  <a:pt x="12926" y="19387"/>
                </a:lnTo>
                <a:lnTo>
                  <a:pt x="12907" y="19378"/>
                </a:lnTo>
                <a:cubicBezTo>
                  <a:pt x="12870" y="19407"/>
                  <a:pt x="12831" y="19436"/>
                  <a:pt x="12789" y="19458"/>
                </a:cubicBezTo>
                <a:cubicBezTo>
                  <a:pt x="12798" y="19416"/>
                  <a:pt x="12809" y="19326"/>
                  <a:pt x="12813" y="19283"/>
                </a:cubicBezTo>
                <a:lnTo>
                  <a:pt x="12822" y="19113"/>
                </a:lnTo>
                <a:cubicBezTo>
                  <a:pt x="12895" y="19122"/>
                  <a:pt x="12968" y="19111"/>
                  <a:pt x="13035" y="19080"/>
                </a:cubicBezTo>
                <a:lnTo>
                  <a:pt x="13096" y="19038"/>
                </a:lnTo>
                <a:cubicBezTo>
                  <a:pt x="13085" y="19163"/>
                  <a:pt x="13106" y="19304"/>
                  <a:pt x="13214" y="19387"/>
                </a:cubicBezTo>
                <a:cubicBezTo>
                  <a:pt x="13481" y="19531"/>
                  <a:pt x="13702" y="19267"/>
                  <a:pt x="13644" y="19005"/>
                </a:cubicBezTo>
                <a:cubicBezTo>
                  <a:pt x="13742" y="19023"/>
                  <a:pt x="13839" y="18990"/>
                  <a:pt x="13914" y="18925"/>
                </a:cubicBezTo>
                <a:cubicBezTo>
                  <a:pt x="13834" y="19480"/>
                  <a:pt x="14621" y="19413"/>
                  <a:pt x="14438" y="18878"/>
                </a:cubicBezTo>
                <a:cubicBezTo>
                  <a:pt x="14539" y="18874"/>
                  <a:pt x="14638" y="18859"/>
                  <a:pt x="14736" y="18840"/>
                </a:cubicBezTo>
                <a:cubicBezTo>
                  <a:pt x="14736" y="18932"/>
                  <a:pt x="14730" y="19051"/>
                  <a:pt x="14797" y="19123"/>
                </a:cubicBezTo>
                <a:cubicBezTo>
                  <a:pt x="14845" y="19180"/>
                  <a:pt x="14946" y="19190"/>
                  <a:pt x="15020" y="19184"/>
                </a:cubicBezTo>
                <a:lnTo>
                  <a:pt x="15020" y="19180"/>
                </a:lnTo>
                <a:cubicBezTo>
                  <a:pt x="15228" y="19164"/>
                  <a:pt x="15285" y="18885"/>
                  <a:pt x="15152" y="18745"/>
                </a:cubicBezTo>
                <a:cubicBezTo>
                  <a:pt x="15106" y="18698"/>
                  <a:pt x="15038" y="18673"/>
                  <a:pt x="14972" y="18684"/>
                </a:cubicBezTo>
                <a:cubicBezTo>
                  <a:pt x="14924" y="18689"/>
                  <a:pt x="14840" y="18691"/>
                  <a:pt x="14802" y="18727"/>
                </a:cubicBezTo>
                <a:cubicBezTo>
                  <a:pt x="14802" y="18660"/>
                  <a:pt x="14801" y="18521"/>
                  <a:pt x="14793" y="18453"/>
                </a:cubicBezTo>
                <a:cubicBezTo>
                  <a:pt x="14841" y="18454"/>
                  <a:pt x="14891" y="18455"/>
                  <a:pt x="14939" y="18448"/>
                </a:cubicBezTo>
                <a:cubicBezTo>
                  <a:pt x="14986" y="18448"/>
                  <a:pt x="15030" y="18429"/>
                  <a:pt x="15067" y="18401"/>
                </a:cubicBezTo>
                <a:cubicBezTo>
                  <a:pt x="15048" y="18619"/>
                  <a:pt x="15227" y="18835"/>
                  <a:pt x="15450" y="18736"/>
                </a:cubicBezTo>
                <a:cubicBezTo>
                  <a:pt x="15629" y="18673"/>
                  <a:pt x="15643" y="18472"/>
                  <a:pt x="15587" y="18316"/>
                </a:cubicBezTo>
                <a:cubicBezTo>
                  <a:pt x="15688" y="18308"/>
                  <a:pt x="15801" y="18317"/>
                  <a:pt x="15884" y="18250"/>
                </a:cubicBezTo>
                <a:cubicBezTo>
                  <a:pt x="16018" y="18135"/>
                  <a:pt x="15988" y="17909"/>
                  <a:pt x="15861" y="17807"/>
                </a:cubicBezTo>
                <a:cubicBezTo>
                  <a:pt x="15989" y="17873"/>
                  <a:pt x="16139" y="17873"/>
                  <a:pt x="16267" y="17807"/>
                </a:cubicBezTo>
                <a:cubicBezTo>
                  <a:pt x="16194" y="18088"/>
                  <a:pt x="16467" y="18325"/>
                  <a:pt x="16707" y="18113"/>
                </a:cubicBezTo>
                <a:cubicBezTo>
                  <a:pt x="16736" y="18076"/>
                  <a:pt x="16750" y="18033"/>
                  <a:pt x="16754" y="17986"/>
                </a:cubicBezTo>
                <a:cubicBezTo>
                  <a:pt x="16807" y="17719"/>
                  <a:pt x="16481" y="17598"/>
                  <a:pt x="16305" y="17774"/>
                </a:cubicBezTo>
                <a:cubicBezTo>
                  <a:pt x="16326" y="17689"/>
                  <a:pt x="16398" y="17590"/>
                  <a:pt x="16338" y="17505"/>
                </a:cubicBezTo>
                <a:cubicBezTo>
                  <a:pt x="16311" y="17367"/>
                  <a:pt x="16577" y="17435"/>
                  <a:pt x="16645" y="17325"/>
                </a:cubicBezTo>
                <a:cubicBezTo>
                  <a:pt x="16632" y="17370"/>
                  <a:pt x="16626" y="17416"/>
                  <a:pt x="16622" y="17462"/>
                </a:cubicBezTo>
                <a:cubicBezTo>
                  <a:pt x="16622" y="17578"/>
                  <a:pt x="16740" y="17696"/>
                  <a:pt x="16849" y="17731"/>
                </a:cubicBezTo>
                <a:cubicBezTo>
                  <a:pt x="16902" y="17737"/>
                  <a:pt x="16958" y="17726"/>
                  <a:pt x="17004" y="17698"/>
                </a:cubicBezTo>
                <a:cubicBezTo>
                  <a:pt x="17193" y="17584"/>
                  <a:pt x="17176" y="17360"/>
                  <a:pt x="17023" y="17226"/>
                </a:cubicBezTo>
                <a:cubicBezTo>
                  <a:pt x="17124" y="17244"/>
                  <a:pt x="17217" y="17334"/>
                  <a:pt x="17321" y="17273"/>
                </a:cubicBezTo>
                <a:cubicBezTo>
                  <a:pt x="17517" y="17193"/>
                  <a:pt x="17540" y="16984"/>
                  <a:pt x="17430" y="16820"/>
                </a:cubicBezTo>
                <a:cubicBezTo>
                  <a:pt x="17466" y="16828"/>
                  <a:pt x="17567" y="16850"/>
                  <a:pt x="17605" y="16853"/>
                </a:cubicBezTo>
                <a:cubicBezTo>
                  <a:pt x="17674" y="16850"/>
                  <a:pt x="17737" y="16824"/>
                  <a:pt x="17789" y="16778"/>
                </a:cubicBezTo>
                <a:cubicBezTo>
                  <a:pt x="17932" y="16664"/>
                  <a:pt x="17868" y="16463"/>
                  <a:pt x="17775" y="16339"/>
                </a:cubicBezTo>
                <a:cubicBezTo>
                  <a:pt x="17926" y="16378"/>
                  <a:pt x="18118" y="16391"/>
                  <a:pt x="18191" y="16221"/>
                </a:cubicBezTo>
                <a:cubicBezTo>
                  <a:pt x="18235" y="16131"/>
                  <a:pt x="18202" y="16019"/>
                  <a:pt x="18176" y="15929"/>
                </a:cubicBezTo>
                <a:cubicBezTo>
                  <a:pt x="18658" y="16023"/>
                  <a:pt x="18686" y="15290"/>
                  <a:pt x="18200" y="15391"/>
                </a:cubicBezTo>
                <a:lnTo>
                  <a:pt x="18124" y="15419"/>
                </a:lnTo>
                <a:cubicBezTo>
                  <a:pt x="18152" y="15312"/>
                  <a:pt x="18144" y="15198"/>
                  <a:pt x="18106" y="15094"/>
                </a:cubicBezTo>
                <a:cubicBezTo>
                  <a:pt x="18196" y="15175"/>
                  <a:pt x="18292" y="15114"/>
                  <a:pt x="18389" y="15094"/>
                </a:cubicBezTo>
                <a:lnTo>
                  <a:pt x="18399" y="15103"/>
                </a:lnTo>
                <a:cubicBezTo>
                  <a:pt x="18351" y="15646"/>
                  <a:pt x="19108" y="15478"/>
                  <a:pt x="18876" y="14980"/>
                </a:cubicBezTo>
                <a:lnTo>
                  <a:pt x="18866" y="14976"/>
                </a:lnTo>
                <a:cubicBezTo>
                  <a:pt x="19129" y="15053"/>
                  <a:pt x="19409" y="14777"/>
                  <a:pt x="19174" y="14546"/>
                </a:cubicBezTo>
                <a:cubicBezTo>
                  <a:pt x="19079" y="14461"/>
                  <a:pt x="18958" y="14488"/>
                  <a:pt x="18843" y="14513"/>
                </a:cubicBezTo>
                <a:cubicBezTo>
                  <a:pt x="18863" y="14402"/>
                  <a:pt x="18845" y="14287"/>
                  <a:pt x="18791" y="14188"/>
                </a:cubicBezTo>
                <a:cubicBezTo>
                  <a:pt x="19077" y="14230"/>
                  <a:pt x="19325" y="13957"/>
                  <a:pt x="19107" y="13711"/>
                </a:cubicBezTo>
                <a:cubicBezTo>
                  <a:pt x="19170" y="13721"/>
                  <a:pt x="19291" y="13747"/>
                  <a:pt x="19353" y="13725"/>
                </a:cubicBezTo>
                <a:cubicBezTo>
                  <a:pt x="19574" y="13680"/>
                  <a:pt x="19570" y="13426"/>
                  <a:pt x="19481" y="13263"/>
                </a:cubicBezTo>
                <a:cubicBezTo>
                  <a:pt x="19639" y="13308"/>
                  <a:pt x="19821" y="13267"/>
                  <a:pt x="19873" y="13088"/>
                </a:cubicBezTo>
                <a:cubicBezTo>
                  <a:pt x="19885" y="13046"/>
                  <a:pt x="19885" y="12998"/>
                  <a:pt x="19873" y="12956"/>
                </a:cubicBezTo>
                <a:cubicBezTo>
                  <a:pt x="19837" y="12873"/>
                  <a:pt x="19778" y="12806"/>
                  <a:pt x="19698" y="12763"/>
                </a:cubicBezTo>
                <a:cubicBezTo>
                  <a:pt x="19651" y="12751"/>
                  <a:pt x="19588" y="12740"/>
                  <a:pt x="19561" y="12786"/>
                </a:cubicBezTo>
                <a:cubicBezTo>
                  <a:pt x="19515" y="12778"/>
                  <a:pt x="19469" y="12799"/>
                  <a:pt x="19443" y="12838"/>
                </a:cubicBezTo>
                <a:lnTo>
                  <a:pt x="19415" y="12857"/>
                </a:lnTo>
                <a:cubicBezTo>
                  <a:pt x="19438" y="12796"/>
                  <a:pt x="19460" y="12732"/>
                  <a:pt x="19476" y="12668"/>
                </a:cubicBezTo>
                <a:cubicBezTo>
                  <a:pt x="19471" y="12606"/>
                  <a:pt x="19453" y="12545"/>
                  <a:pt x="19424" y="12489"/>
                </a:cubicBezTo>
                <a:cubicBezTo>
                  <a:pt x="19482" y="12450"/>
                  <a:pt x="19598" y="12494"/>
                  <a:pt x="19656" y="12447"/>
                </a:cubicBezTo>
                <a:cubicBezTo>
                  <a:pt x="19790" y="12381"/>
                  <a:pt x="19845" y="12218"/>
                  <a:pt x="19779" y="12083"/>
                </a:cubicBezTo>
                <a:cubicBezTo>
                  <a:pt x="19738" y="12000"/>
                  <a:pt x="19658" y="11943"/>
                  <a:pt x="19566" y="11932"/>
                </a:cubicBezTo>
                <a:cubicBezTo>
                  <a:pt x="19496" y="11932"/>
                  <a:pt x="19428" y="11942"/>
                  <a:pt x="19363" y="11965"/>
                </a:cubicBezTo>
                <a:cubicBezTo>
                  <a:pt x="19376" y="11915"/>
                  <a:pt x="19383" y="11866"/>
                  <a:pt x="19386" y="11814"/>
                </a:cubicBezTo>
                <a:cubicBezTo>
                  <a:pt x="19377" y="11759"/>
                  <a:pt x="19363" y="11702"/>
                  <a:pt x="19344" y="11649"/>
                </a:cubicBezTo>
                <a:cubicBezTo>
                  <a:pt x="19489" y="11672"/>
                  <a:pt x="19689" y="11653"/>
                  <a:pt x="19693" y="11465"/>
                </a:cubicBezTo>
                <a:cubicBezTo>
                  <a:pt x="19703" y="11369"/>
                  <a:pt x="19688" y="11271"/>
                  <a:pt x="19651" y="11182"/>
                </a:cubicBezTo>
                <a:cubicBezTo>
                  <a:pt x="19804" y="11249"/>
                  <a:pt x="19986" y="11180"/>
                  <a:pt x="20053" y="11026"/>
                </a:cubicBezTo>
                <a:cubicBezTo>
                  <a:pt x="20054" y="11025"/>
                  <a:pt x="20052" y="11019"/>
                  <a:pt x="20053" y="11017"/>
                </a:cubicBezTo>
                <a:cubicBezTo>
                  <a:pt x="20135" y="10744"/>
                  <a:pt x="19813" y="10597"/>
                  <a:pt x="19599" y="10739"/>
                </a:cubicBezTo>
                <a:cubicBezTo>
                  <a:pt x="19667" y="10635"/>
                  <a:pt x="19667" y="10498"/>
                  <a:pt x="19599" y="10394"/>
                </a:cubicBezTo>
                <a:cubicBezTo>
                  <a:pt x="19757" y="10394"/>
                  <a:pt x="19958" y="10343"/>
                  <a:pt x="19977" y="10158"/>
                </a:cubicBezTo>
                <a:cubicBezTo>
                  <a:pt x="19984" y="10071"/>
                  <a:pt x="19948" y="9985"/>
                  <a:pt x="19883" y="9927"/>
                </a:cubicBezTo>
                <a:cubicBezTo>
                  <a:pt x="19850" y="9891"/>
                  <a:pt x="19810" y="9861"/>
                  <a:pt x="19764" y="9847"/>
                </a:cubicBezTo>
                <a:cubicBezTo>
                  <a:pt x="19693" y="9820"/>
                  <a:pt x="19623" y="9862"/>
                  <a:pt x="19556" y="9885"/>
                </a:cubicBezTo>
                <a:lnTo>
                  <a:pt x="19533" y="9875"/>
                </a:lnTo>
                <a:cubicBezTo>
                  <a:pt x="19525" y="9808"/>
                  <a:pt x="19584" y="9736"/>
                  <a:pt x="19533" y="9663"/>
                </a:cubicBezTo>
                <a:lnTo>
                  <a:pt x="19490" y="9573"/>
                </a:lnTo>
                <a:cubicBezTo>
                  <a:pt x="19553" y="9576"/>
                  <a:pt x="19618" y="9573"/>
                  <a:pt x="19679" y="9559"/>
                </a:cubicBezTo>
                <a:cubicBezTo>
                  <a:pt x="20073" y="9432"/>
                  <a:pt x="19777" y="8853"/>
                  <a:pt x="19419" y="9064"/>
                </a:cubicBezTo>
                <a:cubicBezTo>
                  <a:pt x="19464" y="8950"/>
                  <a:pt x="19448" y="8819"/>
                  <a:pt x="19377" y="8719"/>
                </a:cubicBezTo>
                <a:cubicBezTo>
                  <a:pt x="19818" y="8868"/>
                  <a:pt x="19890" y="8180"/>
                  <a:pt x="19438" y="8210"/>
                </a:cubicBezTo>
                <a:cubicBezTo>
                  <a:pt x="19420" y="8221"/>
                  <a:pt x="19369" y="8248"/>
                  <a:pt x="19353" y="8262"/>
                </a:cubicBezTo>
                <a:lnTo>
                  <a:pt x="19320" y="8266"/>
                </a:lnTo>
                <a:cubicBezTo>
                  <a:pt x="19324" y="8204"/>
                  <a:pt x="19309" y="8115"/>
                  <a:pt x="19311" y="8054"/>
                </a:cubicBezTo>
                <a:cubicBezTo>
                  <a:pt x="19297" y="8029"/>
                  <a:pt x="19287" y="8005"/>
                  <a:pt x="19278" y="7979"/>
                </a:cubicBezTo>
                <a:cubicBezTo>
                  <a:pt x="19190" y="7848"/>
                  <a:pt x="19011" y="7811"/>
                  <a:pt x="18881" y="7898"/>
                </a:cubicBezTo>
                <a:cubicBezTo>
                  <a:pt x="18869" y="7906"/>
                  <a:pt x="18858" y="7917"/>
                  <a:pt x="18848" y="7927"/>
                </a:cubicBezTo>
                <a:cubicBezTo>
                  <a:pt x="18858" y="7821"/>
                  <a:pt x="18884" y="7691"/>
                  <a:pt x="18833" y="7592"/>
                </a:cubicBezTo>
                <a:cubicBezTo>
                  <a:pt x="18942" y="7590"/>
                  <a:pt x="19050" y="7568"/>
                  <a:pt x="19150" y="7526"/>
                </a:cubicBezTo>
                <a:cubicBezTo>
                  <a:pt x="19077" y="7807"/>
                  <a:pt x="19346" y="8043"/>
                  <a:pt x="19585" y="7832"/>
                </a:cubicBezTo>
                <a:cubicBezTo>
                  <a:pt x="19614" y="7795"/>
                  <a:pt x="19632" y="7752"/>
                  <a:pt x="19637" y="7705"/>
                </a:cubicBezTo>
                <a:cubicBezTo>
                  <a:pt x="19690" y="7438"/>
                  <a:pt x="19359" y="7317"/>
                  <a:pt x="19183" y="7493"/>
                </a:cubicBezTo>
                <a:cubicBezTo>
                  <a:pt x="19291" y="7220"/>
                  <a:pt x="19099" y="6972"/>
                  <a:pt x="18805" y="7068"/>
                </a:cubicBezTo>
                <a:cubicBezTo>
                  <a:pt x="18797" y="7068"/>
                  <a:pt x="18777" y="7074"/>
                  <a:pt x="18772" y="7082"/>
                </a:cubicBezTo>
                <a:cubicBezTo>
                  <a:pt x="18783" y="7031"/>
                  <a:pt x="18793" y="6972"/>
                  <a:pt x="18805" y="6922"/>
                </a:cubicBezTo>
                <a:cubicBezTo>
                  <a:pt x="18795" y="6890"/>
                  <a:pt x="18785" y="6858"/>
                  <a:pt x="18772" y="6827"/>
                </a:cubicBezTo>
                <a:lnTo>
                  <a:pt x="18720" y="6742"/>
                </a:lnTo>
                <a:cubicBezTo>
                  <a:pt x="18812" y="6738"/>
                  <a:pt x="18949" y="6763"/>
                  <a:pt x="19018" y="6690"/>
                </a:cubicBezTo>
                <a:cubicBezTo>
                  <a:pt x="19119" y="6575"/>
                  <a:pt x="19109" y="6400"/>
                  <a:pt x="18994" y="6299"/>
                </a:cubicBezTo>
                <a:cubicBezTo>
                  <a:pt x="18978" y="6285"/>
                  <a:pt x="18960" y="6271"/>
                  <a:pt x="18942" y="6261"/>
                </a:cubicBezTo>
                <a:cubicBezTo>
                  <a:pt x="18704" y="6202"/>
                  <a:pt x="18518" y="6369"/>
                  <a:pt x="18616" y="6610"/>
                </a:cubicBezTo>
                <a:lnTo>
                  <a:pt x="18644" y="6672"/>
                </a:lnTo>
                <a:lnTo>
                  <a:pt x="18635" y="6681"/>
                </a:lnTo>
                <a:cubicBezTo>
                  <a:pt x="18529" y="6648"/>
                  <a:pt x="18435" y="6622"/>
                  <a:pt x="18328" y="6690"/>
                </a:cubicBezTo>
                <a:cubicBezTo>
                  <a:pt x="18336" y="6573"/>
                  <a:pt x="18298" y="6456"/>
                  <a:pt x="18224" y="6365"/>
                </a:cubicBezTo>
                <a:cubicBezTo>
                  <a:pt x="18253" y="6363"/>
                  <a:pt x="18281" y="6367"/>
                  <a:pt x="18309" y="6374"/>
                </a:cubicBezTo>
                <a:cubicBezTo>
                  <a:pt x="18374" y="6405"/>
                  <a:pt x="18452" y="6405"/>
                  <a:pt x="18517" y="6374"/>
                </a:cubicBezTo>
                <a:cubicBezTo>
                  <a:pt x="18740" y="6270"/>
                  <a:pt x="18706" y="5905"/>
                  <a:pt x="18465" y="5851"/>
                </a:cubicBezTo>
                <a:cubicBezTo>
                  <a:pt x="18369" y="5848"/>
                  <a:pt x="18274" y="5875"/>
                  <a:pt x="18191" y="5921"/>
                </a:cubicBezTo>
                <a:cubicBezTo>
                  <a:pt x="18205" y="5759"/>
                  <a:pt x="18183" y="5563"/>
                  <a:pt x="18002" y="5511"/>
                </a:cubicBezTo>
                <a:cubicBezTo>
                  <a:pt x="17935" y="5494"/>
                  <a:pt x="17846" y="5518"/>
                  <a:pt x="17779" y="5511"/>
                </a:cubicBezTo>
                <a:cubicBezTo>
                  <a:pt x="17777" y="5393"/>
                  <a:pt x="17732" y="5280"/>
                  <a:pt x="17652" y="5195"/>
                </a:cubicBezTo>
                <a:cubicBezTo>
                  <a:pt x="17543" y="5143"/>
                  <a:pt x="17433" y="5164"/>
                  <a:pt x="17316" y="5166"/>
                </a:cubicBezTo>
                <a:lnTo>
                  <a:pt x="17307" y="5157"/>
                </a:lnTo>
                <a:cubicBezTo>
                  <a:pt x="17317" y="5090"/>
                  <a:pt x="17352" y="5032"/>
                  <a:pt x="17307" y="4964"/>
                </a:cubicBezTo>
                <a:lnTo>
                  <a:pt x="17293" y="4898"/>
                </a:lnTo>
                <a:cubicBezTo>
                  <a:pt x="17364" y="4896"/>
                  <a:pt x="17432" y="4878"/>
                  <a:pt x="17496" y="4846"/>
                </a:cubicBezTo>
                <a:cubicBezTo>
                  <a:pt x="17568" y="4792"/>
                  <a:pt x="17620" y="4713"/>
                  <a:pt x="17633" y="4624"/>
                </a:cubicBezTo>
                <a:cubicBezTo>
                  <a:pt x="17633" y="4344"/>
                  <a:pt x="17240" y="4252"/>
                  <a:pt x="17127" y="4520"/>
                </a:cubicBezTo>
                <a:cubicBezTo>
                  <a:pt x="17081" y="4589"/>
                  <a:pt x="17089" y="4681"/>
                  <a:pt x="17146" y="4742"/>
                </a:cubicBezTo>
                <a:lnTo>
                  <a:pt x="17146" y="4784"/>
                </a:lnTo>
                <a:cubicBezTo>
                  <a:pt x="17054" y="4754"/>
                  <a:pt x="16953" y="4758"/>
                  <a:pt x="16863" y="4794"/>
                </a:cubicBezTo>
                <a:cubicBezTo>
                  <a:pt x="16875" y="4547"/>
                  <a:pt x="16651" y="4328"/>
                  <a:pt x="16409" y="4445"/>
                </a:cubicBezTo>
                <a:cubicBezTo>
                  <a:pt x="16410" y="4379"/>
                  <a:pt x="16402" y="4311"/>
                  <a:pt x="16390" y="4246"/>
                </a:cubicBezTo>
                <a:lnTo>
                  <a:pt x="16366" y="4180"/>
                </a:lnTo>
                <a:cubicBezTo>
                  <a:pt x="16592" y="4200"/>
                  <a:pt x="16778" y="4025"/>
                  <a:pt x="16702" y="3798"/>
                </a:cubicBezTo>
                <a:cubicBezTo>
                  <a:pt x="16611" y="3594"/>
                  <a:pt x="16351" y="3589"/>
                  <a:pt x="16206" y="3737"/>
                </a:cubicBezTo>
                <a:cubicBezTo>
                  <a:pt x="16442" y="3329"/>
                  <a:pt x="15851" y="3032"/>
                  <a:pt x="15724" y="3506"/>
                </a:cubicBezTo>
                <a:cubicBezTo>
                  <a:pt x="15712" y="3589"/>
                  <a:pt x="15786" y="3658"/>
                  <a:pt x="15795" y="3737"/>
                </a:cubicBezTo>
                <a:cubicBezTo>
                  <a:pt x="15731" y="3716"/>
                  <a:pt x="15663" y="3702"/>
                  <a:pt x="15596" y="3694"/>
                </a:cubicBezTo>
                <a:cubicBezTo>
                  <a:pt x="15558" y="3701"/>
                  <a:pt x="15523" y="3711"/>
                  <a:pt x="15487" y="3727"/>
                </a:cubicBezTo>
                <a:cubicBezTo>
                  <a:pt x="15487" y="3641"/>
                  <a:pt x="15471" y="3556"/>
                  <a:pt x="15450" y="3473"/>
                </a:cubicBezTo>
                <a:cubicBezTo>
                  <a:pt x="15609" y="3450"/>
                  <a:pt x="15773" y="3375"/>
                  <a:pt x="15795" y="3199"/>
                </a:cubicBezTo>
                <a:cubicBezTo>
                  <a:pt x="15787" y="3059"/>
                  <a:pt x="15682" y="2941"/>
                  <a:pt x="15544" y="2916"/>
                </a:cubicBezTo>
                <a:cubicBezTo>
                  <a:pt x="15462" y="2907"/>
                  <a:pt x="15386" y="2954"/>
                  <a:pt x="15313" y="2982"/>
                </a:cubicBezTo>
                <a:cubicBezTo>
                  <a:pt x="15373" y="2878"/>
                  <a:pt x="15355" y="2746"/>
                  <a:pt x="15265" y="2666"/>
                </a:cubicBezTo>
                <a:cubicBezTo>
                  <a:pt x="15230" y="2631"/>
                  <a:pt x="15187" y="2603"/>
                  <a:pt x="15142" y="2581"/>
                </a:cubicBezTo>
                <a:cubicBezTo>
                  <a:pt x="14910" y="2523"/>
                  <a:pt x="14709" y="2817"/>
                  <a:pt x="14859" y="3010"/>
                </a:cubicBezTo>
                <a:cubicBezTo>
                  <a:pt x="14750" y="2983"/>
                  <a:pt x="14618" y="2974"/>
                  <a:pt x="14528" y="3053"/>
                </a:cubicBezTo>
                <a:cubicBezTo>
                  <a:pt x="14525" y="2938"/>
                  <a:pt x="14514" y="2821"/>
                  <a:pt x="14495" y="2708"/>
                </a:cubicBezTo>
                <a:cubicBezTo>
                  <a:pt x="14620" y="2708"/>
                  <a:pt x="14785" y="2727"/>
                  <a:pt x="14854" y="2600"/>
                </a:cubicBezTo>
                <a:cubicBezTo>
                  <a:pt x="14907" y="2493"/>
                  <a:pt x="14890" y="2364"/>
                  <a:pt x="14812" y="2274"/>
                </a:cubicBezTo>
                <a:cubicBezTo>
                  <a:pt x="14678" y="2181"/>
                  <a:pt x="14461" y="2201"/>
                  <a:pt x="14391" y="2359"/>
                </a:cubicBezTo>
                <a:cubicBezTo>
                  <a:pt x="14361" y="2469"/>
                  <a:pt x="14385" y="2587"/>
                  <a:pt x="14457" y="2675"/>
                </a:cubicBezTo>
                <a:cubicBezTo>
                  <a:pt x="14395" y="2657"/>
                  <a:pt x="14332" y="2643"/>
                  <a:pt x="14268" y="2633"/>
                </a:cubicBezTo>
                <a:cubicBezTo>
                  <a:pt x="14201" y="2634"/>
                  <a:pt x="14138" y="2644"/>
                  <a:pt x="14074" y="2666"/>
                </a:cubicBezTo>
                <a:cubicBezTo>
                  <a:pt x="14097" y="2543"/>
                  <a:pt x="14067" y="2398"/>
                  <a:pt x="13952" y="2331"/>
                </a:cubicBezTo>
                <a:cubicBezTo>
                  <a:pt x="13836" y="2264"/>
                  <a:pt x="13701" y="2307"/>
                  <a:pt x="13592" y="2350"/>
                </a:cubicBezTo>
                <a:cubicBezTo>
                  <a:pt x="13834" y="1816"/>
                  <a:pt x="12832" y="1879"/>
                  <a:pt x="13148" y="2411"/>
                </a:cubicBezTo>
                <a:cubicBezTo>
                  <a:pt x="13123" y="2395"/>
                  <a:pt x="13099" y="2381"/>
                  <a:pt x="13073" y="2369"/>
                </a:cubicBezTo>
                <a:cubicBezTo>
                  <a:pt x="12996" y="2344"/>
                  <a:pt x="12901" y="2380"/>
                  <a:pt x="12827" y="2402"/>
                </a:cubicBezTo>
                <a:cubicBezTo>
                  <a:pt x="12809" y="2311"/>
                  <a:pt x="12833" y="2195"/>
                  <a:pt x="12765" y="2118"/>
                </a:cubicBezTo>
                <a:lnTo>
                  <a:pt x="12713" y="2057"/>
                </a:lnTo>
                <a:lnTo>
                  <a:pt x="12869" y="2085"/>
                </a:lnTo>
                <a:cubicBezTo>
                  <a:pt x="12935" y="2095"/>
                  <a:pt x="13003" y="2080"/>
                  <a:pt x="13058" y="2043"/>
                </a:cubicBezTo>
                <a:cubicBezTo>
                  <a:pt x="13133" y="1958"/>
                  <a:pt x="13149" y="1838"/>
                  <a:pt x="13101" y="1736"/>
                </a:cubicBezTo>
                <a:cubicBezTo>
                  <a:pt x="13068" y="1628"/>
                  <a:pt x="12934" y="1586"/>
                  <a:pt x="12832" y="1614"/>
                </a:cubicBezTo>
                <a:cubicBezTo>
                  <a:pt x="12626" y="1642"/>
                  <a:pt x="12622" y="1870"/>
                  <a:pt x="12676" y="2024"/>
                </a:cubicBezTo>
                <a:cubicBezTo>
                  <a:pt x="12547" y="2005"/>
                  <a:pt x="12390" y="2020"/>
                  <a:pt x="12302" y="2128"/>
                </a:cubicBezTo>
                <a:cubicBezTo>
                  <a:pt x="12309" y="2057"/>
                  <a:pt x="12343" y="1988"/>
                  <a:pt x="12335" y="1916"/>
                </a:cubicBezTo>
                <a:cubicBezTo>
                  <a:pt x="12323" y="1848"/>
                  <a:pt x="12286" y="1783"/>
                  <a:pt x="12231" y="1741"/>
                </a:cubicBezTo>
                <a:cubicBezTo>
                  <a:pt x="12108" y="1632"/>
                  <a:pt x="11943" y="1710"/>
                  <a:pt x="11825" y="1788"/>
                </a:cubicBezTo>
                <a:cubicBezTo>
                  <a:pt x="11851" y="1669"/>
                  <a:pt x="11894" y="1517"/>
                  <a:pt x="11787" y="1425"/>
                </a:cubicBezTo>
                <a:cubicBezTo>
                  <a:pt x="11740" y="1388"/>
                  <a:pt x="11684" y="1370"/>
                  <a:pt x="11626" y="1368"/>
                </a:cubicBezTo>
                <a:close/>
                <a:moveTo>
                  <a:pt x="5809" y="1373"/>
                </a:moveTo>
                <a:cubicBezTo>
                  <a:pt x="5765" y="1373"/>
                  <a:pt x="5723" y="1440"/>
                  <a:pt x="5691" y="1467"/>
                </a:cubicBezTo>
                <a:cubicBezTo>
                  <a:pt x="5695" y="1482"/>
                  <a:pt x="5743" y="1525"/>
                  <a:pt x="5752" y="1533"/>
                </a:cubicBezTo>
                <a:cubicBezTo>
                  <a:pt x="5768" y="1546"/>
                  <a:pt x="5786" y="1561"/>
                  <a:pt x="5804" y="1571"/>
                </a:cubicBezTo>
                <a:lnTo>
                  <a:pt x="5833" y="1571"/>
                </a:lnTo>
                <a:cubicBezTo>
                  <a:pt x="5871" y="1545"/>
                  <a:pt x="5898" y="1504"/>
                  <a:pt x="5908" y="1458"/>
                </a:cubicBezTo>
                <a:cubicBezTo>
                  <a:pt x="5881" y="1425"/>
                  <a:pt x="5846" y="1394"/>
                  <a:pt x="5809" y="1373"/>
                </a:cubicBezTo>
                <a:close/>
                <a:moveTo>
                  <a:pt x="16144" y="1378"/>
                </a:moveTo>
                <a:cubicBezTo>
                  <a:pt x="16102" y="1392"/>
                  <a:pt x="16047" y="1452"/>
                  <a:pt x="16102" y="1486"/>
                </a:cubicBezTo>
                <a:cubicBezTo>
                  <a:pt x="16121" y="1502"/>
                  <a:pt x="16154" y="1492"/>
                  <a:pt x="16173" y="1486"/>
                </a:cubicBezTo>
                <a:lnTo>
                  <a:pt x="16225" y="1444"/>
                </a:lnTo>
                <a:cubicBezTo>
                  <a:pt x="16205" y="1415"/>
                  <a:pt x="16176" y="1393"/>
                  <a:pt x="16144" y="1378"/>
                </a:cubicBezTo>
                <a:close/>
                <a:moveTo>
                  <a:pt x="15313" y="1415"/>
                </a:moveTo>
                <a:cubicBezTo>
                  <a:pt x="15242" y="1437"/>
                  <a:pt x="15201" y="1510"/>
                  <a:pt x="15223" y="1581"/>
                </a:cubicBezTo>
                <a:cubicBezTo>
                  <a:pt x="15229" y="1601"/>
                  <a:pt x="15241" y="1622"/>
                  <a:pt x="15256" y="1637"/>
                </a:cubicBezTo>
                <a:lnTo>
                  <a:pt x="15256" y="1642"/>
                </a:lnTo>
                <a:cubicBezTo>
                  <a:pt x="15271" y="1652"/>
                  <a:pt x="15286" y="1662"/>
                  <a:pt x="15298" y="1675"/>
                </a:cubicBezTo>
                <a:cubicBezTo>
                  <a:pt x="15321" y="1674"/>
                  <a:pt x="15348" y="1678"/>
                  <a:pt x="15369" y="1684"/>
                </a:cubicBezTo>
                <a:cubicBezTo>
                  <a:pt x="15406" y="1679"/>
                  <a:pt x="15437" y="1656"/>
                  <a:pt x="15454" y="1623"/>
                </a:cubicBezTo>
                <a:lnTo>
                  <a:pt x="15469" y="1604"/>
                </a:lnTo>
                <a:cubicBezTo>
                  <a:pt x="15476" y="1571"/>
                  <a:pt x="15479" y="1539"/>
                  <a:pt x="15478" y="1505"/>
                </a:cubicBezTo>
                <a:cubicBezTo>
                  <a:pt x="15456" y="1435"/>
                  <a:pt x="15383" y="1394"/>
                  <a:pt x="15313" y="1415"/>
                </a:cubicBezTo>
                <a:close/>
                <a:moveTo>
                  <a:pt x="10719" y="1434"/>
                </a:moveTo>
                <a:cubicBezTo>
                  <a:pt x="10644" y="1460"/>
                  <a:pt x="10589" y="1519"/>
                  <a:pt x="10568" y="1595"/>
                </a:cubicBezTo>
                <a:cubicBezTo>
                  <a:pt x="10556" y="1648"/>
                  <a:pt x="10556" y="1706"/>
                  <a:pt x="10568" y="1760"/>
                </a:cubicBezTo>
                <a:cubicBezTo>
                  <a:pt x="10621" y="1936"/>
                  <a:pt x="10831" y="1958"/>
                  <a:pt x="10974" y="1878"/>
                </a:cubicBezTo>
                <a:cubicBezTo>
                  <a:pt x="11108" y="1772"/>
                  <a:pt x="11049" y="1428"/>
                  <a:pt x="10847" y="1434"/>
                </a:cubicBezTo>
                <a:lnTo>
                  <a:pt x="10719" y="1434"/>
                </a:lnTo>
                <a:close/>
                <a:moveTo>
                  <a:pt x="7940" y="1444"/>
                </a:moveTo>
                <a:cubicBezTo>
                  <a:pt x="7855" y="1428"/>
                  <a:pt x="7766" y="1462"/>
                  <a:pt x="7718" y="1533"/>
                </a:cubicBezTo>
                <a:cubicBezTo>
                  <a:pt x="7694" y="1594"/>
                  <a:pt x="7694" y="1664"/>
                  <a:pt x="7713" y="1727"/>
                </a:cubicBezTo>
                <a:cubicBezTo>
                  <a:pt x="7762" y="1831"/>
                  <a:pt x="7882" y="1878"/>
                  <a:pt x="7988" y="1831"/>
                </a:cubicBezTo>
                <a:cubicBezTo>
                  <a:pt x="8001" y="1825"/>
                  <a:pt x="8014" y="1820"/>
                  <a:pt x="8025" y="1812"/>
                </a:cubicBezTo>
                <a:cubicBezTo>
                  <a:pt x="8060" y="1777"/>
                  <a:pt x="8082" y="1733"/>
                  <a:pt x="8091" y="1684"/>
                </a:cubicBezTo>
                <a:cubicBezTo>
                  <a:pt x="8111" y="1577"/>
                  <a:pt x="8047" y="1470"/>
                  <a:pt x="7940" y="1444"/>
                </a:cubicBezTo>
                <a:close/>
                <a:moveTo>
                  <a:pt x="14448" y="1486"/>
                </a:moveTo>
                <a:cubicBezTo>
                  <a:pt x="14409" y="1504"/>
                  <a:pt x="14377" y="1539"/>
                  <a:pt x="14367" y="1581"/>
                </a:cubicBezTo>
                <a:cubicBezTo>
                  <a:pt x="14356" y="1641"/>
                  <a:pt x="14363" y="1703"/>
                  <a:pt x="14386" y="1760"/>
                </a:cubicBezTo>
                <a:cubicBezTo>
                  <a:pt x="14413" y="1780"/>
                  <a:pt x="14441" y="1797"/>
                  <a:pt x="14471" y="1812"/>
                </a:cubicBezTo>
                <a:cubicBezTo>
                  <a:pt x="14794" y="1894"/>
                  <a:pt x="14761" y="1364"/>
                  <a:pt x="14448" y="1486"/>
                </a:cubicBezTo>
                <a:close/>
                <a:moveTo>
                  <a:pt x="9987" y="1510"/>
                </a:moveTo>
                <a:cubicBezTo>
                  <a:pt x="9881" y="1528"/>
                  <a:pt x="9786" y="1594"/>
                  <a:pt x="9736" y="1689"/>
                </a:cubicBezTo>
                <a:cubicBezTo>
                  <a:pt x="9708" y="1770"/>
                  <a:pt x="9720" y="1860"/>
                  <a:pt x="9769" y="1930"/>
                </a:cubicBezTo>
                <a:cubicBezTo>
                  <a:pt x="9801" y="1972"/>
                  <a:pt x="9845" y="2009"/>
                  <a:pt x="9892" y="2034"/>
                </a:cubicBezTo>
                <a:cubicBezTo>
                  <a:pt x="10070" y="2107"/>
                  <a:pt x="10209" y="1939"/>
                  <a:pt x="10256" y="1783"/>
                </a:cubicBezTo>
                <a:cubicBezTo>
                  <a:pt x="10229" y="1738"/>
                  <a:pt x="10212" y="1693"/>
                  <a:pt x="10199" y="1642"/>
                </a:cubicBezTo>
                <a:cubicBezTo>
                  <a:pt x="10190" y="1626"/>
                  <a:pt x="10179" y="1607"/>
                  <a:pt x="10166" y="1595"/>
                </a:cubicBezTo>
                <a:cubicBezTo>
                  <a:pt x="10115" y="1550"/>
                  <a:pt x="10053" y="1521"/>
                  <a:pt x="9987" y="1510"/>
                </a:cubicBezTo>
                <a:close/>
                <a:moveTo>
                  <a:pt x="13692" y="1510"/>
                </a:moveTo>
                <a:cubicBezTo>
                  <a:pt x="13548" y="1533"/>
                  <a:pt x="13415" y="1698"/>
                  <a:pt x="13512" y="1835"/>
                </a:cubicBezTo>
                <a:cubicBezTo>
                  <a:pt x="13512" y="1945"/>
                  <a:pt x="13636" y="1948"/>
                  <a:pt x="13711" y="1991"/>
                </a:cubicBezTo>
                <a:cubicBezTo>
                  <a:pt x="13732" y="1982"/>
                  <a:pt x="13753" y="1971"/>
                  <a:pt x="13772" y="1958"/>
                </a:cubicBezTo>
                <a:cubicBezTo>
                  <a:pt x="13906" y="1958"/>
                  <a:pt x="13905" y="1827"/>
                  <a:pt x="13952" y="1741"/>
                </a:cubicBezTo>
                <a:cubicBezTo>
                  <a:pt x="13932" y="1706"/>
                  <a:pt x="13918" y="1672"/>
                  <a:pt x="13909" y="1633"/>
                </a:cubicBezTo>
                <a:cubicBezTo>
                  <a:pt x="13873" y="1550"/>
                  <a:pt x="13772" y="1527"/>
                  <a:pt x="13692" y="1510"/>
                </a:cubicBezTo>
                <a:close/>
                <a:moveTo>
                  <a:pt x="7123" y="1543"/>
                </a:moveTo>
                <a:cubicBezTo>
                  <a:pt x="7079" y="1547"/>
                  <a:pt x="7028" y="1569"/>
                  <a:pt x="6967" y="1609"/>
                </a:cubicBezTo>
                <a:cubicBezTo>
                  <a:pt x="6906" y="1677"/>
                  <a:pt x="6898" y="1775"/>
                  <a:pt x="6943" y="1854"/>
                </a:cubicBezTo>
                <a:cubicBezTo>
                  <a:pt x="7311" y="2226"/>
                  <a:pt x="7426" y="1511"/>
                  <a:pt x="7123" y="1543"/>
                </a:cubicBezTo>
                <a:close/>
                <a:moveTo>
                  <a:pt x="6324" y="1684"/>
                </a:moveTo>
                <a:cubicBezTo>
                  <a:pt x="6287" y="1682"/>
                  <a:pt x="6252" y="1681"/>
                  <a:pt x="6215" y="1689"/>
                </a:cubicBezTo>
                <a:cubicBezTo>
                  <a:pt x="6178" y="1709"/>
                  <a:pt x="6152" y="1743"/>
                  <a:pt x="6140" y="1783"/>
                </a:cubicBezTo>
                <a:cubicBezTo>
                  <a:pt x="6065" y="1970"/>
                  <a:pt x="6324" y="2119"/>
                  <a:pt x="6428" y="1939"/>
                </a:cubicBezTo>
                <a:cubicBezTo>
                  <a:pt x="6460" y="1884"/>
                  <a:pt x="6464" y="1818"/>
                  <a:pt x="6437" y="1760"/>
                </a:cubicBezTo>
                <a:cubicBezTo>
                  <a:pt x="6405" y="1725"/>
                  <a:pt x="6377" y="1689"/>
                  <a:pt x="6324" y="1684"/>
                </a:cubicBezTo>
                <a:close/>
                <a:moveTo>
                  <a:pt x="16678" y="1741"/>
                </a:moveTo>
                <a:lnTo>
                  <a:pt x="16555" y="1750"/>
                </a:lnTo>
                <a:cubicBezTo>
                  <a:pt x="16543" y="1793"/>
                  <a:pt x="16546" y="1838"/>
                  <a:pt x="16565" y="1878"/>
                </a:cubicBezTo>
                <a:lnTo>
                  <a:pt x="16669" y="1878"/>
                </a:lnTo>
                <a:cubicBezTo>
                  <a:pt x="16687" y="1835"/>
                  <a:pt x="16691" y="1786"/>
                  <a:pt x="16678" y="1741"/>
                </a:cubicBezTo>
                <a:close/>
                <a:moveTo>
                  <a:pt x="8380" y="1746"/>
                </a:moveTo>
                <a:cubicBezTo>
                  <a:pt x="8220" y="1744"/>
                  <a:pt x="8079" y="1856"/>
                  <a:pt x="8139" y="2052"/>
                </a:cubicBezTo>
                <a:cubicBezTo>
                  <a:pt x="8148" y="2132"/>
                  <a:pt x="8203" y="2200"/>
                  <a:pt x="8281" y="2222"/>
                </a:cubicBezTo>
                <a:cubicBezTo>
                  <a:pt x="8375" y="2242"/>
                  <a:pt x="8495" y="2238"/>
                  <a:pt x="8564" y="2161"/>
                </a:cubicBezTo>
                <a:cubicBezTo>
                  <a:pt x="8646" y="2062"/>
                  <a:pt x="8641" y="1867"/>
                  <a:pt x="8540" y="1783"/>
                </a:cubicBezTo>
                <a:cubicBezTo>
                  <a:pt x="8490" y="1756"/>
                  <a:pt x="8433" y="1746"/>
                  <a:pt x="8380" y="1746"/>
                </a:cubicBezTo>
                <a:close/>
                <a:moveTo>
                  <a:pt x="5540" y="1793"/>
                </a:moveTo>
                <a:cubicBezTo>
                  <a:pt x="5484" y="1774"/>
                  <a:pt x="5420" y="1786"/>
                  <a:pt x="5374" y="1821"/>
                </a:cubicBezTo>
                <a:cubicBezTo>
                  <a:pt x="5345" y="1859"/>
                  <a:pt x="5334" y="1906"/>
                  <a:pt x="5341" y="1953"/>
                </a:cubicBezTo>
                <a:cubicBezTo>
                  <a:pt x="5347" y="1977"/>
                  <a:pt x="5362" y="1997"/>
                  <a:pt x="5379" y="2015"/>
                </a:cubicBezTo>
                <a:cubicBezTo>
                  <a:pt x="5402" y="2040"/>
                  <a:pt x="5443" y="2048"/>
                  <a:pt x="5478" y="2057"/>
                </a:cubicBezTo>
                <a:cubicBezTo>
                  <a:pt x="5514" y="2050"/>
                  <a:pt x="5547" y="2032"/>
                  <a:pt x="5573" y="2005"/>
                </a:cubicBezTo>
                <a:cubicBezTo>
                  <a:pt x="5596" y="1967"/>
                  <a:pt x="5603" y="1922"/>
                  <a:pt x="5596" y="1878"/>
                </a:cubicBezTo>
                <a:cubicBezTo>
                  <a:pt x="5585" y="1844"/>
                  <a:pt x="5568" y="1815"/>
                  <a:pt x="5540" y="1793"/>
                </a:cubicBezTo>
                <a:close/>
                <a:moveTo>
                  <a:pt x="15686" y="1812"/>
                </a:moveTo>
                <a:cubicBezTo>
                  <a:pt x="15651" y="1875"/>
                  <a:pt x="15647" y="1949"/>
                  <a:pt x="15676" y="2015"/>
                </a:cubicBezTo>
                <a:cubicBezTo>
                  <a:pt x="15731" y="2073"/>
                  <a:pt x="15829" y="2058"/>
                  <a:pt x="15899" y="2043"/>
                </a:cubicBezTo>
                <a:cubicBezTo>
                  <a:pt x="15906" y="2028"/>
                  <a:pt x="15913" y="2010"/>
                  <a:pt x="15922" y="1996"/>
                </a:cubicBezTo>
                <a:cubicBezTo>
                  <a:pt x="15939" y="1937"/>
                  <a:pt x="15940" y="1878"/>
                  <a:pt x="15918" y="1821"/>
                </a:cubicBezTo>
                <a:cubicBezTo>
                  <a:pt x="15866" y="1769"/>
                  <a:pt x="15746" y="1776"/>
                  <a:pt x="15686" y="1812"/>
                </a:cubicBezTo>
                <a:close/>
                <a:moveTo>
                  <a:pt x="15020" y="1826"/>
                </a:moveTo>
                <a:cubicBezTo>
                  <a:pt x="14980" y="1814"/>
                  <a:pt x="14936" y="1815"/>
                  <a:pt x="14892" y="1835"/>
                </a:cubicBezTo>
                <a:cubicBezTo>
                  <a:pt x="14825" y="1858"/>
                  <a:pt x="14803" y="1925"/>
                  <a:pt x="14779" y="1982"/>
                </a:cubicBezTo>
                <a:cubicBezTo>
                  <a:pt x="14758" y="2087"/>
                  <a:pt x="14822" y="2192"/>
                  <a:pt x="14925" y="2222"/>
                </a:cubicBezTo>
                <a:cubicBezTo>
                  <a:pt x="15007" y="2229"/>
                  <a:pt x="15106" y="2222"/>
                  <a:pt x="15147" y="2137"/>
                </a:cubicBezTo>
                <a:cubicBezTo>
                  <a:pt x="15220" y="2015"/>
                  <a:pt x="15138" y="1861"/>
                  <a:pt x="15020" y="1826"/>
                </a:cubicBezTo>
                <a:close/>
                <a:moveTo>
                  <a:pt x="7572" y="1854"/>
                </a:moveTo>
                <a:cubicBezTo>
                  <a:pt x="7460" y="1819"/>
                  <a:pt x="7377" y="1942"/>
                  <a:pt x="7326" y="2024"/>
                </a:cubicBezTo>
                <a:cubicBezTo>
                  <a:pt x="7274" y="2143"/>
                  <a:pt x="7356" y="2238"/>
                  <a:pt x="7453" y="2298"/>
                </a:cubicBezTo>
                <a:cubicBezTo>
                  <a:pt x="7526" y="2344"/>
                  <a:pt x="7621" y="2335"/>
                  <a:pt x="7685" y="2279"/>
                </a:cubicBezTo>
                <a:cubicBezTo>
                  <a:pt x="7731" y="2245"/>
                  <a:pt x="7768" y="2200"/>
                  <a:pt x="7789" y="2147"/>
                </a:cubicBezTo>
                <a:cubicBezTo>
                  <a:pt x="7834" y="2018"/>
                  <a:pt x="7726" y="1909"/>
                  <a:pt x="7614" y="1864"/>
                </a:cubicBezTo>
                <a:lnTo>
                  <a:pt x="7572" y="1854"/>
                </a:lnTo>
                <a:close/>
                <a:moveTo>
                  <a:pt x="14131" y="1887"/>
                </a:moveTo>
                <a:cubicBezTo>
                  <a:pt x="14034" y="1908"/>
                  <a:pt x="13951" y="1975"/>
                  <a:pt x="13914" y="2067"/>
                </a:cubicBezTo>
                <a:cubicBezTo>
                  <a:pt x="13897" y="2196"/>
                  <a:pt x="13977" y="2322"/>
                  <a:pt x="14103" y="2359"/>
                </a:cubicBezTo>
                <a:cubicBezTo>
                  <a:pt x="14270" y="2398"/>
                  <a:pt x="14408" y="2223"/>
                  <a:pt x="14405" y="2067"/>
                </a:cubicBezTo>
                <a:cubicBezTo>
                  <a:pt x="14363" y="1953"/>
                  <a:pt x="14252" y="1881"/>
                  <a:pt x="14131" y="1887"/>
                </a:cubicBezTo>
                <a:close/>
                <a:moveTo>
                  <a:pt x="4722" y="1949"/>
                </a:moveTo>
                <a:cubicBezTo>
                  <a:pt x="4622" y="1929"/>
                  <a:pt x="4545" y="1983"/>
                  <a:pt x="4590" y="2085"/>
                </a:cubicBezTo>
                <a:lnTo>
                  <a:pt x="4703" y="2085"/>
                </a:lnTo>
                <a:lnTo>
                  <a:pt x="4722" y="2057"/>
                </a:lnTo>
                <a:lnTo>
                  <a:pt x="4722" y="1949"/>
                </a:lnTo>
                <a:close/>
                <a:moveTo>
                  <a:pt x="6726" y="1967"/>
                </a:moveTo>
                <a:cubicBezTo>
                  <a:pt x="6706" y="1968"/>
                  <a:pt x="6688" y="1972"/>
                  <a:pt x="6669" y="1977"/>
                </a:cubicBezTo>
                <a:cubicBezTo>
                  <a:pt x="6548" y="2017"/>
                  <a:pt x="6478" y="2142"/>
                  <a:pt x="6513" y="2265"/>
                </a:cubicBezTo>
                <a:lnTo>
                  <a:pt x="6532" y="2307"/>
                </a:lnTo>
                <a:cubicBezTo>
                  <a:pt x="6565" y="2370"/>
                  <a:pt x="6650" y="2396"/>
                  <a:pt x="6712" y="2420"/>
                </a:cubicBezTo>
                <a:lnTo>
                  <a:pt x="6721" y="2435"/>
                </a:lnTo>
                <a:lnTo>
                  <a:pt x="6745" y="2435"/>
                </a:lnTo>
                <a:lnTo>
                  <a:pt x="6754" y="2420"/>
                </a:lnTo>
                <a:cubicBezTo>
                  <a:pt x="6869" y="2409"/>
                  <a:pt x="6960" y="2322"/>
                  <a:pt x="6976" y="2208"/>
                </a:cubicBezTo>
                <a:cubicBezTo>
                  <a:pt x="6973" y="2073"/>
                  <a:pt x="6861" y="1964"/>
                  <a:pt x="6726" y="1967"/>
                </a:cubicBezTo>
                <a:close/>
                <a:moveTo>
                  <a:pt x="17123" y="2085"/>
                </a:moveTo>
                <a:lnTo>
                  <a:pt x="17000" y="2095"/>
                </a:lnTo>
                <a:cubicBezTo>
                  <a:pt x="16987" y="2136"/>
                  <a:pt x="16991" y="2183"/>
                  <a:pt x="17009" y="2222"/>
                </a:cubicBezTo>
                <a:lnTo>
                  <a:pt x="17113" y="2222"/>
                </a:lnTo>
                <a:cubicBezTo>
                  <a:pt x="17131" y="2180"/>
                  <a:pt x="17135" y="2130"/>
                  <a:pt x="17123" y="2085"/>
                </a:cubicBezTo>
                <a:close/>
                <a:moveTo>
                  <a:pt x="5946" y="2100"/>
                </a:moveTo>
                <a:cubicBezTo>
                  <a:pt x="5908" y="2096"/>
                  <a:pt x="5870" y="2100"/>
                  <a:pt x="5833" y="2109"/>
                </a:cubicBezTo>
                <a:cubicBezTo>
                  <a:pt x="5729" y="2159"/>
                  <a:pt x="5683" y="2284"/>
                  <a:pt x="5733" y="2387"/>
                </a:cubicBezTo>
                <a:cubicBezTo>
                  <a:pt x="5749" y="2420"/>
                  <a:pt x="5774" y="2447"/>
                  <a:pt x="5804" y="2468"/>
                </a:cubicBezTo>
                <a:cubicBezTo>
                  <a:pt x="5837" y="2476"/>
                  <a:pt x="5885" y="2487"/>
                  <a:pt x="5918" y="2496"/>
                </a:cubicBezTo>
                <a:cubicBezTo>
                  <a:pt x="6095" y="2490"/>
                  <a:pt x="6195" y="2263"/>
                  <a:pt x="6045" y="2147"/>
                </a:cubicBezTo>
                <a:cubicBezTo>
                  <a:pt x="6014" y="2127"/>
                  <a:pt x="5981" y="2109"/>
                  <a:pt x="5946" y="2100"/>
                </a:cubicBezTo>
                <a:close/>
                <a:moveTo>
                  <a:pt x="16215" y="2100"/>
                </a:moveTo>
                <a:cubicBezTo>
                  <a:pt x="16163" y="2107"/>
                  <a:pt x="16107" y="2148"/>
                  <a:pt x="16069" y="2236"/>
                </a:cubicBezTo>
                <a:cubicBezTo>
                  <a:pt x="16070" y="2266"/>
                  <a:pt x="16078" y="2294"/>
                  <a:pt x="16088" y="2321"/>
                </a:cubicBezTo>
                <a:cubicBezTo>
                  <a:pt x="16128" y="2375"/>
                  <a:pt x="16183" y="2417"/>
                  <a:pt x="16248" y="2435"/>
                </a:cubicBezTo>
                <a:cubicBezTo>
                  <a:pt x="16518" y="2342"/>
                  <a:pt x="16372" y="2076"/>
                  <a:pt x="16215" y="2100"/>
                </a:cubicBezTo>
                <a:close/>
                <a:moveTo>
                  <a:pt x="15412" y="2170"/>
                </a:moveTo>
                <a:cubicBezTo>
                  <a:pt x="15388" y="2175"/>
                  <a:pt x="15366" y="2181"/>
                  <a:pt x="15346" y="2194"/>
                </a:cubicBezTo>
                <a:cubicBezTo>
                  <a:pt x="15293" y="2211"/>
                  <a:pt x="15269" y="2274"/>
                  <a:pt x="15251" y="2321"/>
                </a:cubicBezTo>
                <a:cubicBezTo>
                  <a:pt x="15250" y="2365"/>
                  <a:pt x="15258" y="2412"/>
                  <a:pt x="15270" y="2453"/>
                </a:cubicBezTo>
                <a:cubicBezTo>
                  <a:pt x="15329" y="2559"/>
                  <a:pt x="15462" y="2597"/>
                  <a:pt x="15568" y="2538"/>
                </a:cubicBezTo>
                <a:cubicBezTo>
                  <a:pt x="15665" y="2472"/>
                  <a:pt x="15686" y="2338"/>
                  <a:pt x="15620" y="2241"/>
                </a:cubicBezTo>
                <a:cubicBezTo>
                  <a:pt x="15605" y="2219"/>
                  <a:pt x="15590" y="2199"/>
                  <a:pt x="15568" y="2185"/>
                </a:cubicBezTo>
                <a:cubicBezTo>
                  <a:pt x="15521" y="2158"/>
                  <a:pt x="15463" y="2154"/>
                  <a:pt x="15412" y="2170"/>
                </a:cubicBezTo>
                <a:close/>
                <a:moveTo>
                  <a:pt x="5072" y="2236"/>
                </a:moveTo>
                <a:cubicBezTo>
                  <a:pt x="5020" y="2244"/>
                  <a:pt x="4964" y="2285"/>
                  <a:pt x="4925" y="2373"/>
                </a:cubicBezTo>
                <a:cubicBezTo>
                  <a:pt x="4926" y="2400"/>
                  <a:pt x="4934" y="2429"/>
                  <a:pt x="4944" y="2453"/>
                </a:cubicBezTo>
                <a:cubicBezTo>
                  <a:pt x="4981" y="2512"/>
                  <a:pt x="5037" y="2553"/>
                  <a:pt x="5105" y="2571"/>
                </a:cubicBezTo>
                <a:cubicBezTo>
                  <a:pt x="5374" y="2478"/>
                  <a:pt x="5228" y="2213"/>
                  <a:pt x="5072" y="2236"/>
                </a:cubicBezTo>
                <a:close/>
                <a:moveTo>
                  <a:pt x="7113" y="2269"/>
                </a:moveTo>
                <a:cubicBezTo>
                  <a:pt x="7020" y="2311"/>
                  <a:pt x="6950" y="2386"/>
                  <a:pt x="6915" y="2482"/>
                </a:cubicBezTo>
                <a:cubicBezTo>
                  <a:pt x="6904" y="2531"/>
                  <a:pt x="6907" y="2583"/>
                  <a:pt x="6929" y="2628"/>
                </a:cubicBezTo>
                <a:cubicBezTo>
                  <a:pt x="6996" y="2725"/>
                  <a:pt x="7106" y="2831"/>
                  <a:pt x="7236" y="2788"/>
                </a:cubicBezTo>
                <a:cubicBezTo>
                  <a:pt x="7354" y="2740"/>
                  <a:pt x="7465" y="2626"/>
                  <a:pt x="7453" y="2491"/>
                </a:cubicBezTo>
                <a:cubicBezTo>
                  <a:pt x="7439" y="2441"/>
                  <a:pt x="7413" y="2398"/>
                  <a:pt x="7378" y="2359"/>
                </a:cubicBezTo>
                <a:cubicBezTo>
                  <a:pt x="7352" y="2336"/>
                  <a:pt x="7323" y="2315"/>
                  <a:pt x="7293" y="2298"/>
                </a:cubicBezTo>
                <a:cubicBezTo>
                  <a:pt x="7241" y="2262"/>
                  <a:pt x="7174" y="2251"/>
                  <a:pt x="7113" y="2269"/>
                </a:cubicBezTo>
                <a:close/>
                <a:moveTo>
                  <a:pt x="4344" y="2402"/>
                </a:moveTo>
                <a:cubicBezTo>
                  <a:pt x="4253" y="2386"/>
                  <a:pt x="4173" y="2457"/>
                  <a:pt x="4212" y="2548"/>
                </a:cubicBezTo>
                <a:lnTo>
                  <a:pt x="4240" y="2571"/>
                </a:lnTo>
                <a:lnTo>
                  <a:pt x="4273" y="2595"/>
                </a:lnTo>
                <a:cubicBezTo>
                  <a:pt x="4305" y="2596"/>
                  <a:pt x="4337" y="2597"/>
                  <a:pt x="4367" y="2590"/>
                </a:cubicBezTo>
                <a:cubicBezTo>
                  <a:pt x="4414" y="2550"/>
                  <a:pt x="4422" y="2476"/>
                  <a:pt x="4382" y="2430"/>
                </a:cubicBezTo>
                <a:cubicBezTo>
                  <a:pt x="4371" y="2418"/>
                  <a:pt x="4358" y="2408"/>
                  <a:pt x="4344" y="2402"/>
                </a:cubicBezTo>
                <a:close/>
                <a:moveTo>
                  <a:pt x="6324" y="2402"/>
                </a:moveTo>
                <a:cubicBezTo>
                  <a:pt x="6305" y="2410"/>
                  <a:pt x="6266" y="2425"/>
                  <a:pt x="6248" y="2435"/>
                </a:cubicBezTo>
                <a:cubicBezTo>
                  <a:pt x="6104" y="2533"/>
                  <a:pt x="6126" y="2798"/>
                  <a:pt x="6291" y="2864"/>
                </a:cubicBezTo>
                <a:cubicBezTo>
                  <a:pt x="6387" y="2897"/>
                  <a:pt x="6496" y="2877"/>
                  <a:pt x="6574" y="2812"/>
                </a:cubicBezTo>
                <a:cubicBezTo>
                  <a:pt x="6657" y="2706"/>
                  <a:pt x="6653" y="2556"/>
                  <a:pt x="6565" y="2453"/>
                </a:cubicBezTo>
                <a:cubicBezTo>
                  <a:pt x="6508" y="2393"/>
                  <a:pt x="6399" y="2402"/>
                  <a:pt x="6324" y="2402"/>
                </a:cubicBezTo>
                <a:close/>
                <a:moveTo>
                  <a:pt x="17482" y="2468"/>
                </a:moveTo>
                <a:cubicBezTo>
                  <a:pt x="17476" y="2504"/>
                  <a:pt x="17472" y="2539"/>
                  <a:pt x="17472" y="2576"/>
                </a:cubicBezTo>
                <a:lnTo>
                  <a:pt x="17482" y="2595"/>
                </a:lnTo>
                <a:lnTo>
                  <a:pt x="17505" y="2604"/>
                </a:lnTo>
                <a:cubicBezTo>
                  <a:pt x="17548" y="2604"/>
                  <a:pt x="17590" y="2600"/>
                  <a:pt x="17633" y="2595"/>
                </a:cubicBezTo>
                <a:lnTo>
                  <a:pt x="17619" y="2567"/>
                </a:lnTo>
                <a:cubicBezTo>
                  <a:pt x="17621" y="2538"/>
                  <a:pt x="17618" y="2509"/>
                  <a:pt x="17609" y="2482"/>
                </a:cubicBezTo>
                <a:cubicBezTo>
                  <a:pt x="17600" y="2478"/>
                  <a:pt x="17589" y="2475"/>
                  <a:pt x="17581" y="2468"/>
                </a:cubicBezTo>
                <a:cubicBezTo>
                  <a:pt x="17547" y="2460"/>
                  <a:pt x="17515" y="2460"/>
                  <a:pt x="17482" y="2468"/>
                </a:cubicBezTo>
                <a:close/>
                <a:moveTo>
                  <a:pt x="16782" y="2482"/>
                </a:moveTo>
                <a:cubicBezTo>
                  <a:pt x="16679" y="2440"/>
                  <a:pt x="16593" y="2522"/>
                  <a:pt x="16551" y="2609"/>
                </a:cubicBezTo>
                <a:cubicBezTo>
                  <a:pt x="16546" y="2650"/>
                  <a:pt x="16558" y="2694"/>
                  <a:pt x="16584" y="2727"/>
                </a:cubicBezTo>
                <a:cubicBezTo>
                  <a:pt x="16617" y="2772"/>
                  <a:pt x="16666" y="2802"/>
                  <a:pt x="16721" y="2812"/>
                </a:cubicBezTo>
                <a:cubicBezTo>
                  <a:pt x="16764" y="2806"/>
                  <a:pt x="16806" y="2783"/>
                  <a:pt x="16834" y="2751"/>
                </a:cubicBezTo>
                <a:cubicBezTo>
                  <a:pt x="16878" y="2716"/>
                  <a:pt x="16898" y="2665"/>
                  <a:pt x="16891" y="2609"/>
                </a:cubicBezTo>
                <a:cubicBezTo>
                  <a:pt x="16877" y="2591"/>
                  <a:pt x="16867" y="2569"/>
                  <a:pt x="16858" y="2548"/>
                </a:cubicBezTo>
                <a:cubicBezTo>
                  <a:pt x="16835" y="2522"/>
                  <a:pt x="16804" y="2505"/>
                  <a:pt x="16782" y="2482"/>
                </a:cubicBezTo>
                <a:close/>
                <a:moveTo>
                  <a:pt x="15941" y="2534"/>
                </a:moveTo>
                <a:cubicBezTo>
                  <a:pt x="15901" y="2526"/>
                  <a:pt x="15860" y="2528"/>
                  <a:pt x="15823" y="2543"/>
                </a:cubicBezTo>
                <a:cubicBezTo>
                  <a:pt x="15422" y="2723"/>
                  <a:pt x="16000" y="3202"/>
                  <a:pt x="16102" y="2774"/>
                </a:cubicBezTo>
                <a:cubicBezTo>
                  <a:pt x="16124" y="2662"/>
                  <a:pt x="16053" y="2556"/>
                  <a:pt x="15941" y="2534"/>
                </a:cubicBezTo>
                <a:close/>
                <a:moveTo>
                  <a:pt x="5497" y="2543"/>
                </a:moveTo>
                <a:cubicBezTo>
                  <a:pt x="5182" y="2687"/>
                  <a:pt x="5523" y="3124"/>
                  <a:pt x="5747" y="2859"/>
                </a:cubicBezTo>
                <a:cubicBezTo>
                  <a:pt x="5782" y="2793"/>
                  <a:pt x="5785" y="2718"/>
                  <a:pt x="5762" y="2647"/>
                </a:cubicBezTo>
                <a:cubicBezTo>
                  <a:pt x="5752" y="2611"/>
                  <a:pt x="5709" y="2589"/>
                  <a:pt x="5686" y="2562"/>
                </a:cubicBezTo>
                <a:cubicBezTo>
                  <a:pt x="5627" y="2532"/>
                  <a:pt x="5560" y="2525"/>
                  <a:pt x="5497" y="2543"/>
                </a:cubicBezTo>
                <a:close/>
                <a:moveTo>
                  <a:pt x="4812" y="2675"/>
                </a:moveTo>
                <a:cubicBezTo>
                  <a:pt x="4733" y="2671"/>
                  <a:pt x="4612" y="2671"/>
                  <a:pt x="4590" y="2770"/>
                </a:cubicBezTo>
                <a:cubicBezTo>
                  <a:pt x="4572" y="2832"/>
                  <a:pt x="4580" y="2895"/>
                  <a:pt x="4609" y="2954"/>
                </a:cubicBezTo>
                <a:cubicBezTo>
                  <a:pt x="4630" y="2976"/>
                  <a:pt x="4655" y="2994"/>
                  <a:pt x="4684" y="3006"/>
                </a:cubicBezTo>
                <a:cubicBezTo>
                  <a:pt x="4868" y="3056"/>
                  <a:pt x="4980" y="2889"/>
                  <a:pt x="4897" y="2727"/>
                </a:cubicBezTo>
                <a:cubicBezTo>
                  <a:pt x="4870" y="2707"/>
                  <a:pt x="4842" y="2689"/>
                  <a:pt x="4812" y="2675"/>
                </a:cubicBezTo>
                <a:close/>
                <a:moveTo>
                  <a:pt x="17921" y="2807"/>
                </a:moveTo>
                <a:cubicBezTo>
                  <a:pt x="17919" y="2847"/>
                  <a:pt x="17919" y="2890"/>
                  <a:pt x="17926" y="2930"/>
                </a:cubicBezTo>
                <a:cubicBezTo>
                  <a:pt x="17935" y="2943"/>
                  <a:pt x="18021" y="2938"/>
                  <a:pt x="18035" y="2939"/>
                </a:cubicBezTo>
                <a:lnTo>
                  <a:pt x="18054" y="2921"/>
                </a:lnTo>
                <a:lnTo>
                  <a:pt x="18054" y="2807"/>
                </a:lnTo>
                <a:lnTo>
                  <a:pt x="17921" y="2807"/>
                </a:lnTo>
                <a:close/>
                <a:moveTo>
                  <a:pt x="17165" y="2812"/>
                </a:moveTo>
                <a:cubicBezTo>
                  <a:pt x="17096" y="2812"/>
                  <a:pt x="17024" y="2860"/>
                  <a:pt x="16990" y="2949"/>
                </a:cubicBezTo>
                <a:cubicBezTo>
                  <a:pt x="16985" y="2992"/>
                  <a:pt x="16999" y="3034"/>
                  <a:pt x="17028" y="3067"/>
                </a:cubicBezTo>
                <a:cubicBezTo>
                  <a:pt x="17061" y="3111"/>
                  <a:pt x="17112" y="3140"/>
                  <a:pt x="17165" y="3152"/>
                </a:cubicBezTo>
                <a:cubicBezTo>
                  <a:pt x="17243" y="3135"/>
                  <a:pt x="17306" y="3079"/>
                  <a:pt x="17335" y="3006"/>
                </a:cubicBezTo>
                <a:lnTo>
                  <a:pt x="17335" y="2949"/>
                </a:lnTo>
                <a:cubicBezTo>
                  <a:pt x="17302" y="2860"/>
                  <a:pt x="17234" y="2812"/>
                  <a:pt x="17165" y="2812"/>
                </a:cubicBezTo>
                <a:close/>
                <a:moveTo>
                  <a:pt x="16324" y="2836"/>
                </a:moveTo>
                <a:lnTo>
                  <a:pt x="16319" y="2855"/>
                </a:lnTo>
                <a:cubicBezTo>
                  <a:pt x="16191" y="2871"/>
                  <a:pt x="16100" y="2986"/>
                  <a:pt x="16116" y="3114"/>
                </a:cubicBezTo>
                <a:cubicBezTo>
                  <a:pt x="16121" y="3152"/>
                  <a:pt x="16131" y="3186"/>
                  <a:pt x="16154" y="3218"/>
                </a:cubicBezTo>
                <a:cubicBezTo>
                  <a:pt x="16343" y="3460"/>
                  <a:pt x="16713" y="3174"/>
                  <a:pt x="16513" y="2930"/>
                </a:cubicBezTo>
                <a:cubicBezTo>
                  <a:pt x="16475" y="2888"/>
                  <a:pt x="16427" y="2863"/>
                  <a:pt x="16371" y="2855"/>
                </a:cubicBezTo>
                <a:cubicBezTo>
                  <a:pt x="16361" y="2852"/>
                  <a:pt x="16350" y="2844"/>
                  <a:pt x="16343" y="2836"/>
                </a:cubicBezTo>
                <a:lnTo>
                  <a:pt x="16324" y="2836"/>
                </a:lnTo>
                <a:close/>
                <a:moveTo>
                  <a:pt x="4008" y="2869"/>
                </a:moveTo>
                <a:cubicBezTo>
                  <a:pt x="3965" y="2829"/>
                  <a:pt x="3901" y="2835"/>
                  <a:pt x="3862" y="2878"/>
                </a:cubicBezTo>
                <a:cubicBezTo>
                  <a:pt x="3827" y="2917"/>
                  <a:pt x="3825" y="2974"/>
                  <a:pt x="3857" y="3015"/>
                </a:cubicBezTo>
                <a:cubicBezTo>
                  <a:pt x="3954" y="3114"/>
                  <a:pt x="4088" y="2973"/>
                  <a:pt x="4008" y="2869"/>
                </a:cubicBezTo>
                <a:close/>
                <a:moveTo>
                  <a:pt x="5209" y="2982"/>
                </a:moveTo>
                <a:cubicBezTo>
                  <a:pt x="5180" y="2980"/>
                  <a:pt x="5152" y="2984"/>
                  <a:pt x="5124" y="2991"/>
                </a:cubicBezTo>
                <a:cubicBezTo>
                  <a:pt x="4822" y="3117"/>
                  <a:pt x="5007" y="3561"/>
                  <a:pt x="5303" y="3425"/>
                </a:cubicBezTo>
                <a:cubicBezTo>
                  <a:pt x="5521" y="3323"/>
                  <a:pt x="5442" y="2992"/>
                  <a:pt x="5209" y="2982"/>
                </a:cubicBezTo>
                <a:close/>
                <a:moveTo>
                  <a:pt x="4453" y="3128"/>
                </a:moveTo>
                <a:cubicBezTo>
                  <a:pt x="4316" y="3081"/>
                  <a:pt x="4128" y="3294"/>
                  <a:pt x="4249" y="3407"/>
                </a:cubicBezTo>
                <a:cubicBezTo>
                  <a:pt x="4275" y="3441"/>
                  <a:pt x="4303" y="3472"/>
                  <a:pt x="4334" y="3501"/>
                </a:cubicBezTo>
                <a:cubicBezTo>
                  <a:pt x="4581" y="3598"/>
                  <a:pt x="4724" y="3210"/>
                  <a:pt x="4453" y="3128"/>
                </a:cubicBezTo>
                <a:close/>
                <a:moveTo>
                  <a:pt x="16806" y="3185"/>
                </a:moveTo>
                <a:cubicBezTo>
                  <a:pt x="16674" y="3203"/>
                  <a:pt x="16584" y="3327"/>
                  <a:pt x="16603" y="3458"/>
                </a:cubicBezTo>
                <a:cubicBezTo>
                  <a:pt x="16619" y="3573"/>
                  <a:pt x="16714" y="3660"/>
                  <a:pt x="16830" y="3666"/>
                </a:cubicBezTo>
                <a:cubicBezTo>
                  <a:pt x="16868" y="3651"/>
                  <a:pt x="16908" y="3611"/>
                  <a:pt x="16948" y="3614"/>
                </a:cubicBezTo>
                <a:cubicBezTo>
                  <a:pt x="17025" y="3583"/>
                  <a:pt x="17006" y="3474"/>
                  <a:pt x="17061" y="3425"/>
                </a:cubicBezTo>
                <a:cubicBezTo>
                  <a:pt x="17021" y="3304"/>
                  <a:pt x="16960" y="3185"/>
                  <a:pt x="16806" y="3185"/>
                </a:cubicBezTo>
                <a:close/>
                <a:moveTo>
                  <a:pt x="17642" y="3185"/>
                </a:moveTo>
                <a:cubicBezTo>
                  <a:pt x="17515" y="3166"/>
                  <a:pt x="17394" y="3313"/>
                  <a:pt x="17463" y="3430"/>
                </a:cubicBezTo>
                <a:cubicBezTo>
                  <a:pt x="17511" y="3511"/>
                  <a:pt x="17614" y="3539"/>
                  <a:pt x="17694" y="3491"/>
                </a:cubicBezTo>
                <a:cubicBezTo>
                  <a:pt x="17743" y="3463"/>
                  <a:pt x="17776" y="3411"/>
                  <a:pt x="17779" y="3355"/>
                </a:cubicBezTo>
                <a:cubicBezTo>
                  <a:pt x="17770" y="3276"/>
                  <a:pt x="17717" y="3211"/>
                  <a:pt x="17642" y="3185"/>
                </a:cubicBezTo>
                <a:close/>
                <a:moveTo>
                  <a:pt x="18432" y="3199"/>
                </a:moveTo>
                <a:cubicBezTo>
                  <a:pt x="18403" y="3195"/>
                  <a:pt x="18372" y="3207"/>
                  <a:pt x="18356" y="3246"/>
                </a:cubicBezTo>
                <a:lnTo>
                  <a:pt x="18356" y="3270"/>
                </a:lnTo>
                <a:cubicBezTo>
                  <a:pt x="18371" y="3285"/>
                  <a:pt x="18402" y="3312"/>
                  <a:pt x="18422" y="3312"/>
                </a:cubicBezTo>
                <a:lnTo>
                  <a:pt x="18446" y="3312"/>
                </a:lnTo>
                <a:cubicBezTo>
                  <a:pt x="18472" y="3294"/>
                  <a:pt x="18494" y="3272"/>
                  <a:pt x="18512" y="3246"/>
                </a:cubicBezTo>
                <a:cubicBezTo>
                  <a:pt x="18489" y="3222"/>
                  <a:pt x="18460" y="3203"/>
                  <a:pt x="18432" y="3199"/>
                </a:cubicBezTo>
                <a:close/>
                <a:moveTo>
                  <a:pt x="3649" y="3298"/>
                </a:moveTo>
                <a:cubicBezTo>
                  <a:pt x="3514" y="3235"/>
                  <a:pt x="3400" y="3417"/>
                  <a:pt x="3498" y="3520"/>
                </a:cubicBezTo>
                <a:cubicBezTo>
                  <a:pt x="3514" y="3529"/>
                  <a:pt x="3528" y="3539"/>
                  <a:pt x="3540" y="3553"/>
                </a:cubicBezTo>
                <a:cubicBezTo>
                  <a:pt x="3563" y="3552"/>
                  <a:pt x="3585" y="3556"/>
                  <a:pt x="3607" y="3562"/>
                </a:cubicBezTo>
                <a:cubicBezTo>
                  <a:pt x="3655" y="3556"/>
                  <a:pt x="3682" y="3521"/>
                  <a:pt x="3711" y="3487"/>
                </a:cubicBezTo>
                <a:cubicBezTo>
                  <a:pt x="3729" y="3415"/>
                  <a:pt x="3723" y="3334"/>
                  <a:pt x="3649" y="3298"/>
                </a:cubicBezTo>
                <a:close/>
                <a:moveTo>
                  <a:pt x="4812" y="3425"/>
                </a:moveTo>
                <a:cubicBezTo>
                  <a:pt x="4718" y="3441"/>
                  <a:pt x="4631" y="3502"/>
                  <a:pt x="4623" y="3605"/>
                </a:cubicBezTo>
                <a:cubicBezTo>
                  <a:pt x="4588" y="3719"/>
                  <a:pt x="4651" y="3837"/>
                  <a:pt x="4760" y="3883"/>
                </a:cubicBezTo>
                <a:cubicBezTo>
                  <a:pt x="4854" y="3914"/>
                  <a:pt x="4957" y="3894"/>
                  <a:pt x="5034" y="3831"/>
                </a:cubicBezTo>
                <a:cubicBezTo>
                  <a:pt x="5104" y="3740"/>
                  <a:pt x="5117" y="3616"/>
                  <a:pt x="5062" y="3515"/>
                </a:cubicBezTo>
                <a:cubicBezTo>
                  <a:pt x="5010" y="3437"/>
                  <a:pt x="4906" y="3410"/>
                  <a:pt x="4812" y="3425"/>
                </a:cubicBezTo>
                <a:close/>
                <a:moveTo>
                  <a:pt x="18063" y="3529"/>
                </a:moveTo>
                <a:cubicBezTo>
                  <a:pt x="17992" y="3562"/>
                  <a:pt x="17937" y="3624"/>
                  <a:pt x="17917" y="3699"/>
                </a:cubicBezTo>
                <a:lnTo>
                  <a:pt x="17931" y="3751"/>
                </a:lnTo>
                <a:cubicBezTo>
                  <a:pt x="17970" y="3805"/>
                  <a:pt x="18025" y="3844"/>
                  <a:pt x="18087" y="3869"/>
                </a:cubicBezTo>
                <a:cubicBezTo>
                  <a:pt x="18167" y="3842"/>
                  <a:pt x="18230" y="3780"/>
                  <a:pt x="18257" y="3699"/>
                </a:cubicBezTo>
                <a:cubicBezTo>
                  <a:pt x="18236" y="3624"/>
                  <a:pt x="18182" y="3562"/>
                  <a:pt x="18110" y="3529"/>
                </a:cubicBezTo>
                <a:lnTo>
                  <a:pt x="18063" y="3529"/>
                </a:lnTo>
                <a:close/>
                <a:moveTo>
                  <a:pt x="4093" y="3576"/>
                </a:moveTo>
                <a:cubicBezTo>
                  <a:pt x="3945" y="3539"/>
                  <a:pt x="3773" y="3664"/>
                  <a:pt x="3848" y="3850"/>
                </a:cubicBezTo>
                <a:lnTo>
                  <a:pt x="3848" y="3855"/>
                </a:lnTo>
                <a:cubicBezTo>
                  <a:pt x="3876" y="3911"/>
                  <a:pt x="3932" y="3946"/>
                  <a:pt x="3994" y="3954"/>
                </a:cubicBezTo>
                <a:cubicBezTo>
                  <a:pt x="4105" y="3978"/>
                  <a:pt x="4215" y="3909"/>
                  <a:pt x="4240" y="3798"/>
                </a:cubicBezTo>
                <a:cubicBezTo>
                  <a:pt x="4250" y="3755"/>
                  <a:pt x="4244" y="3711"/>
                  <a:pt x="4226" y="3671"/>
                </a:cubicBezTo>
                <a:cubicBezTo>
                  <a:pt x="4192" y="3618"/>
                  <a:pt x="4143" y="3589"/>
                  <a:pt x="4093" y="3576"/>
                </a:cubicBezTo>
                <a:close/>
                <a:moveTo>
                  <a:pt x="17193" y="3595"/>
                </a:moveTo>
                <a:cubicBezTo>
                  <a:pt x="17050" y="3633"/>
                  <a:pt x="17035" y="3808"/>
                  <a:pt x="17085" y="3926"/>
                </a:cubicBezTo>
                <a:cubicBezTo>
                  <a:pt x="17108" y="3952"/>
                  <a:pt x="17137" y="3974"/>
                  <a:pt x="17170" y="3987"/>
                </a:cubicBezTo>
                <a:cubicBezTo>
                  <a:pt x="17266" y="4021"/>
                  <a:pt x="17374" y="3996"/>
                  <a:pt x="17444" y="3921"/>
                </a:cubicBezTo>
                <a:cubicBezTo>
                  <a:pt x="17472" y="3850"/>
                  <a:pt x="17476" y="3772"/>
                  <a:pt x="17453" y="3699"/>
                </a:cubicBezTo>
                <a:cubicBezTo>
                  <a:pt x="17421" y="3594"/>
                  <a:pt x="17288" y="3588"/>
                  <a:pt x="17198" y="3595"/>
                </a:cubicBezTo>
                <a:lnTo>
                  <a:pt x="17193" y="3595"/>
                </a:lnTo>
                <a:close/>
                <a:moveTo>
                  <a:pt x="3214" y="3737"/>
                </a:moveTo>
                <a:cubicBezTo>
                  <a:pt x="3176" y="3736"/>
                  <a:pt x="3136" y="3747"/>
                  <a:pt x="3110" y="3775"/>
                </a:cubicBezTo>
                <a:lnTo>
                  <a:pt x="3087" y="3822"/>
                </a:lnTo>
                <a:cubicBezTo>
                  <a:pt x="3084" y="3868"/>
                  <a:pt x="3091" y="3912"/>
                  <a:pt x="3110" y="3954"/>
                </a:cubicBezTo>
                <a:cubicBezTo>
                  <a:pt x="3165" y="4013"/>
                  <a:pt x="3259" y="4018"/>
                  <a:pt x="3318" y="3963"/>
                </a:cubicBezTo>
                <a:cubicBezTo>
                  <a:pt x="3329" y="3933"/>
                  <a:pt x="3336" y="3900"/>
                  <a:pt x="3342" y="3869"/>
                </a:cubicBezTo>
                <a:cubicBezTo>
                  <a:pt x="3344" y="3795"/>
                  <a:pt x="3288" y="3738"/>
                  <a:pt x="3214" y="3737"/>
                </a:cubicBezTo>
                <a:close/>
                <a:moveTo>
                  <a:pt x="4495" y="3860"/>
                </a:moveTo>
                <a:cubicBezTo>
                  <a:pt x="4423" y="3857"/>
                  <a:pt x="4351" y="3883"/>
                  <a:pt x="4301" y="3926"/>
                </a:cubicBezTo>
                <a:cubicBezTo>
                  <a:pt x="4200" y="4046"/>
                  <a:pt x="4223" y="4264"/>
                  <a:pt x="4377" y="4327"/>
                </a:cubicBezTo>
                <a:cubicBezTo>
                  <a:pt x="4473" y="4359"/>
                  <a:pt x="4581" y="4339"/>
                  <a:pt x="4660" y="4275"/>
                </a:cubicBezTo>
                <a:cubicBezTo>
                  <a:pt x="4714" y="4211"/>
                  <a:pt x="4729" y="4124"/>
                  <a:pt x="4708" y="4044"/>
                </a:cubicBezTo>
                <a:cubicBezTo>
                  <a:pt x="4704" y="4012"/>
                  <a:pt x="4693" y="3980"/>
                  <a:pt x="4675" y="3954"/>
                </a:cubicBezTo>
                <a:lnTo>
                  <a:pt x="4675" y="3949"/>
                </a:lnTo>
                <a:cubicBezTo>
                  <a:pt x="4637" y="3890"/>
                  <a:pt x="4567" y="3862"/>
                  <a:pt x="4495" y="3860"/>
                </a:cubicBezTo>
                <a:close/>
                <a:moveTo>
                  <a:pt x="2411" y="3902"/>
                </a:moveTo>
                <a:lnTo>
                  <a:pt x="2326" y="3987"/>
                </a:lnTo>
                <a:cubicBezTo>
                  <a:pt x="2345" y="4000"/>
                  <a:pt x="2366" y="4015"/>
                  <a:pt x="2387" y="4025"/>
                </a:cubicBezTo>
                <a:lnTo>
                  <a:pt x="2411" y="4029"/>
                </a:lnTo>
                <a:cubicBezTo>
                  <a:pt x="2478" y="4001"/>
                  <a:pt x="2466" y="3937"/>
                  <a:pt x="2411" y="3902"/>
                </a:cubicBezTo>
                <a:close/>
                <a:moveTo>
                  <a:pt x="18451" y="3930"/>
                </a:moveTo>
                <a:cubicBezTo>
                  <a:pt x="18405" y="3967"/>
                  <a:pt x="18388" y="4026"/>
                  <a:pt x="18408" y="4081"/>
                </a:cubicBezTo>
                <a:cubicBezTo>
                  <a:pt x="18436" y="4177"/>
                  <a:pt x="18588" y="4197"/>
                  <a:pt x="18644" y="4119"/>
                </a:cubicBezTo>
                <a:cubicBezTo>
                  <a:pt x="18737" y="3989"/>
                  <a:pt x="18577" y="3859"/>
                  <a:pt x="18451" y="3930"/>
                </a:cubicBezTo>
                <a:close/>
                <a:moveTo>
                  <a:pt x="17676" y="3940"/>
                </a:moveTo>
                <a:cubicBezTo>
                  <a:pt x="17408" y="3963"/>
                  <a:pt x="17477" y="4386"/>
                  <a:pt x="17737" y="4350"/>
                </a:cubicBezTo>
                <a:cubicBezTo>
                  <a:pt x="17847" y="4340"/>
                  <a:pt x="17926" y="4243"/>
                  <a:pt x="17917" y="4133"/>
                </a:cubicBezTo>
                <a:cubicBezTo>
                  <a:pt x="17915" y="4116"/>
                  <a:pt x="17913" y="4097"/>
                  <a:pt x="17907" y="4081"/>
                </a:cubicBezTo>
                <a:cubicBezTo>
                  <a:pt x="17897" y="3972"/>
                  <a:pt x="17776" y="3923"/>
                  <a:pt x="17676" y="3940"/>
                </a:cubicBezTo>
                <a:close/>
                <a:moveTo>
                  <a:pt x="16976" y="3963"/>
                </a:moveTo>
                <a:cubicBezTo>
                  <a:pt x="16819" y="3931"/>
                  <a:pt x="16667" y="4083"/>
                  <a:pt x="16659" y="4237"/>
                </a:cubicBezTo>
                <a:cubicBezTo>
                  <a:pt x="16630" y="4433"/>
                  <a:pt x="16847" y="4545"/>
                  <a:pt x="17019" y="4501"/>
                </a:cubicBezTo>
                <a:cubicBezTo>
                  <a:pt x="17121" y="4462"/>
                  <a:pt x="17170" y="4354"/>
                  <a:pt x="17198" y="4256"/>
                </a:cubicBezTo>
                <a:cubicBezTo>
                  <a:pt x="17202" y="4178"/>
                  <a:pt x="17170" y="4101"/>
                  <a:pt x="17113" y="4048"/>
                </a:cubicBezTo>
                <a:cubicBezTo>
                  <a:pt x="17071" y="4015"/>
                  <a:pt x="17025" y="3986"/>
                  <a:pt x="16976" y="3963"/>
                </a:cubicBezTo>
                <a:close/>
                <a:moveTo>
                  <a:pt x="3616" y="4015"/>
                </a:moveTo>
                <a:cubicBezTo>
                  <a:pt x="3451" y="4077"/>
                  <a:pt x="3446" y="4343"/>
                  <a:pt x="3616" y="4402"/>
                </a:cubicBezTo>
                <a:cubicBezTo>
                  <a:pt x="3705" y="4429"/>
                  <a:pt x="3804" y="4404"/>
                  <a:pt x="3867" y="4336"/>
                </a:cubicBezTo>
                <a:cubicBezTo>
                  <a:pt x="3934" y="4240"/>
                  <a:pt x="3906" y="4106"/>
                  <a:pt x="3810" y="4039"/>
                </a:cubicBezTo>
                <a:cubicBezTo>
                  <a:pt x="3753" y="3999"/>
                  <a:pt x="3681" y="3991"/>
                  <a:pt x="3616" y="4015"/>
                </a:cubicBezTo>
                <a:close/>
                <a:moveTo>
                  <a:pt x="2798" y="4176"/>
                </a:moveTo>
                <a:cubicBezTo>
                  <a:pt x="2789" y="4187"/>
                  <a:pt x="2774" y="4198"/>
                  <a:pt x="2761" y="4204"/>
                </a:cubicBezTo>
                <a:cubicBezTo>
                  <a:pt x="2718" y="4255"/>
                  <a:pt x="2741" y="4337"/>
                  <a:pt x="2756" y="4397"/>
                </a:cubicBezTo>
                <a:cubicBezTo>
                  <a:pt x="2762" y="4411"/>
                  <a:pt x="2768" y="4426"/>
                  <a:pt x="2780" y="4435"/>
                </a:cubicBezTo>
                <a:cubicBezTo>
                  <a:pt x="2846" y="4459"/>
                  <a:pt x="2918" y="4455"/>
                  <a:pt x="2983" y="4426"/>
                </a:cubicBezTo>
                <a:cubicBezTo>
                  <a:pt x="3011" y="4358"/>
                  <a:pt x="3019" y="4285"/>
                  <a:pt x="3002" y="4213"/>
                </a:cubicBezTo>
                <a:cubicBezTo>
                  <a:pt x="2972" y="4161"/>
                  <a:pt x="2845" y="4180"/>
                  <a:pt x="2798" y="4176"/>
                </a:cubicBezTo>
                <a:close/>
                <a:moveTo>
                  <a:pt x="18994" y="4279"/>
                </a:moveTo>
                <a:cubicBezTo>
                  <a:pt x="18914" y="4308"/>
                  <a:pt x="18823" y="4420"/>
                  <a:pt x="18914" y="4492"/>
                </a:cubicBezTo>
                <a:cubicBezTo>
                  <a:pt x="18944" y="4526"/>
                  <a:pt x="18991" y="4545"/>
                  <a:pt x="19037" y="4544"/>
                </a:cubicBezTo>
                <a:cubicBezTo>
                  <a:pt x="19081" y="4521"/>
                  <a:pt x="19118" y="4484"/>
                  <a:pt x="19141" y="4440"/>
                </a:cubicBezTo>
                <a:cubicBezTo>
                  <a:pt x="19152" y="4363"/>
                  <a:pt x="19095" y="4291"/>
                  <a:pt x="19018" y="4279"/>
                </a:cubicBezTo>
                <a:cubicBezTo>
                  <a:pt x="19009" y="4278"/>
                  <a:pt x="19003" y="4279"/>
                  <a:pt x="18994" y="4279"/>
                </a:cubicBezTo>
                <a:close/>
                <a:moveTo>
                  <a:pt x="18158" y="4312"/>
                </a:moveTo>
                <a:lnTo>
                  <a:pt x="18158" y="4317"/>
                </a:lnTo>
                <a:cubicBezTo>
                  <a:pt x="18104" y="4326"/>
                  <a:pt x="18055" y="4351"/>
                  <a:pt x="18021" y="4393"/>
                </a:cubicBezTo>
                <a:cubicBezTo>
                  <a:pt x="17955" y="4489"/>
                  <a:pt x="17981" y="4620"/>
                  <a:pt x="18077" y="4685"/>
                </a:cubicBezTo>
                <a:cubicBezTo>
                  <a:pt x="18170" y="4748"/>
                  <a:pt x="18293" y="4726"/>
                  <a:pt x="18361" y="4638"/>
                </a:cubicBezTo>
                <a:cubicBezTo>
                  <a:pt x="18422" y="4530"/>
                  <a:pt x="18400" y="4371"/>
                  <a:pt x="18271" y="4327"/>
                </a:cubicBezTo>
                <a:cubicBezTo>
                  <a:pt x="18234" y="4318"/>
                  <a:pt x="18196" y="4311"/>
                  <a:pt x="18158" y="4312"/>
                </a:cubicBezTo>
                <a:close/>
                <a:moveTo>
                  <a:pt x="2061" y="4355"/>
                </a:moveTo>
                <a:cubicBezTo>
                  <a:pt x="2039" y="4375"/>
                  <a:pt x="2024" y="4405"/>
                  <a:pt x="2019" y="4435"/>
                </a:cubicBezTo>
                <a:cubicBezTo>
                  <a:pt x="2026" y="4458"/>
                  <a:pt x="2025" y="4468"/>
                  <a:pt x="2038" y="4478"/>
                </a:cubicBezTo>
                <a:cubicBezTo>
                  <a:pt x="2077" y="4490"/>
                  <a:pt x="2131" y="4411"/>
                  <a:pt x="2156" y="4393"/>
                </a:cubicBezTo>
                <a:cubicBezTo>
                  <a:pt x="2126" y="4378"/>
                  <a:pt x="2094" y="4363"/>
                  <a:pt x="2061" y="4355"/>
                </a:cubicBezTo>
                <a:close/>
                <a:moveTo>
                  <a:pt x="3271" y="4492"/>
                </a:moveTo>
                <a:cubicBezTo>
                  <a:pt x="2730" y="4724"/>
                  <a:pt x="3630" y="5172"/>
                  <a:pt x="3503" y="4596"/>
                </a:cubicBezTo>
                <a:cubicBezTo>
                  <a:pt x="3478" y="4547"/>
                  <a:pt x="3436" y="4509"/>
                  <a:pt x="3385" y="4492"/>
                </a:cubicBezTo>
                <a:cubicBezTo>
                  <a:pt x="3348" y="4480"/>
                  <a:pt x="3307" y="4480"/>
                  <a:pt x="3271" y="4492"/>
                </a:cubicBezTo>
                <a:close/>
                <a:moveTo>
                  <a:pt x="18597" y="4662"/>
                </a:moveTo>
                <a:cubicBezTo>
                  <a:pt x="18464" y="4673"/>
                  <a:pt x="18391" y="4853"/>
                  <a:pt x="18465" y="4964"/>
                </a:cubicBezTo>
                <a:cubicBezTo>
                  <a:pt x="18584" y="5140"/>
                  <a:pt x="18801" y="5043"/>
                  <a:pt x="18843" y="4860"/>
                </a:cubicBezTo>
                <a:cubicBezTo>
                  <a:pt x="18803" y="4756"/>
                  <a:pt x="18731" y="4618"/>
                  <a:pt x="18597" y="4662"/>
                </a:cubicBezTo>
                <a:close/>
                <a:moveTo>
                  <a:pt x="2411" y="4680"/>
                </a:moveTo>
                <a:cubicBezTo>
                  <a:pt x="2351" y="4728"/>
                  <a:pt x="2340" y="4814"/>
                  <a:pt x="2387" y="4874"/>
                </a:cubicBezTo>
                <a:cubicBezTo>
                  <a:pt x="2389" y="4876"/>
                  <a:pt x="2395" y="4876"/>
                  <a:pt x="2397" y="4879"/>
                </a:cubicBezTo>
                <a:cubicBezTo>
                  <a:pt x="2459" y="4930"/>
                  <a:pt x="2548" y="4930"/>
                  <a:pt x="2609" y="4879"/>
                </a:cubicBezTo>
                <a:cubicBezTo>
                  <a:pt x="2614" y="4860"/>
                  <a:pt x="2621" y="4842"/>
                  <a:pt x="2633" y="4827"/>
                </a:cubicBezTo>
                <a:cubicBezTo>
                  <a:pt x="2638" y="4781"/>
                  <a:pt x="2627" y="4736"/>
                  <a:pt x="2600" y="4699"/>
                </a:cubicBezTo>
                <a:cubicBezTo>
                  <a:pt x="2547" y="4656"/>
                  <a:pt x="2472" y="4649"/>
                  <a:pt x="2411" y="4680"/>
                </a:cubicBezTo>
                <a:close/>
                <a:moveTo>
                  <a:pt x="19533" y="4680"/>
                </a:moveTo>
                <a:cubicBezTo>
                  <a:pt x="19489" y="4641"/>
                  <a:pt x="19421" y="4646"/>
                  <a:pt x="19382" y="4690"/>
                </a:cubicBezTo>
                <a:cubicBezTo>
                  <a:pt x="19347" y="4728"/>
                  <a:pt x="19344" y="4786"/>
                  <a:pt x="19377" y="4827"/>
                </a:cubicBezTo>
                <a:cubicBezTo>
                  <a:pt x="19474" y="4925"/>
                  <a:pt x="19614" y="4785"/>
                  <a:pt x="19533" y="4680"/>
                </a:cubicBezTo>
                <a:close/>
                <a:moveTo>
                  <a:pt x="17841" y="4718"/>
                </a:moveTo>
                <a:cubicBezTo>
                  <a:pt x="17679" y="4699"/>
                  <a:pt x="17525" y="4821"/>
                  <a:pt x="17581" y="4992"/>
                </a:cubicBezTo>
                <a:cubicBezTo>
                  <a:pt x="17580" y="5023"/>
                  <a:pt x="17584" y="5051"/>
                  <a:pt x="17590" y="5082"/>
                </a:cubicBezTo>
                <a:lnTo>
                  <a:pt x="17600" y="5110"/>
                </a:lnTo>
                <a:cubicBezTo>
                  <a:pt x="17644" y="5166"/>
                  <a:pt x="17709" y="5198"/>
                  <a:pt x="17779" y="5204"/>
                </a:cubicBezTo>
                <a:cubicBezTo>
                  <a:pt x="17927" y="5217"/>
                  <a:pt x="18068" y="5147"/>
                  <a:pt x="18063" y="4982"/>
                </a:cubicBezTo>
                <a:cubicBezTo>
                  <a:pt x="18077" y="4849"/>
                  <a:pt x="17979" y="4732"/>
                  <a:pt x="17846" y="4718"/>
                </a:cubicBezTo>
                <a:cubicBezTo>
                  <a:pt x="17843" y="4718"/>
                  <a:pt x="17843" y="4718"/>
                  <a:pt x="17841" y="4718"/>
                </a:cubicBezTo>
                <a:close/>
                <a:moveTo>
                  <a:pt x="1735" y="4827"/>
                </a:moveTo>
                <a:cubicBezTo>
                  <a:pt x="1712" y="4857"/>
                  <a:pt x="1673" y="4904"/>
                  <a:pt x="1683" y="4945"/>
                </a:cubicBezTo>
                <a:lnTo>
                  <a:pt x="1693" y="4954"/>
                </a:lnTo>
                <a:lnTo>
                  <a:pt x="1712" y="4954"/>
                </a:lnTo>
                <a:cubicBezTo>
                  <a:pt x="1743" y="4939"/>
                  <a:pt x="1771" y="4917"/>
                  <a:pt x="1797" y="4893"/>
                </a:cubicBezTo>
                <a:lnTo>
                  <a:pt x="1735" y="4827"/>
                </a:lnTo>
                <a:close/>
                <a:moveTo>
                  <a:pt x="2940" y="4931"/>
                </a:moveTo>
                <a:cubicBezTo>
                  <a:pt x="2884" y="4931"/>
                  <a:pt x="2846" y="4975"/>
                  <a:pt x="2808" y="5006"/>
                </a:cubicBezTo>
                <a:cubicBezTo>
                  <a:pt x="2747" y="5106"/>
                  <a:pt x="2770" y="5234"/>
                  <a:pt x="2865" y="5303"/>
                </a:cubicBezTo>
                <a:cubicBezTo>
                  <a:pt x="2959" y="5354"/>
                  <a:pt x="3078" y="5332"/>
                  <a:pt x="3148" y="5251"/>
                </a:cubicBezTo>
                <a:cubicBezTo>
                  <a:pt x="3209" y="5151"/>
                  <a:pt x="3182" y="5023"/>
                  <a:pt x="3087" y="4954"/>
                </a:cubicBezTo>
                <a:cubicBezTo>
                  <a:pt x="3041" y="4931"/>
                  <a:pt x="2991" y="4924"/>
                  <a:pt x="2940" y="4931"/>
                </a:cubicBezTo>
                <a:close/>
                <a:moveTo>
                  <a:pt x="19831" y="5067"/>
                </a:moveTo>
                <a:cubicBezTo>
                  <a:pt x="19826" y="5111"/>
                  <a:pt x="19833" y="5154"/>
                  <a:pt x="19849" y="5195"/>
                </a:cubicBezTo>
                <a:lnTo>
                  <a:pt x="19854" y="5204"/>
                </a:lnTo>
                <a:lnTo>
                  <a:pt x="19949" y="5204"/>
                </a:lnTo>
                <a:cubicBezTo>
                  <a:pt x="19957" y="5159"/>
                  <a:pt x="19961" y="5113"/>
                  <a:pt x="19958" y="5067"/>
                </a:cubicBezTo>
                <a:lnTo>
                  <a:pt x="19831" y="5067"/>
                </a:lnTo>
                <a:close/>
                <a:moveTo>
                  <a:pt x="19027" y="5072"/>
                </a:moveTo>
                <a:cubicBezTo>
                  <a:pt x="18817" y="5202"/>
                  <a:pt x="19010" y="5499"/>
                  <a:pt x="19226" y="5379"/>
                </a:cubicBezTo>
                <a:cubicBezTo>
                  <a:pt x="19235" y="5363"/>
                  <a:pt x="19245" y="5349"/>
                  <a:pt x="19259" y="5336"/>
                </a:cubicBezTo>
                <a:cubicBezTo>
                  <a:pt x="19358" y="5171"/>
                  <a:pt x="19203" y="5009"/>
                  <a:pt x="19027" y="5072"/>
                </a:cubicBezTo>
                <a:close/>
                <a:moveTo>
                  <a:pt x="2203" y="5105"/>
                </a:moveTo>
                <a:cubicBezTo>
                  <a:pt x="2173" y="5090"/>
                  <a:pt x="2136" y="5092"/>
                  <a:pt x="2094" y="5110"/>
                </a:cubicBezTo>
                <a:cubicBezTo>
                  <a:pt x="2079" y="5119"/>
                  <a:pt x="2064" y="5129"/>
                  <a:pt x="2052" y="5143"/>
                </a:cubicBezTo>
                <a:cubicBezTo>
                  <a:pt x="2005" y="5206"/>
                  <a:pt x="2017" y="5294"/>
                  <a:pt x="2080" y="5341"/>
                </a:cubicBezTo>
                <a:cubicBezTo>
                  <a:pt x="2116" y="5368"/>
                  <a:pt x="2160" y="5377"/>
                  <a:pt x="2203" y="5365"/>
                </a:cubicBezTo>
                <a:cubicBezTo>
                  <a:pt x="2322" y="5307"/>
                  <a:pt x="2295" y="5149"/>
                  <a:pt x="2203" y="5105"/>
                </a:cubicBezTo>
                <a:close/>
                <a:moveTo>
                  <a:pt x="18200" y="5110"/>
                </a:moveTo>
                <a:cubicBezTo>
                  <a:pt x="18145" y="5141"/>
                  <a:pt x="18096" y="5186"/>
                  <a:pt x="18068" y="5242"/>
                </a:cubicBezTo>
                <a:cubicBezTo>
                  <a:pt x="18050" y="5299"/>
                  <a:pt x="18050" y="5360"/>
                  <a:pt x="18068" y="5417"/>
                </a:cubicBezTo>
                <a:cubicBezTo>
                  <a:pt x="18097" y="5510"/>
                  <a:pt x="18187" y="5574"/>
                  <a:pt x="18285" y="5577"/>
                </a:cubicBezTo>
                <a:cubicBezTo>
                  <a:pt x="18387" y="5590"/>
                  <a:pt x="18469" y="5509"/>
                  <a:pt x="18517" y="5431"/>
                </a:cubicBezTo>
                <a:cubicBezTo>
                  <a:pt x="18569" y="5305"/>
                  <a:pt x="18506" y="5162"/>
                  <a:pt x="18380" y="5110"/>
                </a:cubicBezTo>
                <a:cubicBezTo>
                  <a:pt x="18321" y="5086"/>
                  <a:pt x="18259" y="5087"/>
                  <a:pt x="18200" y="5110"/>
                </a:cubicBezTo>
                <a:close/>
                <a:moveTo>
                  <a:pt x="2685" y="5379"/>
                </a:moveTo>
                <a:cubicBezTo>
                  <a:pt x="2636" y="5362"/>
                  <a:pt x="2579" y="5363"/>
                  <a:pt x="2529" y="5388"/>
                </a:cubicBezTo>
                <a:lnTo>
                  <a:pt x="2529" y="5393"/>
                </a:lnTo>
                <a:cubicBezTo>
                  <a:pt x="2247" y="5494"/>
                  <a:pt x="2452" y="5882"/>
                  <a:pt x="2709" y="5752"/>
                </a:cubicBezTo>
                <a:cubicBezTo>
                  <a:pt x="2808" y="5702"/>
                  <a:pt x="2853" y="5582"/>
                  <a:pt x="2803" y="5483"/>
                </a:cubicBezTo>
                <a:cubicBezTo>
                  <a:pt x="2778" y="5433"/>
                  <a:pt x="2734" y="5395"/>
                  <a:pt x="2685" y="5379"/>
                </a:cubicBezTo>
                <a:close/>
                <a:moveTo>
                  <a:pt x="19490" y="5440"/>
                </a:moveTo>
                <a:cubicBezTo>
                  <a:pt x="19469" y="5452"/>
                  <a:pt x="19447" y="5466"/>
                  <a:pt x="19429" y="5483"/>
                </a:cubicBezTo>
                <a:cubicBezTo>
                  <a:pt x="19421" y="5549"/>
                  <a:pt x="19391" y="5706"/>
                  <a:pt x="19495" y="5704"/>
                </a:cubicBezTo>
                <a:cubicBezTo>
                  <a:pt x="19672" y="5778"/>
                  <a:pt x="19772" y="5534"/>
                  <a:pt x="19623" y="5440"/>
                </a:cubicBezTo>
                <a:cubicBezTo>
                  <a:pt x="19588" y="5425"/>
                  <a:pt x="19528" y="5443"/>
                  <a:pt x="19490" y="5440"/>
                </a:cubicBezTo>
                <a:close/>
                <a:moveTo>
                  <a:pt x="18796" y="5450"/>
                </a:moveTo>
                <a:cubicBezTo>
                  <a:pt x="18635" y="5398"/>
                  <a:pt x="18451" y="5577"/>
                  <a:pt x="18503" y="5737"/>
                </a:cubicBezTo>
                <a:lnTo>
                  <a:pt x="18521" y="5770"/>
                </a:lnTo>
                <a:cubicBezTo>
                  <a:pt x="18671" y="6084"/>
                  <a:pt x="19134" y="5794"/>
                  <a:pt x="18914" y="5525"/>
                </a:cubicBezTo>
                <a:cubicBezTo>
                  <a:pt x="18881" y="5489"/>
                  <a:pt x="18842" y="5464"/>
                  <a:pt x="18796" y="5450"/>
                </a:cubicBezTo>
                <a:close/>
                <a:moveTo>
                  <a:pt x="1754" y="5558"/>
                </a:moveTo>
                <a:cubicBezTo>
                  <a:pt x="1711" y="5569"/>
                  <a:pt x="1671" y="5606"/>
                  <a:pt x="1641" y="5657"/>
                </a:cubicBezTo>
                <a:cubicBezTo>
                  <a:pt x="1634" y="5682"/>
                  <a:pt x="1666" y="5715"/>
                  <a:pt x="1678" y="5737"/>
                </a:cubicBezTo>
                <a:cubicBezTo>
                  <a:pt x="1742" y="5849"/>
                  <a:pt x="1881" y="5808"/>
                  <a:pt x="1905" y="5690"/>
                </a:cubicBezTo>
                <a:cubicBezTo>
                  <a:pt x="1906" y="5662"/>
                  <a:pt x="1903" y="5631"/>
                  <a:pt x="1891" y="5605"/>
                </a:cubicBezTo>
                <a:cubicBezTo>
                  <a:pt x="1846" y="5560"/>
                  <a:pt x="1797" y="5547"/>
                  <a:pt x="1754" y="5558"/>
                </a:cubicBezTo>
                <a:close/>
                <a:moveTo>
                  <a:pt x="19986" y="5818"/>
                </a:moveTo>
                <a:cubicBezTo>
                  <a:pt x="19973" y="5827"/>
                  <a:pt x="19959" y="5834"/>
                  <a:pt x="19944" y="5841"/>
                </a:cubicBezTo>
                <a:cubicBezTo>
                  <a:pt x="19899" y="5879"/>
                  <a:pt x="19854" y="5936"/>
                  <a:pt x="19883" y="5997"/>
                </a:cubicBezTo>
                <a:cubicBezTo>
                  <a:pt x="20016" y="6212"/>
                  <a:pt x="20252" y="5920"/>
                  <a:pt x="20034" y="5818"/>
                </a:cubicBezTo>
                <a:lnTo>
                  <a:pt x="19986" y="5818"/>
                </a:lnTo>
                <a:close/>
                <a:moveTo>
                  <a:pt x="19226" y="5851"/>
                </a:moveTo>
                <a:cubicBezTo>
                  <a:pt x="19109" y="5830"/>
                  <a:pt x="18995" y="5909"/>
                  <a:pt x="18975" y="6025"/>
                </a:cubicBezTo>
                <a:cubicBezTo>
                  <a:pt x="18971" y="6049"/>
                  <a:pt x="18971" y="6077"/>
                  <a:pt x="18975" y="6101"/>
                </a:cubicBezTo>
                <a:cubicBezTo>
                  <a:pt x="19135" y="6510"/>
                  <a:pt x="19649" y="5999"/>
                  <a:pt x="19226" y="5851"/>
                </a:cubicBezTo>
                <a:close/>
                <a:moveTo>
                  <a:pt x="2217" y="5860"/>
                </a:moveTo>
                <a:cubicBezTo>
                  <a:pt x="2139" y="5874"/>
                  <a:pt x="2073" y="5930"/>
                  <a:pt x="2052" y="6006"/>
                </a:cubicBezTo>
                <a:cubicBezTo>
                  <a:pt x="2042" y="6092"/>
                  <a:pt x="2078" y="6176"/>
                  <a:pt x="2146" y="6228"/>
                </a:cubicBezTo>
                <a:cubicBezTo>
                  <a:pt x="2428" y="6366"/>
                  <a:pt x="2611" y="5923"/>
                  <a:pt x="2293" y="5860"/>
                </a:cubicBezTo>
                <a:cubicBezTo>
                  <a:pt x="2268" y="5852"/>
                  <a:pt x="2242" y="5852"/>
                  <a:pt x="2217" y="5860"/>
                </a:cubicBezTo>
                <a:close/>
                <a:moveTo>
                  <a:pt x="1404" y="6058"/>
                </a:moveTo>
                <a:cubicBezTo>
                  <a:pt x="1344" y="6088"/>
                  <a:pt x="1316" y="6157"/>
                  <a:pt x="1343" y="6219"/>
                </a:cubicBezTo>
                <a:lnTo>
                  <a:pt x="1371" y="6242"/>
                </a:lnTo>
                <a:cubicBezTo>
                  <a:pt x="1394" y="6246"/>
                  <a:pt x="1416" y="6254"/>
                  <a:pt x="1437" y="6261"/>
                </a:cubicBezTo>
                <a:cubicBezTo>
                  <a:pt x="1453" y="6257"/>
                  <a:pt x="1490" y="6243"/>
                  <a:pt x="1504" y="6237"/>
                </a:cubicBezTo>
                <a:cubicBezTo>
                  <a:pt x="1548" y="6198"/>
                  <a:pt x="1552" y="6131"/>
                  <a:pt x="1513" y="6087"/>
                </a:cubicBezTo>
                <a:cubicBezTo>
                  <a:pt x="1502" y="6074"/>
                  <a:pt x="1487" y="6064"/>
                  <a:pt x="1471" y="6058"/>
                </a:cubicBezTo>
                <a:lnTo>
                  <a:pt x="1404" y="6058"/>
                </a:lnTo>
                <a:close/>
                <a:moveTo>
                  <a:pt x="2676" y="6153"/>
                </a:moveTo>
                <a:cubicBezTo>
                  <a:pt x="2612" y="6156"/>
                  <a:pt x="2549" y="6185"/>
                  <a:pt x="2496" y="6252"/>
                </a:cubicBezTo>
                <a:cubicBezTo>
                  <a:pt x="2423" y="6395"/>
                  <a:pt x="2474" y="6619"/>
                  <a:pt x="2661" y="6629"/>
                </a:cubicBezTo>
                <a:cubicBezTo>
                  <a:pt x="2739" y="6643"/>
                  <a:pt x="2819" y="6620"/>
                  <a:pt x="2879" y="6568"/>
                </a:cubicBezTo>
                <a:cubicBezTo>
                  <a:pt x="3047" y="6371"/>
                  <a:pt x="2866" y="6142"/>
                  <a:pt x="2676" y="6153"/>
                </a:cubicBezTo>
                <a:close/>
                <a:moveTo>
                  <a:pt x="19689" y="6223"/>
                </a:moveTo>
                <a:cubicBezTo>
                  <a:pt x="19643" y="6220"/>
                  <a:pt x="19595" y="6229"/>
                  <a:pt x="19566" y="6242"/>
                </a:cubicBezTo>
                <a:lnTo>
                  <a:pt x="19542" y="6252"/>
                </a:lnTo>
                <a:cubicBezTo>
                  <a:pt x="19280" y="6627"/>
                  <a:pt x="20009" y="6675"/>
                  <a:pt x="19797" y="6275"/>
                </a:cubicBezTo>
                <a:cubicBezTo>
                  <a:pt x="19781" y="6240"/>
                  <a:pt x="19735" y="6226"/>
                  <a:pt x="19689" y="6223"/>
                </a:cubicBezTo>
                <a:close/>
                <a:moveTo>
                  <a:pt x="20388" y="6228"/>
                </a:moveTo>
                <a:lnTo>
                  <a:pt x="20402" y="6252"/>
                </a:lnTo>
                <a:lnTo>
                  <a:pt x="20402" y="6322"/>
                </a:lnTo>
                <a:lnTo>
                  <a:pt x="20421" y="6346"/>
                </a:lnTo>
                <a:cubicBezTo>
                  <a:pt x="20459" y="6364"/>
                  <a:pt x="20500" y="6368"/>
                  <a:pt x="20539" y="6355"/>
                </a:cubicBezTo>
                <a:cubicBezTo>
                  <a:pt x="20550" y="6313"/>
                  <a:pt x="20550" y="6270"/>
                  <a:pt x="20539" y="6228"/>
                </a:cubicBezTo>
                <a:lnTo>
                  <a:pt x="20388" y="6228"/>
                </a:lnTo>
                <a:close/>
                <a:moveTo>
                  <a:pt x="1943" y="6332"/>
                </a:moveTo>
                <a:cubicBezTo>
                  <a:pt x="1895" y="6329"/>
                  <a:pt x="1844" y="6333"/>
                  <a:pt x="1797" y="6341"/>
                </a:cubicBezTo>
                <a:cubicBezTo>
                  <a:pt x="1697" y="6384"/>
                  <a:pt x="1688" y="6531"/>
                  <a:pt x="1735" y="6615"/>
                </a:cubicBezTo>
                <a:cubicBezTo>
                  <a:pt x="1757" y="6637"/>
                  <a:pt x="1787" y="6655"/>
                  <a:pt x="1816" y="6667"/>
                </a:cubicBezTo>
                <a:cubicBezTo>
                  <a:pt x="2000" y="6718"/>
                  <a:pt x="2110" y="6545"/>
                  <a:pt x="2028" y="6384"/>
                </a:cubicBezTo>
                <a:cubicBezTo>
                  <a:pt x="2001" y="6364"/>
                  <a:pt x="1973" y="6346"/>
                  <a:pt x="1943" y="6332"/>
                </a:cubicBezTo>
                <a:close/>
                <a:moveTo>
                  <a:pt x="1088" y="6483"/>
                </a:moveTo>
                <a:cubicBezTo>
                  <a:pt x="1050" y="6513"/>
                  <a:pt x="1014" y="6549"/>
                  <a:pt x="984" y="6587"/>
                </a:cubicBezTo>
                <a:cubicBezTo>
                  <a:pt x="995" y="6613"/>
                  <a:pt x="1014" y="6634"/>
                  <a:pt x="1036" y="6653"/>
                </a:cubicBezTo>
                <a:lnTo>
                  <a:pt x="1097" y="6714"/>
                </a:lnTo>
                <a:lnTo>
                  <a:pt x="1215" y="6596"/>
                </a:lnTo>
                <a:lnTo>
                  <a:pt x="1088" y="6483"/>
                </a:lnTo>
                <a:close/>
                <a:moveTo>
                  <a:pt x="20076" y="6568"/>
                </a:moveTo>
                <a:cubicBezTo>
                  <a:pt x="19887" y="6638"/>
                  <a:pt x="19908" y="6869"/>
                  <a:pt x="20105" y="6912"/>
                </a:cubicBezTo>
                <a:cubicBezTo>
                  <a:pt x="20123" y="6908"/>
                  <a:pt x="20142" y="6896"/>
                  <a:pt x="20157" y="6884"/>
                </a:cubicBezTo>
                <a:cubicBezTo>
                  <a:pt x="20326" y="6804"/>
                  <a:pt x="20282" y="6638"/>
                  <a:pt x="20128" y="6568"/>
                </a:cubicBezTo>
                <a:lnTo>
                  <a:pt x="20076" y="6568"/>
                </a:lnTo>
                <a:close/>
                <a:moveTo>
                  <a:pt x="19230" y="6610"/>
                </a:moveTo>
                <a:cubicBezTo>
                  <a:pt x="19174" y="6622"/>
                  <a:pt x="19124" y="6654"/>
                  <a:pt x="19089" y="6705"/>
                </a:cubicBezTo>
                <a:cubicBezTo>
                  <a:pt x="19071" y="6743"/>
                  <a:pt x="19057" y="6782"/>
                  <a:pt x="19046" y="6823"/>
                </a:cubicBezTo>
                <a:cubicBezTo>
                  <a:pt x="19049" y="6938"/>
                  <a:pt x="19125" y="7039"/>
                  <a:pt x="19235" y="7073"/>
                </a:cubicBezTo>
                <a:cubicBezTo>
                  <a:pt x="19294" y="7085"/>
                  <a:pt x="19355" y="7074"/>
                  <a:pt x="19405" y="7040"/>
                </a:cubicBezTo>
                <a:cubicBezTo>
                  <a:pt x="19473" y="6996"/>
                  <a:pt x="19515" y="6926"/>
                  <a:pt x="19523" y="6846"/>
                </a:cubicBezTo>
                <a:cubicBezTo>
                  <a:pt x="19521" y="6797"/>
                  <a:pt x="19507" y="6746"/>
                  <a:pt x="19481" y="6705"/>
                </a:cubicBezTo>
                <a:cubicBezTo>
                  <a:pt x="19457" y="6680"/>
                  <a:pt x="19428" y="6658"/>
                  <a:pt x="19400" y="6639"/>
                </a:cubicBezTo>
                <a:cubicBezTo>
                  <a:pt x="19347" y="6607"/>
                  <a:pt x="19287" y="6598"/>
                  <a:pt x="19230" y="6610"/>
                </a:cubicBezTo>
                <a:close/>
                <a:moveTo>
                  <a:pt x="2402" y="6639"/>
                </a:moveTo>
                <a:cubicBezTo>
                  <a:pt x="2269" y="6623"/>
                  <a:pt x="2148" y="6718"/>
                  <a:pt x="2132" y="6851"/>
                </a:cubicBezTo>
                <a:cubicBezTo>
                  <a:pt x="2119" y="6964"/>
                  <a:pt x="2186" y="7068"/>
                  <a:pt x="2293" y="7106"/>
                </a:cubicBezTo>
                <a:cubicBezTo>
                  <a:pt x="2424" y="7149"/>
                  <a:pt x="2540" y="7038"/>
                  <a:pt x="2591" y="6926"/>
                </a:cubicBezTo>
                <a:cubicBezTo>
                  <a:pt x="2637" y="6793"/>
                  <a:pt x="2523" y="6678"/>
                  <a:pt x="2402" y="6639"/>
                </a:cubicBezTo>
                <a:close/>
                <a:moveTo>
                  <a:pt x="1541" y="6808"/>
                </a:moveTo>
                <a:lnTo>
                  <a:pt x="1508" y="6818"/>
                </a:lnTo>
                <a:lnTo>
                  <a:pt x="1471" y="6818"/>
                </a:lnTo>
                <a:cubicBezTo>
                  <a:pt x="1423" y="6844"/>
                  <a:pt x="1385" y="6885"/>
                  <a:pt x="1367" y="6936"/>
                </a:cubicBezTo>
                <a:cubicBezTo>
                  <a:pt x="1336" y="7149"/>
                  <a:pt x="1655" y="7224"/>
                  <a:pt x="1712" y="7011"/>
                </a:cubicBezTo>
                <a:cubicBezTo>
                  <a:pt x="1728" y="6915"/>
                  <a:pt x="1661" y="6825"/>
                  <a:pt x="1565" y="6808"/>
                </a:cubicBezTo>
                <a:cubicBezTo>
                  <a:pt x="1557" y="6807"/>
                  <a:pt x="1550" y="6809"/>
                  <a:pt x="1541" y="6808"/>
                </a:cubicBezTo>
                <a:close/>
                <a:moveTo>
                  <a:pt x="710" y="6969"/>
                </a:moveTo>
                <a:cubicBezTo>
                  <a:pt x="699" y="6978"/>
                  <a:pt x="689" y="6990"/>
                  <a:pt x="677" y="6997"/>
                </a:cubicBezTo>
                <a:cubicBezTo>
                  <a:pt x="651" y="7028"/>
                  <a:pt x="656" y="7070"/>
                  <a:pt x="686" y="7096"/>
                </a:cubicBezTo>
                <a:lnTo>
                  <a:pt x="710" y="7106"/>
                </a:lnTo>
                <a:cubicBezTo>
                  <a:pt x="743" y="7089"/>
                  <a:pt x="775" y="7072"/>
                  <a:pt x="804" y="7049"/>
                </a:cubicBezTo>
                <a:cubicBezTo>
                  <a:pt x="777" y="7019"/>
                  <a:pt x="745" y="6989"/>
                  <a:pt x="710" y="6969"/>
                </a:cubicBezTo>
                <a:close/>
                <a:moveTo>
                  <a:pt x="20634" y="7021"/>
                </a:moveTo>
                <a:cubicBezTo>
                  <a:pt x="20605" y="7004"/>
                  <a:pt x="20561" y="7005"/>
                  <a:pt x="20506" y="7040"/>
                </a:cubicBezTo>
                <a:cubicBezTo>
                  <a:pt x="20484" y="7077"/>
                  <a:pt x="20475" y="7125"/>
                  <a:pt x="20487" y="7167"/>
                </a:cubicBezTo>
                <a:lnTo>
                  <a:pt x="20516" y="7200"/>
                </a:lnTo>
                <a:cubicBezTo>
                  <a:pt x="20685" y="7275"/>
                  <a:pt x="20720" y="7070"/>
                  <a:pt x="20634" y="7021"/>
                </a:cubicBezTo>
                <a:close/>
                <a:moveTo>
                  <a:pt x="19727" y="7025"/>
                </a:moveTo>
                <a:cubicBezTo>
                  <a:pt x="19582" y="7055"/>
                  <a:pt x="19458" y="7196"/>
                  <a:pt x="19651" y="7389"/>
                </a:cubicBezTo>
                <a:cubicBezTo>
                  <a:pt x="19675" y="7403"/>
                  <a:pt x="19699" y="7409"/>
                  <a:pt x="19727" y="7412"/>
                </a:cubicBezTo>
                <a:cubicBezTo>
                  <a:pt x="19804" y="7424"/>
                  <a:pt x="19884" y="7396"/>
                  <a:pt x="19934" y="7337"/>
                </a:cubicBezTo>
                <a:cubicBezTo>
                  <a:pt x="20038" y="7079"/>
                  <a:pt x="19871" y="6996"/>
                  <a:pt x="19727" y="7025"/>
                </a:cubicBezTo>
                <a:close/>
                <a:moveTo>
                  <a:pt x="1976" y="7054"/>
                </a:moveTo>
                <a:cubicBezTo>
                  <a:pt x="1956" y="7104"/>
                  <a:pt x="1891" y="7112"/>
                  <a:pt x="1844" y="7120"/>
                </a:cubicBezTo>
                <a:cubicBezTo>
                  <a:pt x="1826" y="7144"/>
                  <a:pt x="1809" y="7165"/>
                  <a:pt x="1787" y="7186"/>
                </a:cubicBezTo>
                <a:cubicBezTo>
                  <a:pt x="1778" y="7215"/>
                  <a:pt x="1768" y="7244"/>
                  <a:pt x="1754" y="7271"/>
                </a:cubicBezTo>
                <a:cubicBezTo>
                  <a:pt x="1749" y="7338"/>
                  <a:pt x="1760" y="7442"/>
                  <a:pt x="1830" y="7478"/>
                </a:cubicBezTo>
                <a:cubicBezTo>
                  <a:pt x="1880" y="7512"/>
                  <a:pt x="1933" y="7536"/>
                  <a:pt x="1990" y="7554"/>
                </a:cubicBezTo>
                <a:lnTo>
                  <a:pt x="2028" y="7516"/>
                </a:lnTo>
                <a:cubicBezTo>
                  <a:pt x="2073" y="7508"/>
                  <a:pt x="2115" y="7498"/>
                  <a:pt x="2156" y="7478"/>
                </a:cubicBezTo>
                <a:cubicBezTo>
                  <a:pt x="2172" y="7440"/>
                  <a:pt x="2186" y="7380"/>
                  <a:pt x="2203" y="7337"/>
                </a:cubicBezTo>
                <a:lnTo>
                  <a:pt x="2222" y="7318"/>
                </a:lnTo>
                <a:lnTo>
                  <a:pt x="2222" y="7313"/>
                </a:lnTo>
                <a:lnTo>
                  <a:pt x="2203" y="7304"/>
                </a:lnTo>
                <a:cubicBezTo>
                  <a:pt x="2193" y="7214"/>
                  <a:pt x="2145" y="7107"/>
                  <a:pt x="2042" y="7101"/>
                </a:cubicBezTo>
                <a:cubicBezTo>
                  <a:pt x="2016" y="7090"/>
                  <a:pt x="1994" y="7076"/>
                  <a:pt x="1976" y="7054"/>
                </a:cubicBezTo>
                <a:close/>
                <a:moveTo>
                  <a:pt x="1069" y="7294"/>
                </a:moveTo>
                <a:cubicBezTo>
                  <a:pt x="1019" y="7365"/>
                  <a:pt x="1015" y="7459"/>
                  <a:pt x="1055" y="7535"/>
                </a:cubicBezTo>
                <a:cubicBezTo>
                  <a:pt x="1125" y="7562"/>
                  <a:pt x="1234" y="7578"/>
                  <a:pt x="1291" y="7516"/>
                </a:cubicBezTo>
                <a:cubicBezTo>
                  <a:pt x="1297" y="7454"/>
                  <a:pt x="1297" y="7390"/>
                  <a:pt x="1291" y="7327"/>
                </a:cubicBezTo>
                <a:lnTo>
                  <a:pt x="1277" y="7304"/>
                </a:lnTo>
                <a:cubicBezTo>
                  <a:pt x="1211" y="7281"/>
                  <a:pt x="1137" y="7277"/>
                  <a:pt x="1069" y="7294"/>
                </a:cubicBezTo>
                <a:close/>
                <a:moveTo>
                  <a:pt x="20166" y="7389"/>
                </a:moveTo>
                <a:cubicBezTo>
                  <a:pt x="20021" y="7399"/>
                  <a:pt x="19999" y="7592"/>
                  <a:pt x="20076" y="7686"/>
                </a:cubicBezTo>
                <a:cubicBezTo>
                  <a:pt x="20308" y="7864"/>
                  <a:pt x="20532" y="7468"/>
                  <a:pt x="20251" y="7389"/>
                </a:cubicBezTo>
                <a:lnTo>
                  <a:pt x="20166" y="7389"/>
                </a:lnTo>
                <a:close/>
                <a:moveTo>
                  <a:pt x="21036" y="7389"/>
                </a:moveTo>
                <a:cubicBezTo>
                  <a:pt x="20994" y="7405"/>
                  <a:pt x="20938" y="7463"/>
                  <a:pt x="20993" y="7497"/>
                </a:cubicBezTo>
                <a:cubicBezTo>
                  <a:pt x="21012" y="7513"/>
                  <a:pt x="21041" y="7503"/>
                  <a:pt x="21059" y="7497"/>
                </a:cubicBezTo>
                <a:lnTo>
                  <a:pt x="21111" y="7455"/>
                </a:lnTo>
                <a:cubicBezTo>
                  <a:pt x="21092" y="7426"/>
                  <a:pt x="21067" y="7403"/>
                  <a:pt x="21036" y="7389"/>
                </a:cubicBezTo>
                <a:close/>
                <a:moveTo>
                  <a:pt x="1759" y="7587"/>
                </a:moveTo>
                <a:cubicBezTo>
                  <a:pt x="1591" y="7497"/>
                  <a:pt x="1274" y="7723"/>
                  <a:pt x="1532" y="7931"/>
                </a:cubicBezTo>
                <a:cubicBezTo>
                  <a:pt x="1637" y="7989"/>
                  <a:pt x="1772" y="7952"/>
                  <a:pt x="1830" y="7846"/>
                </a:cubicBezTo>
                <a:cubicBezTo>
                  <a:pt x="1839" y="7830"/>
                  <a:pt x="1844" y="7812"/>
                  <a:pt x="1849" y="7794"/>
                </a:cubicBezTo>
                <a:cubicBezTo>
                  <a:pt x="1854" y="7681"/>
                  <a:pt x="1815" y="7617"/>
                  <a:pt x="1759" y="7587"/>
                </a:cubicBezTo>
                <a:close/>
                <a:moveTo>
                  <a:pt x="804" y="7728"/>
                </a:moveTo>
                <a:lnTo>
                  <a:pt x="790" y="7747"/>
                </a:lnTo>
                <a:cubicBezTo>
                  <a:pt x="750" y="7755"/>
                  <a:pt x="714" y="7808"/>
                  <a:pt x="695" y="7842"/>
                </a:cubicBezTo>
                <a:cubicBezTo>
                  <a:pt x="682" y="7913"/>
                  <a:pt x="777" y="8015"/>
                  <a:pt x="847" y="7988"/>
                </a:cubicBezTo>
                <a:cubicBezTo>
                  <a:pt x="966" y="7937"/>
                  <a:pt x="986" y="7779"/>
                  <a:pt x="856" y="7728"/>
                </a:cubicBezTo>
                <a:lnTo>
                  <a:pt x="804" y="7728"/>
                </a:lnTo>
                <a:close/>
                <a:moveTo>
                  <a:pt x="20601" y="7809"/>
                </a:moveTo>
                <a:cubicBezTo>
                  <a:pt x="20569" y="7823"/>
                  <a:pt x="20543" y="7845"/>
                  <a:pt x="20525" y="7875"/>
                </a:cubicBezTo>
                <a:cubicBezTo>
                  <a:pt x="20517" y="7902"/>
                  <a:pt x="20513" y="7931"/>
                  <a:pt x="20516" y="7960"/>
                </a:cubicBezTo>
                <a:cubicBezTo>
                  <a:pt x="20528" y="7975"/>
                  <a:pt x="20534" y="7993"/>
                  <a:pt x="20539" y="8012"/>
                </a:cubicBezTo>
                <a:cubicBezTo>
                  <a:pt x="20595" y="8072"/>
                  <a:pt x="20691" y="8076"/>
                  <a:pt x="20752" y="8021"/>
                </a:cubicBezTo>
                <a:cubicBezTo>
                  <a:pt x="20763" y="8011"/>
                  <a:pt x="20773" y="8001"/>
                  <a:pt x="20780" y="7988"/>
                </a:cubicBezTo>
                <a:cubicBezTo>
                  <a:pt x="20807" y="7916"/>
                  <a:pt x="20767" y="7835"/>
                  <a:pt x="20695" y="7809"/>
                </a:cubicBezTo>
                <a:cubicBezTo>
                  <a:pt x="20664" y="7797"/>
                  <a:pt x="20632" y="7797"/>
                  <a:pt x="20601" y="7809"/>
                </a:cubicBezTo>
                <a:close/>
                <a:moveTo>
                  <a:pt x="19944" y="7823"/>
                </a:moveTo>
                <a:cubicBezTo>
                  <a:pt x="19810" y="7760"/>
                  <a:pt x="19589" y="7884"/>
                  <a:pt x="19641" y="8045"/>
                </a:cubicBezTo>
                <a:lnTo>
                  <a:pt x="19646" y="8045"/>
                </a:lnTo>
                <a:cubicBezTo>
                  <a:pt x="19653" y="8086"/>
                  <a:pt x="19668" y="8126"/>
                  <a:pt x="19689" y="8163"/>
                </a:cubicBezTo>
                <a:cubicBezTo>
                  <a:pt x="19711" y="8215"/>
                  <a:pt x="19760" y="8251"/>
                  <a:pt x="19816" y="8257"/>
                </a:cubicBezTo>
                <a:cubicBezTo>
                  <a:pt x="19873" y="8263"/>
                  <a:pt x="19928" y="8253"/>
                  <a:pt x="19977" y="8224"/>
                </a:cubicBezTo>
                <a:cubicBezTo>
                  <a:pt x="20144" y="8150"/>
                  <a:pt x="20123" y="7861"/>
                  <a:pt x="19944" y="7823"/>
                </a:cubicBezTo>
                <a:close/>
                <a:moveTo>
                  <a:pt x="2042" y="7884"/>
                </a:moveTo>
                <a:cubicBezTo>
                  <a:pt x="1988" y="7896"/>
                  <a:pt x="1941" y="7921"/>
                  <a:pt x="1901" y="7960"/>
                </a:cubicBezTo>
                <a:cubicBezTo>
                  <a:pt x="1785" y="8088"/>
                  <a:pt x="1847" y="8371"/>
                  <a:pt x="2038" y="8380"/>
                </a:cubicBezTo>
                <a:lnTo>
                  <a:pt x="2038" y="8375"/>
                </a:lnTo>
                <a:cubicBezTo>
                  <a:pt x="2153" y="8400"/>
                  <a:pt x="2269" y="8347"/>
                  <a:pt x="2326" y="8243"/>
                </a:cubicBezTo>
                <a:cubicBezTo>
                  <a:pt x="2383" y="8048"/>
                  <a:pt x="2258" y="7855"/>
                  <a:pt x="2042" y="7884"/>
                </a:cubicBezTo>
                <a:close/>
                <a:moveTo>
                  <a:pt x="1305" y="8035"/>
                </a:moveTo>
                <a:lnTo>
                  <a:pt x="1234" y="8040"/>
                </a:lnTo>
                <a:cubicBezTo>
                  <a:pt x="1034" y="8131"/>
                  <a:pt x="1029" y="8339"/>
                  <a:pt x="1230" y="8436"/>
                </a:cubicBezTo>
                <a:cubicBezTo>
                  <a:pt x="1342" y="8462"/>
                  <a:pt x="1451" y="8346"/>
                  <a:pt x="1475" y="8243"/>
                </a:cubicBezTo>
                <a:cubicBezTo>
                  <a:pt x="1477" y="8204"/>
                  <a:pt x="1461" y="8165"/>
                  <a:pt x="1433" y="8139"/>
                </a:cubicBezTo>
                <a:cubicBezTo>
                  <a:pt x="1400" y="8094"/>
                  <a:pt x="1356" y="8057"/>
                  <a:pt x="1305" y="8035"/>
                </a:cubicBezTo>
                <a:close/>
                <a:moveTo>
                  <a:pt x="21121" y="8158"/>
                </a:moveTo>
                <a:lnTo>
                  <a:pt x="21026" y="8252"/>
                </a:lnTo>
                <a:lnTo>
                  <a:pt x="21017" y="8276"/>
                </a:lnTo>
                <a:cubicBezTo>
                  <a:pt x="21075" y="8382"/>
                  <a:pt x="21186" y="8382"/>
                  <a:pt x="21234" y="8271"/>
                </a:cubicBezTo>
                <a:lnTo>
                  <a:pt x="21121" y="8158"/>
                </a:lnTo>
                <a:close/>
                <a:moveTo>
                  <a:pt x="20393" y="8181"/>
                </a:moveTo>
                <a:cubicBezTo>
                  <a:pt x="20283" y="8141"/>
                  <a:pt x="20164" y="8194"/>
                  <a:pt x="20124" y="8304"/>
                </a:cubicBezTo>
                <a:cubicBezTo>
                  <a:pt x="20101" y="8364"/>
                  <a:pt x="20105" y="8433"/>
                  <a:pt x="20138" y="8488"/>
                </a:cubicBezTo>
                <a:cubicBezTo>
                  <a:pt x="20291" y="8714"/>
                  <a:pt x="20611" y="8486"/>
                  <a:pt x="20478" y="8262"/>
                </a:cubicBezTo>
                <a:lnTo>
                  <a:pt x="20478" y="8257"/>
                </a:lnTo>
                <a:cubicBezTo>
                  <a:pt x="20452" y="8228"/>
                  <a:pt x="20424" y="8204"/>
                  <a:pt x="20393" y="8181"/>
                </a:cubicBezTo>
                <a:close/>
                <a:moveTo>
                  <a:pt x="488" y="8233"/>
                </a:moveTo>
                <a:lnTo>
                  <a:pt x="369" y="8337"/>
                </a:lnTo>
                <a:lnTo>
                  <a:pt x="488" y="8455"/>
                </a:lnTo>
                <a:lnTo>
                  <a:pt x="601" y="8337"/>
                </a:lnTo>
                <a:lnTo>
                  <a:pt x="488" y="8233"/>
                </a:lnTo>
                <a:close/>
                <a:moveTo>
                  <a:pt x="1678" y="8370"/>
                </a:moveTo>
                <a:cubicBezTo>
                  <a:pt x="1556" y="8410"/>
                  <a:pt x="1463" y="8537"/>
                  <a:pt x="1537" y="8700"/>
                </a:cubicBezTo>
                <a:cubicBezTo>
                  <a:pt x="1573" y="8729"/>
                  <a:pt x="1604" y="8761"/>
                  <a:pt x="1636" y="8795"/>
                </a:cubicBezTo>
                <a:lnTo>
                  <a:pt x="1669" y="8809"/>
                </a:lnTo>
                <a:cubicBezTo>
                  <a:pt x="1825" y="8884"/>
                  <a:pt x="1996" y="8709"/>
                  <a:pt x="1986" y="8554"/>
                </a:cubicBezTo>
                <a:cubicBezTo>
                  <a:pt x="1948" y="8376"/>
                  <a:pt x="1801" y="8330"/>
                  <a:pt x="1678" y="8370"/>
                </a:cubicBezTo>
                <a:close/>
                <a:moveTo>
                  <a:pt x="889" y="8516"/>
                </a:moveTo>
                <a:cubicBezTo>
                  <a:pt x="868" y="8526"/>
                  <a:pt x="852" y="8537"/>
                  <a:pt x="833" y="8549"/>
                </a:cubicBezTo>
                <a:cubicBezTo>
                  <a:pt x="753" y="8616"/>
                  <a:pt x="725" y="8731"/>
                  <a:pt x="814" y="8799"/>
                </a:cubicBezTo>
                <a:cubicBezTo>
                  <a:pt x="846" y="8832"/>
                  <a:pt x="886" y="8850"/>
                  <a:pt x="932" y="8856"/>
                </a:cubicBezTo>
                <a:cubicBezTo>
                  <a:pt x="951" y="8849"/>
                  <a:pt x="973" y="8846"/>
                  <a:pt x="993" y="8842"/>
                </a:cubicBezTo>
                <a:cubicBezTo>
                  <a:pt x="1008" y="8825"/>
                  <a:pt x="1026" y="8811"/>
                  <a:pt x="1045" y="8799"/>
                </a:cubicBezTo>
                <a:cubicBezTo>
                  <a:pt x="1060" y="8770"/>
                  <a:pt x="1078" y="8742"/>
                  <a:pt x="1097" y="8715"/>
                </a:cubicBezTo>
                <a:cubicBezTo>
                  <a:pt x="1101" y="8659"/>
                  <a:pt x="1077" y="8605"/>
                  <a:pt x="1036" y="8568"/>
                </a:cubicBezTo>
                <a:cubicBezTo>
                  <a:pt x="1013" y="8543"/>
                  <a:pt x="983" y="8525"/>
                  <a:pt x="951" y="8516"/>
                </a:cubicBezTo>
                <a:lnTo>
                  <a:pt x="889" y="8516"/>
                </a:lnTo>
                <a:close/>
                <a:moveTo>
                  <a:pt x="20719" y="8582"/>
                </a:moveTo>
                <a:lnTo>
                  <a:pt x="20719" y="8587"/>
                </a:lnTo>
                <a:cubicBezTo>
                  <a:pt x="20662" y="8623"/>
                  <a:pt x="20615" y="8670"/>
                  <a:pt x="20582" y="8729"/>
                </a:cubicBezTo>
                <a:cubicBezTo>
                  <a:pt x="20583" y="8758"/>
                  <a:pt x="20591" y="8791"/>
                  <a:pt x="20601" y="8818"/>
                </a:cubicBezTo>
                <a:cubicBezTo>
                  <a:pt x="20642" y="8872"/>
                  <a:pt x="20697" y="8908"/>
                  <a:pt x="20762" y="8927"/>
                </a:cubicBezTo>
                <a:cubicBezTo>
                  <a:pt x="20832" y="8895"/>
                  <a:pt x="20892" y="8839"/>
                  <a:pt x="20927" y="8771"/>
                </a:cubicBezTo>
                <a:cubicBezTo>
                  <a:pt x="20925" y="8742"/>
                  <a:pt x="20918" y="8718"/>
                  <a:pt x="20908" y="8691"/>
                </a:cubicBezTo>
                <a:cubicBezTo>
                  <a:pt x="20876" y="8657"/>
                  <a:pt x="20840" y="8621"/>
                  <a:pt x="20804" y="8592"/>
                </a:cubicBezTo>
                <a:cubicBezTo>
                  <a:pt x="20776" y="8584"/>
                  <a:pt x="20748" y="8581"/>
                  <a:pt x="20719" y="8582"/>
                </a:cubicBezTo>
                <a:close/>
                <a:moveTo>
                  <a:pt x="20020" y="8615"/>
                </a:moveTo>
                <a:cubicBezTo>
                  <a:pt x="19886" y="8593"/>
                  <a:pt x="19795" y="8683"/>
                  <a:pt x="19736" y="8790"/>
                </a:cubicBezTo>
                <a:lnTo>
                  <a:pt x="19741" y="8790"/>
                </a:lnTo>
                <a:cubicBezTo>
                  <a:pt x="19674" y="9021"/>
                  <a:pt x="19978" y="9195"/>
                  <a:pt x="20138" y="9012"/>
                </a:cubicBezTo>
                <a:cubicBezTo>
                  <a:pt x="20279" y="8878"/>
                  <a:pt x="20179" y="8675"/>
                  <a:pt x="20020" y="8615"/>
                </a:cubicBezTo>
                <a:close/>
                <a:moveTo>
                  <a:pt x="1414" y="8856"/>
                </a:moveTo>
                <a:cubicBezTo>
                  <a:pt x="1341" y="8846"/>
                  <a:pt x="1265" y="8865"/>
                  <a:pt x="1206" y="8908"/>
                </a:cubicBezTo>
                <a:cubicBezTo>
                  <a:pt x="1165" y="8971"/>
                  <a:pt x="1154" y="9047"/>
                  <a:pt x="1173" y="9120"/>
                </a:cubicBezTo>
                <a:cubicBezTo>
                  <a:pt x="1256" y="9399"/>
                  <a:pt x="1688" y="9236"/>
                  <a:pt x="1556" y="8960"/>
                </a:cubicBezTo>
                <a:cubicBezTo>
                  <a:pt x="1536" y="8916"/>
                  <a:pt x="1502" y="8881"/>
                  <a:pt x="1456" y="8866"/>
                </a:cubicBezTo>
                <a:lnTo>
                  <a:pt x="1414" y="8856"/>
                </a:lnTo>
                <a:close/>
                <a:moveTo>
                  <a:pt x="21229" y="8988"/>
                </a:moveTo>
                <a:lnTo>
                  <a:pt x="21116" y="9101"/>
                </a:lnTo>
                <a:cubicBezTo>
                  <a:pt x="21145" y="9132"/>
                  <a:pt x="21177" y="9160"/>
                  <a:pt x="21210" y="9186"/>
                </a:cubicBezTo>
                <a:cubicBezTo>
                  <a:pt x="21268" y="9196"/>
                  <a:pt x="21305" y="9131"/>
                  <a:pt x="21333" y="9092"/>
                </a:cubicBezTo>
                <a:lnTo>
                  <a:pt x="21229" y="8988"/>
                </a:lnTo>
                <a:close/>
                <a:moveTo>
                  <a:pt x="558" y="8993"/>
                </a:moveTo>
                <a:cubicBezTo>
                  <a:pt x="466" y="8984"/>
                  <a:pt x="373" y="9103"/>
                  <a:pt x="436" y="9182"/>
                </a:cubicBezTo>
                <a:cubicBezTo>
                  <a:pt x="466" y="9222"/>
                  <a:pt x="511" y="9250"/>
                  <a:pt x="558" y="9267"/>
                </a:cubicBezTo>
                <a:cubicBezTo>
                  <a:pt x="610" y="9242"/>
                  <a:pt x="711" y="9172"/>
                  <a:pt x="677" y="9106"/>
                </a:cubicBezTo>
                <a:cubicBezTo>
                  <a:pt x="669" y="9051"/>
                  <a:pt x="603" y="9014"/>
                  <a:pt x="558" y="8993"/>
                </a:cubicBezTo>
                <a:close/>
                <a:moveTo>
                  <a:pt x="20459" y="8998"/>
                </a:moveTo>
                <a:cubicBezTo>
                  <a:pt x="20409" y="8986"/>
                  <a:pt x="20350" y="8993"/>
                  <a:pt x="20303" y="9021"/>
                </a:cubicBezTo>
                <a:cubicBezTo>
                  <a:pt x="20255" y="9051"/>
                  <a:pt x="20224" y="9098"/>
                  <a:pt x="20213" y="9153"/>
                </a:cubicBezTo>
                <a:cubicBezTo>
                  <a:pt x="20202" y="9230"/>
                  <a:pt x="20230" y="9306"/>
                  <a:pt x="20289" y="9356"/>
                </a:cubicBezTo>
                <a:cubicBezTo>
                  <a:pt x="20378" y="9422"/>
                  <a:pt x="20507" y="9403"/>
                  <a:pt x="20572" y="9314"/>
                </a:cubicBezTo>
                <a:cubicBezTo>
                  <a:pt x="20584" y="9298"/>
                  <a:pt x="20590" y="9285"/>
                  <a:pt x="20596" y="9267"/>
                </a:cubicBezTo>
                <a:cubicBezTo>
                  <a:pt x="20614" y="9208"/>
                  <a:pt x="20610" y="9142"/>
                  <a:pt x="20582" y="9087"/>
                </a:cubicBezTo>
                <a:cubicBezTo>
                  <a:pt x="20553" y="9040"/>
                  <a:pt x="20509" y="9010"/>
                  <a:pt x="20459" y="8998"/>
                </a:cubicBezTo>
                <a:close/>
                <a:moveTo>
                  <a:pt x="1022" y="9300"/>
                </a:moveTo>
                <a:cubicBezTo>
                  <a:pt x="986" y="9301"/>
                  <a:pt x="954" y="9315"/>
                  <a:pt x="927" y="9342"/>
                </a:cubicBezTo>
                <a:cubicBezTo>
                  <a:pt x="872" y="9380"/>
                  <a:pt x="833" y="9441"/>
                  <a:pt x="823" y="9507"/>
                </a:cubicBezTo>
                <a:cubicBezTo>
                  <a:pt x="833" y="9558"/>
                  <a:pt x="859" y="9602"/>
                  <a:pt x="899" y="9635"/>
                </a:cubicBezTo>
                <a:cubicBezTo>
                  <a:pt x="1010" y="9800"/>
                  <a:pt x="1262" y="9620"/>
                  <a:pt x="1225" y="9460"/>
                </a:cubicBezTo>
                <a:cubicBezTo>
                  <a:pt x="1199" y="9411"/>
                  <a:pt x="1163" y="9372"/>
                  <a:pt x="1121" y="9337"/>
                </a:cubicBezTo>
                <a:lnTo>
                  <a:pt x="1121" y="9333"/>
                </a:lnTo>
                <a:cubicBezTo>
                  <a:pt x="1092" y="9308"/>
                  <a:pt x="1057" y="9298"/>
                  <a:pt x="1022" y="9300"/>
                </a:cubicBezTo>
                <a:close/>
                <a:moveTo>
                  <a:pt x="20832" y="9370"/>
                </a:moveTo>
                <a:cubicBezTo>
                  <a:pt x="20639" y="9452"/>
                  <a:pt x="20664" y="9650"/>
                  <a:pt x="20856" y="9710"/>
                </a:cubicBezTo>
                <a:cubicBezTo>
                  <a:pt x="20940" y="9689"/>
                  <a:pt x="21006" y="9625"/>
                  <a:pt x="21026" y="9540"/>
                </a:cubicBezTo>
                <a:cubicBezTo>
                  <a:pt x="21006" y="9465"/>
                  <a:pt x="20951" y="9403"/>
                  <a:pt x="20880" y="9370"/>
                </a:cubicBezTo>
                <a:lnTo>
                  <a:pt x="20832" y="9370"/>
                </a:lnTo>
                <a:close/>
                <a:moveTo>
                  <a:pt x="19996" y="9413"/>
                </a:moveTo>
                <a:cubicBezTo>
                  <a:pt x="19918" y="9424"/>
                  <a:pt x="19848" y="9475"/>
                  <a:pt x="19812" y="9545"/>
                </a:cubicBezTo>
                <a:cubicBezTo>
                  <a:pt x="19745" y="9685"/>
                  <a:pt x="19852" y="9835"/>
                  <a:pt x="19991" y="9875"/>
                </a:cubicBezTo>
                <a:cubicBezTo>
                  <a:pt x="20040" y="9886"/>
                  <a:pt x="20092" y="9883"/>
                  <a:pt x="20138" y="9861"/>
                </a:cubicBezTo>
                <a:cubicBezTo>
                  <a:pt x="20224" y="9813"/>
                  <a:pt x="20274" y="9719"/>
                  <a:pt x="20270" y="9620"/>
                </a:cubicBezTo>
                <a:cubicBezTo>
                  <a:pt x="20250" y="9487"/>
                  <a:pt x="20129" y="9393"/>
                  <a:pt x="19996" y="9413"/>
                </a:cubicBezTo>
                <a:close/>
                <a:moveTo>
                  <a:pt x="143" y="9545"/>
                </a:moveTo>
                <a:cubicBezTo>
                  <a:pt x="140" y="9583"/>
                  <a:pt x="141" y="9621"/>
                  <a:pt x="147" y="9658"/>
                </a:cubicBezTo>
                <a:cubicBezTo>
                  <a:pt x="156" y="9671"/>
                  <a:pt x="243" y="9666"/>
                  <a:pt x="256" y="9668"/>
                </a:cubicBezTo>
                <a:lnTo>
                  <a:pt x="275" y="9649"/>
                </a:lnTo>
                <a:lnTo>
                  <a:pt x="275" y="9545"/>
                </a:lnTo>
                <a:lnTo>
                  <a:pt x="143" y="9545"/>
                </a:lnTo>
                <a:close/>
                <a:moveTo>
                  <a:pt x="1433" y="9611"/>
                </a:moveTo>
                <a:cubicBezTo>
                  <a:pt x="1310" y="9637"/>
                  <a:pt x="1203" y="9773"/>
                  <a:pt x="1239" y="9899"/>
                </a:cubicBezTo>
                <a:cubicBezTo>
                  <a:pt x="1254" y="9942"/>
                  <a:pt x="1284" y="9983"/>
                  <a:pt x="1319" y="10012"/>
                </a:cubicBezTo>
                <a:cubicBezTo>
                  <a:pt x="1388" y="10093"/>
                  <a:pt x="1507" y="10107"/>
                  <a:pt x="1593" y="10045"/>
                </a:cubicBezTo>
                <a:cubicBezTo>
                  <a:pt x="1642" y="10007"/>
                  <a:pt x="1678" y="9955"/>
                  <a:pt x="1702" y="9899"/>
                </a:cubicBezTo>
                <a:cubicBezTo>
                  <a:pt x="1709" y="9871"/>
                  <a:pt x="1713" y="9843"/>
                  <a:pt x="1712" y="9814"/>
                </a:cubicBezTo>
                <a:cubicBezTo>
                  <a:pt x="1691" y="9732"/>
                  <a:pt x="1632" y="9662"/>
                  <a:pt x="1556" y="9625"/>
                </a:cubicBezTo>
                <a:cubicBezTo>
                  <a:pt x="1515" y="9604"/>
                  <a:pt x="1474" y="9602"/>
                  <a:pt x="1433" y="9611"/>
                </a:cubicBezTo>
                <a:close/>
                <a:moveTo>
                  <a:pt x="21333" y="9804"/>
                </a:moveTo>
                <a:lnTo>
                  <a:pt x="21277" y="9866"/>
                </a:lnTo>
                <a:lnTo>
                  <a:pt x="21239" y="9899"/>
                </a:lnTo>
                <a:lnTo>
                  <a:pt x="21239" y="9918"/>
                </a:lnTo>
                <a:lnTo>
                  <a:pt x="21229" y="9922"/>
                </a:lnTo>
                <a:cubicBezTo>
                  <a:pt x="21253" y="9959"/>
                  <a:pt x="21285" y="9988"/>
                  <a:pt x="21324" y="10007"/>
                </a:cubicBezTo>
                <a:cubicBezTo>
                  <a:pt x="21381" y="10016"/>
                  <a:pt x="21411" y="9944"/>
                  <a:pt x="21437" y="9908"/>
                </a:cubicBezTo>
                <a:lnTo>
                  <a:pt x="21333" y="9804"/>
                </a:lnTo>
                <a:close/>
                <a:moveTo>
                  <a:pt x="691" y="9809"/>
                </a:moveTo>
                <a:cubicBezTo>
                  <a:pt x="579" y="9783"/>
                  <a:pt x="447" y="9905"/>
                  <a:pt x="530" y="10050"/>
                </a:cubicBezTo>
                <a:cubicBezTo>
                  <a:pt x="584" y="10083"/>
                  <a:pt x="649" y="10094"/>
                  <a:pt x="710" y="10078"/>
                </a:cubicBezTo>
                <a:cubicBezTo>
                  <a:pt x="801" y="10063"/>
                  <a:pt x="789" y="9959"/>
                  <a:pt x="790" y="9889"/>
                </a:cubicBezTo>
                <a:cubicBezTo>
                  <a:pt x="765" y="9843"/>
                  <a:pt x="728" y="9818"/>
                  <a:pt x="691" y="9809"/>
                </a:cubicBezTo>
                <a:close/>
                <a:moveTo>
                  <a:pt x="20563" y="9828"/>
                </a:moveTo>
                <a:cubicBezTo>
                  <a:pt x="20507" y="9815"/>
                  <a:pt x="20445" y="9823"/>
                  <a:pt x="20393" y="9856"/>
                </a:cubicBezTo>
                <a:cubicBezTo>
                  <a:pt x="20374" y="9868"/>
                  <a:pt x="20360" y="9882"/>
                  <a:pt x="20346" y="9899"/>
                </a:cubicBezTo>
                <a:cubicBezTo>
                  <a:pt x="20290" y="9984"/>
                  <a:pt x="20304" y="10099"/>
                  <a:pt x="20379" y="10168"/>
                </a:cubicBezTo>
                <a:cubicBezTo>
                  <a:pt x="20450" y="10223"/>
                  <a:pt x="20546" y="10232"/>
                  <a:pt x="20624" y="10187"/>
                </a:cubicBezTo>
                <a:cubicBezTo>
                  <a:pt x="20719" y="10147"/>
                  <a:pt x="20726" y="10013"/>
                  <a:pt x="20700" y="9927"/>
                </a:cubicBezTo>
                <a:cubicBezTo>
                  <a:pt x="20667" y="9875"/>
                  <a:pt x="20619" y="9841"/>
                  <a:pt x="20563" y="9828"/>
                </a:cubicBezTo>
                <a:close/>
                <a:moveTo>
                  <a:pt x="1159" y="10125"/>
                </a:moveTo>
                <a:cubicBezTo>
                  <a:pt x="1111" y="10118"/>
                  <a:pt x="1058" y="10132"/>
                  <a:pt x="1017" y="10158"/>
                </a:cubicBezTo>
                <a:cubicBezTo>
                  <a:pt x="872" y="10225"/>
                  <a:pt x="909" y="10467"/>
                  <a:pt x="1055" y="10517"/>
                </a:cubicBezTo>
                <a:lnTo>
                  <a:pt x="1097" y="10522"/>
                </a:lnTo>
                <a:cubicBezTo>
                  <a:pt x="1207" y="10538"/>
                  <a:pt x="1307" y="10466"/>
                  <a:pt x="1324" y="10356"/>
                </a:cubicBezTo>
                <a:cubicBezTo>
                  <a:pt x="1341" y="10247"/>
                  <a:pt x="1268" y="10142"/>
                  <a:pt x="1159" y="10125"/>
                </a:cubicBezTo>
                <a:close/>
                <a:moveTo>
                  <a:pt x="21012" y="10196"/>
                </a:moveTo>
                <a:cubicBezTo>
                  <a:pt x="20912" y="10153"/>
                  <a:pt x="20836" y="10258"/>
                  <a:pt x="20790" y="10333"/>
                </a:cubicBezTo>
                <a:cubicBezTo>
                  <a:pt x="20781" y="10411"/>
                  <a:pt x="20855" y="10466"/>
                  <a:pt x="20908" y="10512"/>
                </a:cubicBezTo>
                <a:lnTo>
                  <a:pt x="20941" y="10522"/>
                </a:lnTo>
                <a:cubicBezTo>
                  <a:pt x="21022" y="10548"/>
                  <a:pt x="21090" y="10432"/>
                  <a:pt x="21130" y="10375"/>
                </a:cubicBezTo>
                <a:cubicBezTo>
                  <a:pt x="21128" y="10347"/>
                  <a:pt x="21120" y="10318"/>
                  <a:pt x="21111" y="10290"/>
                </a:cubicBezTo>
                <a:cubicBezTo>
                  <a:pt x="21079" y="10257"/>
                  <a:pt x="21048" y="10226"/>
                  <a:pt x="21012" y="10196"/>
                </a:cubicBezTo>
                <a:close/>
                <a:moveTo>
                  <a:pt x="20067" y="10234"/>
                </a:moveTo>
                <a:cubicBezTo>
                  <a:pt x="20015" y="10251"/>
                  <a:pt x="19973" y="10286"/>
                  <a:pt x="19944" y="10338"/>
                </a:cubicBezTo>
                <a:cubicBezTo>
                  <a:pt x="19927" y="10363"/>
                  <a:pt x="19907" y="10389"/>
                  <a:pt x="19897" y="10418"/>
                </a:cubicBezTo>
                <a:cubicBezTo>
                  <a:pt x="19894" y="10462"/>
                  <a:pt x="19905" y="10506"/>
                  <a:pt x="19925" y="10545"/>
                </a:cubicBezTo>
                <a:cubicBezTo>
                  <a:pt x="20038" y="10857"/>
                  <a:pt x="20509" y="10619"/>
                  <a:pt x="20346" y="10342"/>
                </a:cubicBezTo>
                <a:cubicBezTo>
                  <a:pt x="20314" y="10302"/>
                  <a:pt x="20275" y="10266"/>
                  <a:pt x="20232" y="10239"/>
                </a:cubicBezTo>
                <a:cubicBezTo>
                  <a:pt x="20179" y="10215"/>
                  <a:pt x="20119" y="10217"/>
                  <a:pt x="20067" y="10234"/>
                </a:cubicBezTo>
                <a:close/>
                <a:moveTo>
                  <a:pt x="308" y="10319"/>
                </a:moveTo>
                <a:lnTo>
                  <a:pt x="265" y="10328"/>
                </a:lnTo>
                <a:lnTo>
                  <a:pt x="242" y="10352"/>
                </a:lnTo>
                <a:cubicBezTo>
                  <a:pt x="80" y="10681"/>
                  <a:pt x="651" y="10458"/>
                  <a:pt x="308" y="10319"/>
                </a:cubicBezTo>
                <a:close/>
                <a:moveTo>
                  <a:pt x="1674" y="10446"/>
                </a:moveTo>
                <a:cubicBezTo>
                  <a:pt x="1589" y="10417"/>
                  <a:pt x="1496" y="10425"/>
                  <a:pt x="1419" y="10470"/>
                </a:cubicBezTo>
                <a:cubicBezTo>
                  <a:pt x="1289" y="10580"/>
                  <a:pt x="1305" y="10813"/>
                  <a:pt x="1471" y="10880"/>
                </a:cubicBezTo>
                <a:lnTo>
                  <a:pt x="1513" y="10890"/>
                </a:lnTo>
                <a:cubicBezTo>
                  <a:pt x="1586" y="10907"/>
                  <a:pt x="1662" y="10896"/>
                  <a:pt x="1726" y="10857"/>
                </a:cubicBezTo>
                <a:cubicBezTo>
                  <a:pt x="1762" y="10825"/>
                  <a:pt x="1792" y="10785"/>
                  <a:pt x="1806" y="10739"/>
                </a:cubicBezTo>
                <a:cubicBezTo>
                  <a:pt x="1844" y="10623"/>
                  <a:pt x="1784" y="10496"/>
                  <a:pt x="1674" y="10446"/>
                </a:cubicBezTo>
                <a:close/>
                <a:moveTo>
                  <a:pt x="790" y="10597"/>
                </a:moveTo>
                <a:cubicBezTo>
                  <a:pt x="643" y="10569"/>
                  <a:pt x="554" y="10720"/>
                  <a:pt x="610" y="10847"/>
                </a:cubicBezTo>
                <a:cubicBezTo>
                  <a:pt x="651" y="10928"/>
                  <a:pt x="747" y="10963"/>
                  <a:pt x="828" y="10923"/>
                </a:cubicBezTo>
                <a:cubicBezTo>
                  <a:pt x="853" y="10910"/>
                  <a:pt x="873" y="10890"/>
                  <a:pt x="889" y="10866"/>
                </a:cubicBezTo>
                <a:cubicBezTo>
                  <a:pt x="951" y="10777"/>
                  <a:pt x="910" y="10611"/>
                  <a:pt x="790" y="10597"/>
                </a:cubicBezTo>
                <a:close/>
                <a:moveTo>
                  <a:pt x="21428" y="10621"/>
                </a:moveTo>
                <a:lnTo>
                  <a:pt x="21333" y="10729"/>
                </a:lnTo>
                <a:lnTo>
                  <a:pt x="21418" y="10833"/>
                </a:lnTo>
                <a:lnTo>
                  <a:pt x="21541" y="10725"/>
                </a:lnTo>
                <a:lnTo>
                  <a:pt x="21428" y="10621"/>
                </a:lnTo>
                <a:close/>
                <a:moveTo>
                  <a:pt x="20658" y="10640"/>
                </a:moveTo>
                <a:cubicBezTo>
                  <a:pt x="20582" y="10625"/>
                  <a:pt x="20507" y="10654"/>
                  <a:pt x="20454" y="10710"/>
                </a:cubicBezTo>
                <a:cubicBezTo>
                  <a:pt x="20384" y="10796"/>
                  <a:pt x="20397" y="10918"/>
                  <a:pt x="20483" y="10989"/>
                </a:cubicBezTo>
                <a:cubicBezTo>
                  <a:pt x="20521" y="11020"/>
                  <a:pt x="20565" y="11038"/>
                  <a:pt x="20615" y="11036"/>
                </a:cubicBezTo>
                <a:cubicBezTo>
                  <a:pt x="20648" y="11027"/>
                  <a:pt x="20695" y="11014"/>
                  <a:pt x="20728" y="11008"/>
                </a:cubicBezTo>
                <a:cubicBezTo>
                  <a:pt x="20826" y="10940"/>
                  <a:pt x="20849" y="10808"/>
                  <a:pt x="20780" y="10710"/>
                </a:cubicBezTo>
                <a:cubicBezTo>
                  <a:pt x="20774" y="10702"/>
                  <a:pt x="20769" y="10690"/>
                  <a:pt x="20762" y="10682"/>
                </a:cubicBezTo>
                <a:cubicBezTo>
                  <a:pt x="20729" y="10663"/>
                  <a:pt x="20694" y="10649"/>
                  <a:pt x="20658" y="10640"/>
                </a:cubicBezTo>
                <a:close/>
                <a:moveTo>
                  <a:pt x="1230" y="10942"/>
                </a:moveTo>
                <a:cubicBezTo>
                  <a:pt x="1177" y="10942"/>
                  <a:pt x="1124" y="10954"/>
                  <a:pt x="1078" y="10984"/>
                </a:cubicBezTo>
                <a:cubicBezTo>
                  <a:pt x="1069" y="11005"/>
                  <a:pt x="1059" y="11027"/>
                  <a:pt x="1045" y="11045"/>
                </a:cubicBezTo>
                <a:cubicBezTo>
                  <a:pt x="1012" y="11124"/>
                  <a:pt x="1020" y="11211"/>
                  <a:pt x="1069" y="11281"/>
                </a:cubicBezTo>
                <a:cubicBezTo>
                  <a:pt x="1181" y="11405"/>
                  <a:pt x="1427" y="11350"/>
                  <a:pt x="1437" y="11173"/>
                </a:cubicBezTo>
                <a:lnTo>
                  <a:pt x="1437" y="11121"/>
                </a:lnTo>
                <a:lnTo>
                  <a:pt x="1419" y="11036"/>
                </a:lnTo>
                <a:cubicBezTo>
                  <a:pt x="1402" y="11021"/>
                  <a:pt x="1387" y="11003"/>
                  <a:pt x="1376" y="10984"/>
                </a:cubicBezTo>
                <a:cubicBezTo>
                  <a:pt x="1331" y="10954"/>
                  <a:pt x="1282" y="10942"/>
                  <a:pt x="1230" y="10942"/>
                </a:cubicBezTo>
                <a:close/>
                <a:moveTo>
                  <a:pt x="20284" y="11041"/>
                </a:moveTo>
                <a:cubicBezTo>
                  <a:pt x="20205" y="11032"/>
                  <a:pt x="20127" y="11059"/>
                  <a:pt x="20072" y="11116"/>
                </a:cubicBezTo>
                <a:lnTo>
                  <a:pt x="20043" y="11154"/>
                </a:lnTo>
                <a:cubicBezTo>
                  <a:pt x="20026" y="11181"/>
                  <a:pt x="20012" y="11209"/>
                  <a:pt x="20001" y="11239"/>
                </a:cubicBezTo>
                <a:cubicBezTo>
                  <a:pt x="19998" y="11283"/>
                  <a:pt x="20010" y="11326"/>
                  <a:pt x="20029" y="11366"/>
                </a:cubicBezTo>
                <a:cubicBezTo>
                  <a:pt x="20044" y="11410"/>
                  <a:pt x="20074" y="11447"/>
                  <a:pt x="20114" y="11470"/>
                </a:cubicBezTo>
                <a:cubicBezTo>
                  <a:pt x="20243" y="11587"/>
                  <a:pt x="20434" y="11473"/>
                  <a:pt x="20473" y="11324"/>
                </a:cubicBezTo>
                <a:cubicBezTo>
                  <a:pt x="20507" y="11199"/>
                  <a:pt x="20398" y="11078"/>
                  <a:pt x="20284" y="11041"/>
                </a:cubicBezTo>
                <a:close/>
                <a:moveTo>
                  <a:pt x="21050" y="11050"/>
                </a:moveTo>
                <a:cubicBezTo>
                  <a:pt x="20967" y="11059"/>
                  <a:pt x="20888" y="11124"/>
                  <a:pt x="20941" y="11239"/>
                </a:cubicBezTo>
                <a:cubicBezTo>
                  <a:pt x="20955" y="11264"/>
                  <a:pt x="20977" y="11286"/>
                  <a:pt x="21003" y="11300"/>
                </a:cubicBezTo>
                <a:cubicBezTo>
                  <a:pt x="21028" y="11300"/>
                  <a:pt x="21053" y="11304"/>
                  <a:pt x="21078" y="11310"/>
                </a:cubicBezTo>
                <a:cubicBezTo>
                  <a:pt x="21113" y="11300"/>
                  <a:pt x="21146" y="11282"/>
                  <a:pt x="21173" y="11258"/>
                </a:cubicBezTo>
                <a:cubicBezTo>
                  <a:pt x="21180" y="11243"/>
                  <a:pt x="21186" y="11228"/>
                  <a:pt x="21196" y="11215"/>
                </a:cubicBezTo>
                <a:cubicBezTo>
                  <a:pt x="21220" y="11093"/>
                  <a:pt x="21133" y="11041"/>
                  <a:pt x="21050" y="11050"/>
                </a:cubicBezTo>
                <a:close/>
                <a:moveTo>
                  <a:pt x="421" y="11078"/>
                </a:moveTo>
                <a:cubicBezTo>
                  <a:pt x="381" y="11078"/>
                  <a:pt x="341" y="11097"/>
                  <a:pt x="317" y="11130"/>
                </a:cubicBezTo>
                <a:cubicBezTo>
                  <a:pt x="223" y="11217"/>
                  <a:pt x="327" y="11353"/>
                  <a:pt x="436" y="11347"/>
                </a:cubicBezTo>
                <a:cubicBezTo>
                  <a:pt x="478" y="11322"/>
                  <a:pt x="514" y="11286"/>
                  <a:pt x="540" y="11244"/>
                </a:cubicBezTo>
                <a:cubicBezTo>
                  <a:pt x="552" y="11167"/>
                  <a:pt x="485" y="11107"/>
                  <a:pt x="421" y="11078"/>
                </a:cubicBezTo>
                <a:close/>
                <a:moveTo>
                  <a:pt x="903" y="11428"/>
                </a:moveTo>
                <a:cubicBezTo>
                  <a:pt x="792" y="11392"/>
                  <a:pt x="656" y="11443"/>
                  <a:pt x="686" y="11640"/>
                </a:cubicBezTo>
                <a:cubicBezTo>
                  <a:pt x="699" y="11658"/>
                  <a:pt x="706" y="11679"/>
                  <a:pt x="710" y="11701"/>
                </a:cubicBezTo>
                <a:cubicBezTo>
                  <a:pt x="776" y="11773"/>
                  <a:pt x="887" y="11763"/>
                  <a:pt x="970" y="11734"/>
                </a:cubicBezTo>
                <a:cubicBezTo>
                  <a:pt x="1103" y="11585"/>
                  <a:pt x="1015" y="11463"/>
                  <a:pt x="903" y="11428"/>
                </a:cubicBezTo>
                <a:close/>
                <a:moveTo>
                  <a:pt x="20653" y="11456"/>
                </a:moveTo>
                <a:cubicBezTo>
                  <a:pt x="20615" y="11476"/>
                  <a:pt x="20582" y="11505"/>
                  <a:pt x="20558" y="11541"/>
                </a:cubicBezTo>
                <a:cubicBezTo>
                  <a:pt x="20521" y="11656"/>
                  <a:pt x="20571" y="11795"/>
                  <a:pt x="20710" y="11796"/>
                </a:cubicBezTo>
                <a:cubicBezTo>
                  <a:pt x="20735" y="11789"/>
                  <a:pt x="20764" y="11785"/>
                  <a:pt x="20790" y="11786"/>
                </a:cubicBezTo>
                <a:cubicBezTo>
                  <a:pt x="20817" y="11772"/>
                  <a:pt x="20842" y="11759"/>
                  <a:pt x="20865" y="11739"/>
                </a:cubicBezTo>
                <a:cubicBezTo>
                  <a:pt x="20870" y="11715"/>
                  <a:pt x="20877" y="11693"/>
                  <a:pt x="20889" y="11673"/>
                </a:cubicBezTo>
                <a:cubicBezTo>
                  <a:pt x="20918" y="11514"/>
                  <a:pt x="20800" y="11428"/>
                  <a:pt x="20653" y="11456"/>
                </a:cubicBezTo>
                <a:close/>
                <a:moveTo>
                  <a:pt x="21546" y="11465"/>
                </a:moveTo>
                <a:cubicBezTo>
                  <a:pt x="21520" y="11492"/>
                  <a:pt x="21477" y="11533"/>
                  <a:pt x="21470" y="11569"/>
                </a:cubicBezTo>
                <a:cubicBezTo>
                  <a:pt x="21478" y="11584"/>
                  <a:pt x="21489" y="11598"/>
                  <a:pt x="21499" y="11612"/>
                </a:cubicBezTo>
                <a:cubicBezTo>
                  <a:pt x="21534" y="11629"/>
                  <a:pt x="21576" y="11613"/>
                  <a:pt x="21593" y="11579"/>
                </a:cubicBezTo>
                <a:cubicBezTo>
                  <a:pt x="21598" y="11570"/>
                  <a:pt x="21597" y="11560"/>
                  <a:pt x="21598" y="11550"/>
                </a:cubicBezTo>
                <a:lnTo>
                  <a:pt x="21574" y="11517"/>
                </a:lnTo>
                <a:lnTo>
                  <a:pt x="21546" y="11465"/>
                </a:lnTo>
                <a:close/>
                <a:moveTo>
                  <a:pt x="19949" y="11479"/>
                </a:moveTo>
                <a:cubicBezTo>
                  <a:pt x="19833" y="11455"/>
                  <a:pt x="19717" y="11508"/>
                  <a:pt x="19660" y="11612"/>
                </a:cubicBezTo>
                <a:cubicBezTo>
                  <a:pt x="19603" y="11806"/>
                  <a:pt x="19729" y="12000"/>
                  <a:pt x="19944" y="11970"/>
                </a:cubicBezTo>
                <a:cubicBezTo>
                  <a:pt x="19998" y="11958"/>
                  <a:pt x="20045" y="11933"/>
                  <a:pt x="20086" y="11895"/>
                </a:cubicBezTo>
                <a:cubicBezTo>
                  <a:pt x="20201" y="11770"/>
                  <a:pt x="20139" y="11489"/>
                  <a:pt x="19949" y="11479"/>
                </a:cubicBezTo>
                <a:close/>
                <a:moveTo>
                  <a:pt x="29" y="11626"/>
                </a:moveTo>
                <a:cubicBezTo>
                  <a:pt x="17" y="11646"/>
                  <a:pt x="5" y="11668"/>
                  <a:pt x="1" y="11692"/>
                </a:cubicBezTo>
                <a:cubicBezTo>
                  <a:pt x="-2" y="11709"/>
                  <a:pt x="2" y="11728"/>
                  <a:pt x="10" y="11744"/>
                </a:cubicBezTo>
                <a:lnTo>
                  <a:pt x="43" y="11758"/>
                </a:lnTo>
                <a:cubicBezTo>
                  <a:pt x="65" y="11748"/>
                  <a:pt x="84" y="11732"/>
                  <a:pt x="95" y="11711"/>
                </a:cubicBezTo>
                <a:lnTo>
                  <a:pt x="95" y="11706"/>
                </a:lnTo>
                <a:lnTo>
                  <a:pt x="105" y="11692"/>
                </a:lnTo>
                <a:cubicBezTo>
                  <a:pt x="85" y="11664"/>
                  <a:pt x="60" y="11642"/>
                  <a:pt x="29" y="11626"/>
                </a:cubicBezTo>
                <a:close/>
                <a:moveTo>
                  <a:pt x="1348" y="11720"/>
                </a:moveTo>
                <a:cubicBezTo>
                  <a:pt x="1277" y="11718"/>
                  <a:pt x="1200" y="11745"/>
                  <a:pt x="1163" y="11796"/>
                </a:cubicBezTo>
                <a:cubicBezTo>
                  <a:pt x="1117" y="11881"/>
                  <a:pt x="1117" y="11984"/>
                  <a:pt x="1163" y="12069"/>
                </a:cubicBezTo>
                <a:cubicBezTo>
                  <a:pt x="1208" y="12125"/>
                  <a:pt x="1278" y="12127"/>
                  <a:pt x="1343" y="12135"/>
                </a:cubicBezTo>
                <a:cubicBezTo>
                  <a:pt x="1416" y="12132"/>
                  <a:pt x="1483" y="12093"/>
                  <a:pt x="1523" y="12031"/>
                </a:cubicBezTo>
                <a:cubicBezTo>
                  <a:pt x="1534" y="11988"/>
                  <a:pt x="1541" y="11944"/>
                  <a:pt x="1541" y="11899"/>
                </a:cubicBezTo>
                <a:lnTo>
                  <a:pt x="1541" y="11895"/>
                </a:lnTo>
                <a:cubicBezTo>
                  <a:pt x="1537" y="11865"/>
                  <a:pt x="1525" y="11837"/>
                  <a:pt x="1513" y="11810"/>
                </a:cubicBezTo>
                <a:cubicBezTo>
                  <a:pt x="1484" y="11752"/>
                  <a:pt x="1419" y="11723"/>
                  <a:pt x="1348" y="11720"/>
                </a:cubicBezTo>
                <a:close/>
                <a:moveTo>
                  <a:pt x="21248" y="11895"/>
                </a:moveTo>
                <a:cubicBezTo>
                  <a:pt x="21188" y="11894"/>
                  <a:pt x="21128" y="11893"/>
                  <a:pt x="21069" y="11899"/>
                </a:cubicBezTo>
                <a:cubicBezTo>
                  <a:pt x="21063" y="11959"/>
                  <a:pt x="21059" y="12019"/>
                  <a:pt x="21059" y="12079"/>
                </a:cubicBezTo>
                <a:lnTo>
                  <a:pt x="21069" y="12098"/>
                </a:lnTo>
                <a:lnTo>
                  <a:pt x="21258" y="12098"/>
                </a:lnTo>
                <a:lnTo>
                  <a:pt x="21267" y="12064"/>
                </a:lnTo>
                <a:cubicBezTo>
                  <a:pt x="21270" y="12010"/>
                  <a:pt x="21267" y="11953"/>
                  <a:pt x="21258" y="11899"/>
                </a:cubicBezTo>
                <a:lnTo>
                  <a:pt x="21248" y="11895"/>
                </a:lnTo>
                <a:close/>
                <a:moveTo>
                  <a:pt x="544" y="11904"/>
                </a:moveTo>
                <a:cubicBezTo>
                  <a:pt x="508" y="11897"/>
                  <a:pt x="469" y="11906"/>
                  <a:pt x="436" y="11928"/>
                </a:cubicBezTo>
                <a:cubicBezTo>
                  <a:pt x="419" y="11938"/>
                  <a:pt x="404" y="11949"/>
                  <a:pt x="393" y="11965"/>
                </a:cubicBezTo>
                <a:cubicBezTo>
                  <a:pt x="334" y="12073"/>
                  <a:pt x="439" y="12178"/>
                  <a:pt x="549" y="12164"/>
                </a:cubicBezTo>
                <a:cubicBezTo>
                  <a:pt x="622" y="12144"/>
                  <a:pt x="668" y="12071"/>
                  <a:pt x="648" y="11998"/>
                </a:cubicBezTo>
                <a:cubicBezTo>
                  <a:pt x="645" y="11988"/>
                  <a:pt x="639" y="11975"/>
                  <a:pt x="634" y="11965"/>
                </a:cubicBezTo>
                <a:cubicBezTo>
                  <a:pt x="612" y="11932"/>
                  <a:pt x="580" y="11911"/>
                  <a:pt x="544" y="11904"/>
                </a:cubicBezTo>
                <a:close/>
                <a:moveTo>
                  <a:pt x="20298" y="11904"/>
                </a:moveTo>
                <a:cubicBezTo>
                  <a:pt x="20260" y="11911"/>
                  <a:pt x="20223" y="11930"/>
                  <a:pt x="20194" y="11956"/>
                </a:cubicBezTo>
                <a:cubicBezTo>
                  <a:pt x="20115" y="12033"/>
                  <a:pt x="20117" y="12160"/>
                  <a:pt x="20194" y="12239"/>
                </a:cubicBezTo>
                <a:cubicBezTo>
                  <a:pt x="20225" y="12270"/>
                  <a:pt x="20264" y="12289"/>
                  <a:pt x="20308" y="12296"/>
                </a:cubicBezTo>
                <a:cubicBezTo>
                  <a:pt x="20424" y="12312"/>
                  <a:pt x="20533" y="12233"/>
                  <a:pt x="20549" y="12116"/>
                </a:cubicBezTo>
                <a:cubicBezTo>
                  <a:pt x="20554" y="12077"/>
                  <a:pt x="20546" y="12039"/>
                  <a:pt x="20530" y="12003"/>
                </a:cubicBezTo>
                <a:lnTo>
                  <a:pt x="20530" y="11998"/>
                </a:lnTo>
                <a:cubicBezTo>
                  <a:pt x="20511" y="11980"/>
                  <a:pt x="20493" y="11963"/>
                  <a:pt x="20478" y="11942"/>
                </a:cubicBezTo>
                <a:cubicBezTo>
                  <a:pt x="20428" y="11901"/>
                  <a:pt x="20360" y="11885"/>
                  <a:pt x="20298" y="11904"/>
                </a:cubicBezTo>
                <a:close/>
                <a:moveTo>
                  <a:pt x="1040" y="12239"/>
                </a:moveTo>
                <a:cubicBezTo>
                  <a:pt x="880" y="12183"/>
                  <a:pt x="589" y="12500"/>
                  <a:pt x="951" y="12583"/>
                </a:cubicBezTo>
                <a:lnTo>
                  <a:pt x="951" y="12579"/>
                </a:lnTo>
                <a:cubicBezTo>
                  <a:pt x="1035" y="12571"/>
                  <a:pt x="1117" y="12538"/>
                  <a:pt x="1126" y="12442"/>
                </a:cubicBezTo>
                <a:cubicBezTo>
                  <a:pt x="1130" y="12318"/>
                  <a:pt x="1094" y="12258"/>
                  <a:pt x="1040" y="12239"/>
                </a:cubicBezTo>
                <a:close/>
                <a:moveTo>
                  <a:pt x="20795" y="12277"/>
                </a:moveTo>
                <a:cubicBezTo>
                  <a:pt x="20736" y="12313"/>
                  <a:pt x="20665" y="12364"/>
                  <a:pt x="20653" y="12437"/>
                </a:cubicBezTo>
                <a:cubicBezTo>
                  <a:pt x="20675" y="12522"/>
                  <a:pt x="20739" y="12587"/>
                  <a:pt x="20823" y="12612"/>
                </a:cubicBezTo>
                <a:lnTo>
                  <a:pt x="20823" y="12617"/>
                </a:lnTo>
                <a:cubicBezTo>
                  <a:pt x="21023" y="12570"/>
                  <a:pt x="21033" y="12352"/>
                  <a:pt x="20847" y="12277"/>
                </a:cubicBezTo>
                <a:lnTo>
                  <a:pt x="20795" y="12277"/>
                </a:lnTo>
                <a:close/>
                <a:moveTo>
                  <a:pt x="20038" y="12315"/>
                </a:moveTo>
                <a:cubicBezTo>
                  <a:pt x="19980" y="12304"/>
                  <a:pt x="19916" y="12315"/>
                  <a:pt x="19864" y="12352"/>
                </a:cubicBezTo>
                <a:cubicBezTo>
                  <a:pt x="19824" y="12380"/>
                  <a:pt x="19795" y="12416"/>
                  <a:pt x="19779" y="12461"/>
                </a:cubicBezTo>
                <a:cubicBezTo>
                  <a:pt x="19740" y="12567"/>
                  <a:pt x="19784" y="12687"/>
                  <a:pt x="19883" y="12744"/>
                </a:cubicBezTo>
                <a:cubicBezTo>
                  <a:pt x="20083" y="12889"/>
                  <a:pt x="20349" y="12598"/>
                  <a:pt x="20190" y="12409"/>
                </a:cubicBezTo>
                <a:cubicBezTo>
                  <a:pt x="20153" y="12356"/>
                  <a:pt x="20097" y="12325"/>
                  <a:pt x="20038" y="12315"/>
                </a:cubicBezTo>
                <a:close/>
                <a:moveTo>
                  <a:pt x="147" y="12451"/>
                </a:moveTo>
                <a:lnTo>
                  <a:pt x="114" y="12461"/>
                </a:lnTo>
                <a:cubicBezTo>
                  <a:pt x="98" y="12479"/>
                  <a:pt x="86" y="12481"/>
                  <a:pt x="76" y="12503"/>
                </a:cubicBezTo>
                <a:cubicBezTo>
                  <a:pt x="89" y="12531"/>
                  <a:pt x="111" y="12554"/>
                  <a:pt x="138" y="12569"/>
                </a:cubicBezTo>
                <a:lnTo>
                  <a:pt x="157" y="12569"/>
                </a:lnTo>
                <a:cubicBezTo>
                  <a:pt x="178" y="12548"/>
                  <a:pt x="199" y="12527"/>
                  <a:pt x="223" y="12508"/>
                </a:cubicBezTo>
                <a:cubicBezTo>
                  <a:pt x="210" y="12499"/>
                  <a:pt x="169" y="12451"/>
                  <a:pt x="147" y="12451"/>
                </a:cubicBezTo>
                <a:close/>
                <a:moveTo>
                  <a:pt x="1423" y="12541"/>
                </a:moveTo>
                <a:cubicBezTo>
                  <a:pt x="1367" y="12536"/>
                  <a:pt x="1306" y="12552"/>
                  <a:pt x="1258" y="12588"/>
                </a:cubicBezTo>
                <a:cubicBezTo>
                  <a:pt x="1170" y="12688"/>
                  <a:pt x="1182" y="12840"/>
                  <a:pt x="1281" y="12928"/>
                </a:cubicBezTo>
                <a:cubicBezTo>
                  <a:pt x="1387" y="12989"/>
                  <a:pt x="1523" y="12953"/>
                  <a:pt x="1584" y="12848"/>
                </a:cubicBezTo>
                <a:cubicBezTo>
                  <a:pt x="1627" y="12774"/>
                  <a:pt x="1623" y="12682"/>
                  <a:pt x="1574" y="12612"/>
                </a:cubicBezTo>
                <a:cubicBezTo>
                  <a:pt x="1532" y="12569"/>
                  <a:pt x="1480" y="12546"/>
                  <a:pt x="1423" y="12541"/>
                </a:cubicBezTo>
                <a:close/>
                <a:moveTo>
                  <a:pt x="648" y="12720"/>
                </a:moveTo>
                <a:cubicBezTo>
                  <a:pt x="517" y="12694"/>
                  <a:pt x="361" y="12979"/>
                  <a:pt x="658" y="12975"/>
                </a:cubicBezTo>
                <a:cubicBezTo>
                  <a:pt x="704" y="12958"/>
                  <a:pt x="739" y="12918"/>
                  <a:pt x="752" y="12871"/>
                </a:cubicBezTo>
                <a:cubicBezTo>
                  <a:pt x="731" y="12772"/>
                  <a:pt x="692" y="12729"/>
                  <a:pt x="648" y="12720"/>
                </a:cubicBezTo>
                <a:close/>
                <a:moveTo>
                  <a:pt x="21310" y="12749"/>
                </a:moveTo>
                <a:cubicBezTo>
                  <a:pt x="21273" y="12756"/>
                  <a:pt x="21234" y="12760"/>
                  <a:pt x="21196" y="12758"/>
                </a:cubicBezTo>
                <a:cubicBezTo>
                  <a:pt x="21193" y="12801"/>
                  <a:pt x="21197" y="12844"/>
                  <a:pt x="21206" y="12885"/>
                </a:cubicBezTo>
                <a:lnTo>
                  <a:pt x="21333" y="12885"/>
                </a:lnTo>
                <a:cubicBezTo>
                  <a:pt x="21336" y="12843"/>
                  <a:pt x="21337" y="12800"/>
                  <a:pt x="21329" y="12758"/>
                </a:cubicBezTo>
                <a:lnTo>
                  <a:pt x="21310" y="12749"/>
                </a:lnTo>
                <a:close/>
                <a:moveTo>
                  <a:pt x="20355" y="12753"/>
                </a:moveTo>
                <a:cubicBezTo>
                  <a:pt x="20305" y="12775"/>
                  <a:pt x="20267" y="12821"/>
                  <a:pt x="20256" y="12904"/>
                </a:cubicBezTo>
                <a:cubicBezTo>
                  <a:pt x="20253" y="12973"/>
                  <a:pt x="20289" y="13039"/>
                  <a:pt x="20350" y="13069"/>
                </a:cubicBezTo>
                <a:cubicBezTo>
                  <a:pt x="20377" y="13085"/>
                  <a:pt x="20402" y="13098"/>
                  <a:pt x="20426" y="13117"/>
                </a:cubicBezTo>
                <a:cubicBezTo>
                  <a:pt x="20487" y="13112"/>
                  <a:pt x="20545" y="13081"/>
                  <a:pt x="20582" y="13032"/>
                </a:cubicBezTo>
                <a:cubicBezTo>
                  <a:pt x="20747" y="12855"/>
                  <a:pt x="20504" y="12688"/>
                  <a:pt x="20355" y="12753"/>
                </a:cubicBezTo>
                <a:close/>
                <a:moveTo>
                  <a:pt x="1948" y="12890"/>
                </a:moveTo>
                <a:cubicBezTo>
                  <a:pt x="1480" y="12803"/>
                  <a:pt x="1595" y="13547"/>
                  <a:pt x="2014" y="13334"/>
                </a:cubicBezTo>
                <a:cubicBezTo>
                  <a:pt x="2038" y="13319"/>
                  <a:pt x="2059" y="13295"/>
                  <a:pt x="2075" y="13272"/>
                </a:cubicBezTo>
                <a:cubicBezTo>
                  <a:pt x="2118" y="13200"/>
                  <a:pt x="2134" y="13117"/>
                  <a:pt x="2113" y="13036"/>
                </a:cubicBezTo>
                <a:cubicBezTo>
                  <a:pt x="2084" y="12966"/>
                  <a:pt x="2021" y="12912"/>
                  <a:pt x="1948" y="12890"/>
                </a:cubicBezTo>
                <a:close/>
                <a:moveTo>
                  <a:pt x="988" y="13074"/>
                </a:moveTo>
                <a:cubicBezTo>
                  <a:pt x="858" y="13140"/>
                  <a:pt x="847" y="13392"/>
                  <a:pt x="1069" y="13395"/>
                </a:cubicBezTo>
                <a:cubicBezTo>
                  <a:pt x="1095" y="13392"/>
                  <a:pt x="1124" y="13384"/>
                  <a:pt x="1149" y="13376"/>
                </a:cubicBezTo>
                <a:cubicBezTo>
                  <a:pt x="1231" y="13329"/>
                  <a:pt x="1258" y="13227"/>
                  <a:pt x="1211" y="13145"/>
                </a:cubicBezTo>
                <a:cubicBezTo>
                  <a:pt x="1197" y="13122"/>
                  <a:pt x="1176" y="13103"/>
                  <a:pt x="1154" y="13088"/>
                </a:cubicBezTo>
                <a:cubicBezTo>
                  <a:pt x="1087" y="13054"/>
                  <a:pt x="1032" y="13052"/>
                  <a:pt x="988" y="13074"/>
                </a:cubicBezTo>
                <a:close/>
                <a:moveTo>
                  <a:pt x="20884" y="13140"/>
                </a:moveTo>
                <a:cubicBezTo>
                  <a:pt x="20837" y="13162"/>
                  <a:pt x="20799" y="13216"/>
                  <a:pt x="20790" y="13268"/>
                </a:cubicBezTo>
                <a:cubicBezTo>
                  <a:pt x="20799" y="13341"/>
                  <a:pt x="20865" y="13377"/>
                  <a:pt x="20927" y="13404"/>
                </a:cubicBezTo>
                <a:cubicBezTo>
                  <a:pt x="20941" y="13398"/>
                  <a:pt x="20955" y="13390"/>
                  <a:pt x="20969" y="13386"/>
                </a:cubicBezTo>
                <a:cubicBezTo>
                  <a:pt x="21033" y="13338"/>
                  <a:pt x="21093" y="13261"/>
                  <a:pt x="21017" y="13192"/>
                </a:cubicBezTo>
                <a:cubicBezTo>
                  <a:pt x="20983" y="13130"/>
                  <a:pt x="20931" y="13119"/>
                  <a:pt x="20884" y="13140"/>
                </a:cubicBezTo>
                <a:close/>
                <a:moveTo>
                  <a:pt x="20218" y="13187"/>
                </a:moveTo>
                <a:cubicBezTo>
                  <a:pt x="20148" y="13151"/>
                  <a:pt x="20063" y="13155"/>
                  <a:pt x="19996" y="13197"/>
                </a:cubicBezTo>
                <a:cubicBezTo>
                  <a:pt x="19863" y="13260"/>
                  <a:pt x="19874" y="13467"/>
                  <a:pt x="19991" y="13537"/>
                </a:cubicBezTo>
                <a:lnTo>
                  <a:pt x="19996" y="13537"/>
                </a:lnTo>
                <a:cubicBezTo>
                  <a:pt x="20224" y="13667"/>
                  <a:pt x="20440" y="13337"/>
                  <a:pt x="20218" y="13187"/>
                </a:cubicBezTo>
                <a:close/>
                <a:moveTo>
                  <a:pt x="1584" y="13386"/>
                </a:moveTo>
                <a:cubicBezTo>
                  <a:pt x="1523" y="13361"/>
                  <a:pt x="1454" y="13365"/>
                  <a:pt x="1395" y="13395"/>
                </a:cubicBezTo>
                <a:cubicBezTo>
                  <a:pt x="1297" y="13462"/>
                  <a:pt x="1271" y="13595"/>
                  <a:pt x="1338" y="13692"/>
                </a:cubicBezTo>
                <a:cubicBezTo>
                  <a:pt x="1344" y="13701"/>
                  <a:pt x="1350" y="13708"/>
                  <a:pt x="1357" y="13716"/>
                </a:cubicBezTo>
                <a:cubicBezTo>
                  <a:pt x="1602" y="13921"/>
                  <a:pt x="1880" y="13508"/>
                  <a:pt x="1584" y="13386"/>
                </a:cubicBezTo>
                <a:close/>
                <a:moveTo>
                  <a:pt x="20525" y="13541"/>
                </a:moveTo>
                <a:cubicBezTo>
                  <a:pt x="20331" y="13624"/>
                  <a:pt x="20357" y="13820"/>
                  <a:pt x="20549" y="13881"/>
                </a:cubicBezTo>
                <a:lnTo>
                  <a:pt x="20572" y="13872"/>
                </a:lnTo>
                <a:cubicBezTo>
                  <a:pt x="20664" y="13855"/>
                  <a:pt x="20726" y="13770"/>
                  <a:pt x="20710" y="13678"/>
                </a:cubicBezTo>
                <a:cubicBezTo>
                  <a:pt x="20693" y="13591"/>
                  <a:pt x="20614" y="13531"/>
                  <a:pt x="20525" y="13541"/>
                </a:cubicBezTo>
                <a:close/>
                <a:moveTo>
                  <a:pt x="695" y="13574"/>
                </a:moveTo>
                <a:cubicBezTo>
                  <a:pt x="610" y="13588"/>
                  <a:pt x="603" y="13681"/>
                  <a:pt x="644" y="13744"/>
                </a:cubicBezTo>
                <a:cubicBezTo>
                  <a:pt x="686" y="13768"/>
                  <a:pt x="736" y="13799"/>
                  <a:pt x="781" y="13763"/>
                </a:cubicBezTo>
                <a:cubicBezTo>
                  <a:pt x="825" y="13725"/>
                  <a:pt x="834" y="13658"/>
                  <a:pt x="804" y="13607"/>
                </a:cubicBezTo>
                <a:cubicBezTo>
                  <a:pt x="774" y="13580"/>
                  <a:pt x="736" y="13569"/>
                  <a:pt x="695" y="13574"/>
                </a:cubicBezTo>
                <a:close/>
                <a:moveTo>
                  <a:pt x="19812" y="13593"/>
                </a:moveTo>
                <a:cubicBezTo>
                  <a:pt x="19738" y="13562"/>
                  <a:pt x="19654" y="13569"/>
                  <a:pt x="19590" y="13617"/>
                </a:cubicBezTo>
                <a:cubicBezTo>
                  <a:pt x="19544" y="13663"/>
                  <a:pt x="19507" y="13721"/>
                  <a:pt x="19486" y="13782"/>
                </a:cubicBezTo>
                <a:cubicBezTo>
                  <a:pt x="19480" y="13857"/>
                  <a:pt x="19511" y="13928"/>
                  <a:pt x="19571" y="13975"/>
                </a:cubicBezTo>
                <a:cubicBezTo>
                  <a:pt x="19605" y="14008"/>
                  <a:pt x="19648" y="14031"/>
                  <a:pt x="19693" y="14041"/>
                </a:cubicBezTo>
                <a:lnTo>
                  <a:pt x="19693" y="14046"/>
                </a:lnTo>
                <a:cubicBezTo>
                  <a:pt x="19955" y="14090"/>
                  <a:pt x="20068" y="13692"/>
                  <a:pt x="19812" y="13593"/>
                </a:cubicBezTo>
                <a:close/>
                <a:moveTo>
                  <a:pt x="2019" y="13716"/>
                </a:moveTo>
                <a:cubicBezTo>
                  <a:pt x="1974" y="13708"/>
                  <a:pt x="1925" y="13714"/>
                  <a:pt x="1882" y="13739"/>
                </a:cubicBezTo>
                <a:cubicBezTo>
                  <a:pt x="1502" y="13956"/>
                  <a:pt x="2022" y="14422"/>
                  <a:pt x="2203" y="14027"/>
                </a:cubicBezTo>
                <a:lnTo>
                  <a:pt x="2208" y="14027"/>
                </a:lnTo>
                <a:cubicBezTo>
                  <a:pt x="2269" y="13891"/>
                  <a:pt x="2154" y="13741"/>
                  <a:pt x="2019" y="13716"/>
                </a:cubicBezTo>
                <a:close/>
                <a:moveTo>
                  <a:pt x="1135" y="13843"/>
                </a:moveTo>
                <a:cubicBezTo>
                  <a:pt x="1064" y="13877"/>
                  <a:pt x="1014" y="13938"/>
                  <a:pt x="993" y="14013"/>
                </a:cubicBezTo>
                <a:cubicBezTo>
                  <a:pt x="1020" y="14094"/>
                  <a:pt x="1082" y="14160"/>
                  <a:pt x="1163" y="14188"/>
                </a:cubicBezTo>
                <a:cubicBezTo>
                  <a:pt x="1246" y="14162"/>
                  <a:pt x="1311" y="14095"/>
                  <a:pt x="1338" y="14013"/>
                </a:cubicBezTo>
                <a:cubicBezTo>
                  <a:pt x="1330" y="13934"/>
                  <a:pt x="1254" y="13881"/>
                  <a:pt x="1192" y="13843"/>
                </a:cubicBezTo>
                <a:lnTo>
                  <a:pt x="1135" y="13843"/>
                </a:lnTo>
                <a:close/>
                <a:moveTo>
                  <a:pt x="20951" y="14013"/>
                </a:moveTo>
                <a:lnTo>
                  <a:pt x="20951" y="14018"/>
                </a:lnTo>
                <a:lnTo>
                  <a:pt x="20936" y="14037"/>
                </a:lnTo>
                <a:cubicBezTo>
                  <a:pt x="20928" y="14068"/>
                  <a:pt x="20928" y="14100"/>
                  <a:pt x="20936" y="14131"/>
                </a:cubicBezTo>
                <a:lnTo>
                  <a:pt x="20951" y="14145"/>
                </a:lnTo>
                <a:cubicBezTo>
                  <a:pt x="20984" y="14153"/>
                  <a:pt x="21021" y="14153"/>
                  <a:pt x="21055" y="14145"/>
                </a:cubicBezTo>
                <a:lnTo>
                  <a:pt x="21055" y="14013"/>
                </a:lnTo>
                <a:cubicBezTo>
                  <a:pt x="21020" y="14008"/>
                  <a:pt x="20985" y="14007"/>
                  <a:pt x="20951" y="14013"/>
                </a:cubicBezTo>
                <a:close/>
                <a:moveTo>
                  <a:pt x="20157" y="14027"/>
                </a:moveTo>
                <a:cubicBezTo>
                  <a:pt x="20045" y="14064"/>
                  <a:pt x="19961" y="14185"/>
                  <a:pt x="20095" y="14325"/>
                </a:cubicBezTo>
                <a:cubicBezTo>
                  <a:pt x="20138" y="14353"/>
                  <a:pt x="20192" y="14361"/>
                  <a:pt x="20242" y="14348"/>
                </a:cubicBezTo>
                <a:lnTo>
                  <a:pt x="20275" y="14348"/>
                </a:lnTo>
                <a:lnTo>
                  <a:pt x="20350" y="14296"/>
                </a:lnTo>
                <a:cubicBezTo>
                  <a:pt x="20355" y="14273"/>
                  <a:pt x="20367" y="14251"/>
                  <a:pt x="20379" y="14230"/>
                </a:cubicBezTo>
                <a:cubicBezTo>
                  <a:pt x="20407" y="14038"/>
                  <a:pt x="20268" y="13990"/>
                  <a:pt x="20157" y="14027"/>
                </a:cubicBezTo>
                <a:close/>
                <a:moveTo>
                  <a:pt x="19405" y="14051"/>
                </a:moveTo>
                <a:cubicBezTo>
                  <a:pt x="19331" y="14048"/>
                  <a:pt x="19255" y="14069"/>
                  <a:pt x="19207" y="14112"/>
                </a:cubicBezTo>
                <a:cubicBezTo>
                  <a:pt x="19105" y="14231"/>
                  <a:pt x="19128" y="14451"/>
                  <a:pt x="19282" y="14513"/>
                </a:cubicBezTo>
                <a:cubicBezTo>
                  <a:pt x="19379" y="14546"/>
                  <a:pt x="19487" y="14526"/>
                  <a:pt x="19566" y="14461"/>
                </a:cubicBezTo>
                <a:cubicBezTo>
                  <a:pt x="19619" y="14397"/>
                  <a:pt x="19639" y="14315"/>
                  <a:pt x="19618" y="14235"/>
                </a:cubicBezTo>
                <a:cubicBezTo>
                  <a:pt x="19617" y="14203"/>
                  <a:pt x="19601" y="14173"/>
                  <a:pt x="19580" y="14150"/>
                </a:cubicBezTo>
                <a:cubicBezTo>
                  <a:pt x="19549" y="14085"/>
                  <a:pt x="19479" y="14054"/>
                  <a:pt x="19405" y="14051"/>
                </a:cubicBezTo>
                <a:close/>
                <a:moveTo>
                  <a:pt x="1584" y="14202"/>
                </a:moveTo>
                <a:cubicBezTo>
                  <a:pt x="1504" y="14222"/>
                  <a:pt x="1439" y="14282"/>
                  <a:pt x="1419" y="14362"/>
                </a:cubicBezTo>
                <a:cubicBezTo>
                  <a:pt x="1414" y="14465"/>
                  <a:pt x="1484" y="14554"/>
                  <a:pt x="1584" y="14579"/>
                </a:cubicBezTo>
                <a:cubicBezTo>
                  <a:pt x="1610" y="14580"/>
                  <a:pt x="1635" y="14581"/>
                  <a:pt x="1660" y="14575"/>
                </a:cubicBezTo>
                <a:cubicBezTo>
                  <a:pt x="1727" y="14543"/>
                  <a:pt x="1777" y="14481"/>
                  <a:pt x="1797" y="14409"/>
                </a:cubicBezTo>
                <a:cubicBezTo>
                  <a:pt x="1803" y="14361"/>
                  <a:pt x="1787" y="14313"/>
                  <a:pt x="1754" y="14277"/>
                </a:cubicBezTo>
                <a:cubicBezTo>
                  <a:pt x="1709" y="14230"/>
                  <a:pt x="1649" y="14204"/>
                  <a:pt x="1584" y="14202"/>
                </a:cubicBezTo>
                <a:close/>
                <a:moveTo>
                  <a:pt x="847" y="14419"/>
                </a:moveTo>
                <a:cubicBezTo>
                  <a:pt x="812" y="14416"/>
                  <a:pt x="776" y="14420"/>
                  <a:pt x="743" y="14428"/>
                </a:cubicBezTo>
                <a:lnTo>
                  <a:pt x="729" y="14442"/>
                </a:lnTo>
                <a:cubicBezTo>
                  <a:pt x="720" y="14473"/>
                  <a:pt x="720" y="14506"/>
                  <a:pt x="729" y="14537"/>
                </a:cubicBezTo>
                <a:lnTo>
                  <a:pt x="743" y="14551"/>
                </a:lnTo>
                <a:cubicBezTo>
                  <a:pt x="777" y="14559"/>
                  <a:pt x="813" y="14559"/>
                  <a:pt x="847" y="14551"/>
                </a:cubicBezTo>
                <a:lnTo>
                  <a:pt x="847" y="14419"/>
                </a:lnTo>
                <a:close/>
                <a:moveTo>
                  <a:pt x="20695" y="14428"/>
                </a:moveTo>
                <a:cubicBezTo>
                  <a:pt x="20667" y="14427"/>
                  <a:pt x="20638" y="14431"/>
                  <a:pt x="20610" y="14438"/>
                </a:cubicBezTo>
                <a:lnTo>
                  <a:pt x="20572" y="14452"/>
                </a:lnTo>
                <a:cubicBezTo>
                  <a:pt x="20534" y="14500"/>
                  <a:pt x="20544" y="14569"/>
                  <a:pt x="20591" y="14608"/>
                </a:cubicBezTo>
                <a:cubicBezTo>
                  <a:pt x="20608" y="14621"/>
                  <a:pt x="20631" y="14629"/>
                  <a:pt x="20653" y="14631"/>
                </a:cubicBezTo>
                <a:cubicBezTo>
                  <a:pt x="20680" y="14624"/>
                  <a:pt x="20705" y="14614"/>
                  <a:pt x="20728" y="14598"/>
                </a:cubicBezTo>
                <a:cubicBezTo>
                  <a:pt x="20758" y="14554"/>
                  <a:pt x="20758" y="14496"/>
                  <a:pt x="20728" y="14452"/>
                </a:cubicBezTo>
                <a:lnTo>
                  <a:pt x="20695" y="14428"/>
                </a:lnTo>
                <a:close/>
                <a:moveTo>
                  <a:pt x="19892" y="14442"/>
                </a:moveTo>
                <a:cubicBezTo>
                  <a:pt x="19850" y="14431"/>
                  <a:pt x="19802" y="14431"/>
                  <a:pt x="19760" y="14447"/>
                </a:cubicBezTo>
                <a:cubicBezTo>
                  <a:pt x="19722" y="14456"/>
                  <a:pt x="19689" y="14474"/>
                  <a:pt x="19665" y="14504"/>
                </a:cubicBezTo>
                <a:cubicBezTo>
                  <a:pt x="19578" y="14612"/>
                  <a:pt x="19636" y="14805"/>
                  <a:pt x="19783" y="14820"/>
                </a:cubicBezTo>
                <a:cubicBezTo>
                  <a:pt x="19809" y="14828"/>
                  <a:pt x="19838" y="14829"/>
                  <a:pt x="19864" y="14820"/>
                </a:cubicBezTo>
                <a:cubicBezTo>
                  <a:pt x="19973" y="14801"/>
                  <a:pt x="20048" y="14698"/>
                  <a:pt x="20029" y="14589"/>
                </a:cubicBezTo>
                <a:cubicBezTo>
                  <a:pt x="20024" y="14561"/>
                  <a:pt x="20016" y="14536"/>
                  <a:pt x="20001" y="14513"/>
                </a:cubicBezTo>
                <a:cubicBezTo>
                  <a:pt x="19973" y="14477"/>
                  <a:pt x="19934" y="14454"/>
                  <a:pt x="19892" y="14442"/>
                </a:cubicBezTo>
                <a:close/>
                <a:moveTo>
                  <a:pt x="2123" y="14523"/>
                </a:moveTo>
                <a:cubicBezTo>
                  <a:pt x="2066" y="14516"/>
                  <a:pt x="2006" y="14527"/>
                  <a:pt x="1957" y="14556"/>
                </a:cubicBezTo>
                <a:cubicBezTo>
                  <a:pt x="1878" y="14631"/>
                  <a:pt x="1857" y="14746"/>
                  <a:pt x="1905" y="14844"/>
                </a:cubicBezTo>
                <a:cubicBezTo>
                  <a:pt x="1957" y="14966"/>
                  <a:pt x="2145" y="14957"/>
                  <a:pt x="2241" y="14895"/>
                </a:cubicBezTo>
                <a:cubicBezTo>
                  <a:pt x="2278" y="14843"/>
                  <a:pt x="2297" y="14780"/>
                  <a:pt x="2293" y="14716"/>
                </a:cubicBezTo>
                <a:cubicBezTo>
                  <a:pt x="2289" y="14684"/>
                  <a:pt x="2278" y="14651"/>
                  <a:pt x="2264" y="14622"/>
                </a:cubicBezTo>
                <a:cubicBezTo>
                  <a:pt x="2240" y="14563"/>
                  <a:pt x="2187" y="14527"/>
                  <a:pt x="2123" y="14523"/>
                </a:cubicBezTo>
                <a:close/>
                <a:moveTo>
                  <a:pt x="1248" y="14702"/>
                </a:moveTo>
                <a:cubicBezTo>
                  <a:pt x="1129" y="14723"/>
                  <a:pt x="1059" y="14923"/>
                  <a:pt x="1248" y="14966"/>
                </a:cubicBezTo>
                <a:cubicBezTo>
                  <a:pt x="1281" y="14969"/>
                  <a:pt x="1314" y="14962"/>
                  <a:pt x="1343" y="14947"/>
                </a:cubicBezTo>
                <a:cubicBezTo>
                  <a:pt x="1370" y="14923"/>
                  <a:pt x="1368" y="14915"/>
                  <a:pt x="1395" y="14891"/>
                </a:cubicBezTo>
                <a:cubicBezTo>
                  <a:pt x="1403" y="14860"/>
                  <a:pt x="1406" y="14828"/>
                  <a:pt x="1404" y="14796"/>
                </a:cubicBezTo>
                <a:cubicBezTo>
                  <a:pt x="1395" y="14783"/>
                  <a:pt x="1383" y="14769"/>
                  <a:pt x="1376" y="14754"/>
                </a:cubicBezTo>
                <a:cubicBezTo>
                  <a:pt x="1333" y="14709"/>
                  <a:pt x="1288" y="14695"/>
                  <a:pt x="1248" y="14702"/>
                </a:cubicBezTo>
                <a:close/>
                <a:moveTo>
                  <a:pt x="2572" y="14877"/>
                </a:moveTo>
                <a:cubicBezTo>
                  <a:pt x="2406" y="14828"/>
                  <a:pt x="2281" y="15009"/>
                  <a:pt x="2293" y="15160"/>
                </a:cubicBezTo>
                <a:cubicBezTo>
                  <a:pt x="2321" y="15226"/>
                  <a:pt x="2366" y="15285"/>
                  <a:pt x="2425" y="15325"/>
                </a:cubicBezTo>
                <a:cubicBezTo>
                  <a:pt x="2545" y="15392"/>
                  <a:pt x="2682" y="15304"/>
                  <a:pt x="2751" y="15202"/>
                </a:cubicBezTo>
                <a:cubicBezTo>
                  <a:pt x="2770" y="15160"/>
                  <a:pt x="2774" y="15114"/>
                  <a:pt x="2761" y="15070"/>
                </a:cubicBezTo>
                <a:cubicBezTo>
                  <a:pt x="2737" y="14976"/>
                  <a:pt x="2665" y="14904"/>
                  <a:pt x="2572" y="14877"/>
                </a:cubicBezTo>
                <a:close/>
                <a:moveTo>
                  <a:pt x="20313" y="14877"/>
                </a:moveTo>
                <a:cubicBezTo>
                  <a:pt x="20286" y="14886"/>
                  <a:pt x="20257" y="14896"/>
                  <a:pt x="20232" y="14910"/>
                </a:cubicBezTo>
                <a:cubicBezTo>
                  <a:pt x="20217" y="14936"/>
                  <a:pt x="20199" y="14961"/>
                  <a:pt x="20180" y="14985"/>
                </a:cubicBezTo>
                <a:cubicBezTo>
                  <a:pt x="20179" y="15024"/>
                  <a:pt x="20194" y="15063"/>
                  <a:pt x="20223" y="15089"/>
                </a:cubicBezTo>
                <a:cubicBezTo>
                  <a:pt x="20311" y="15208"/>
                  <a:pt x="20509" y="15061"/>
                  <a:pt x="20421" y="14947"/>
                </a:cubicBezTo>
                <a:cubicBezTo>
                  <a:pt x="20405" y="14920"/>
                  <a:pt x="20383" y="14898"/>
                  <a:pt x="20355" y="14881"/>
                </a:cubicBezTo>
                <a:cubicBezTo>
                  <a:pt x="20340" y="14883"/>
                  <a:pt x="20326" y="14884"/>
                  <a:pt x="20313" y="14877"/>
                </a:cubicBezTo>
                <a:close/>
                <a:moveTo>
                  <a:pt x="19504" y="14900"/>
                </a:moveTo>
                <a:cubicBezTo>
                  <a:pt x="19323" y="14894"/>
                  <a:pt x="19155" y="15171"/>
                  <a:pt x="19410" y="15296"/>
                </a:cubicBezTo>
                <a:cubicBezTo>
                  <a:pt x="19447" y="15304"/>
                  <a:pt x="19485" y="15308"/>
                  <a:pt x="19523" y="15306"/>
                </a:cubicBezTo>
                <a:cubicBezTo>
                  <a:pt x="19579" y="15306"/>
                  <a:pt x="19619" y="15261"/>
                  <a:pt x="19660" y="15230"/>
                </a:cubicBezTo>
                <a:cubicBezTo>
                  <a:pt x="19694" y="15164"/>
                  <a:pt x="19698" y="15089"/>
                  <a:pt x="19675" y="15018"/>
                </a:cubicBezTo>
                <a:cubicBezTo>
                  <a:pt x="19627" y="14937"/>
                  <a:pt x="19565" y="14902"/>
                  <a:pt x="19504" y="14900"/>
                </a:cubicBezTo>
                <a:close/>
                <a:moveTo>
                  <a:pt x="1749" y="15046"/>
                </a:moveTo>
                <a:cubicBezTo>
                  <a:pt x="1628" y="15023"/>
                  <a:pt x="1486" y="15149"/>
                  <a:pt x="1565" y="15287"/>
                </a:cubicBezTo>
                <a:cubicBezTo>
                  <a:pt x="1601" y="15332"/>
                  <a:pt x="1647" y="15368"/>
                  <a:pt x="1702" y="15386"/>
                </a:cubicBezTo>
                <a:lnTo>
                  <a:pt x="1702" y="15381"/>
                </a:lnTo>
                <a:cubicBezTo>
                  <a:pt x="1825" y="15367"/>
                  <a:pt x="1924" y="15243"/>
                  <a:pt x="1853" y="15127"/>
                </a:cubicBezTo>
                <a:cubicBezTo>
                  <a:pt x="1826" y="15080"/>
                  <a:pt x="1790" y="15054"/>
                  <a:pt x="1749" y="15046"/>
                </a:cubicBezTo>
                <a:close/>
                <a:moveTo>
                  <a:pt x="19986" y="15315"/>
                </a:moveTo>
                <a:cubicBezTo>
                  <a:pt x="19934" y="15310"/>
                  <a:pt x="19880" y="15318"/>
                  <a:pt x="19831" y="15334"/>
                </a:cubicBezTo>
                <a:cubicBezTo>
                  <a:pt x="19781" y="15403"/>
                  <a:pt x="19781" y="15497"/>
                  <a:pt x="19831" y="15565"/>
                </a:cubicBezTo>
                <a:cubicBezTo>
                  <a:pt x="19887" y="15588"/>
                  <a:pt x="19950" y="15592"/>
                  <a:pt x="20010" y="15580"/>
                </a:cubicBezTo>
                <a:cubicBezTo>
                  <a:pt x="20030" y="15569"/>
                  <a:pt x="20048" y="15555"/>
                  <a:pt x="20062" y="15537"/>
                </a:cubicBezTo>
                <a:cubicBezTo>
                  <a:pt x="20079" y="15475"/>
                  <a:pt x="20075" y="15409"/>
                  <a:pt x="20053" y="15348"/>
                </a:cubicBezTo>
                <a:cubicBezTo>
                  <a:pt x="20035" y="15330"/>
                  <a:pt x="20012" y="15318"/>
                  <a:pt x="19986" y="15315"/>
                </a:cubicBezTo>
                <a:close/>
                <a:moveTo>
                  <a:pt x="19174" y="15348"/>
                </a:moveTo>
                <a:cubicBezTo>
                  <a:pt x="19016" y="15321"/>
                  <a:pt x="18886" y="15421"/>
                  <a:pt x="18909" y="15589"/>
                </a:cubicBezTo>
                <a:cubicBezTo>
                  <a:pt x="18919" y="15682"/>
                  <a:pt x="18995" y="15753"/>
                  <a:pt x="19089" y="15759"/>
                </a:cubicBezTo>
                <a:cubicBezTo>
                  <a:pt x="19278" y="15783"/>
                  <a:pt x="19370" y="15579"/>
                  <a:pt x="19292" y="15424"/>
                </a:cubicBezTo>
                <a:lnTo>
                  <a:pt x="19240" y="15372"/>
                </a:lnTo>
                <a:cubicBezTo>
                  <a:pt x="19219" y="15359"/>
                  <a:pt x="19197" y="15353"/>
                  <a:pt x="19174" y="15348"/>
                </a:cubicBezTo>
                <a:close/>
                <a:moveTo>
                  <a:pt x="2151" y="15358"/>
                </a:moveTo>
                <a:cubicBezTo>
                  <a:pt x="2088" y="15367"/>
                  <a:pt x="2029" y="15417"/>
                  <a:pt x="1986" y="15528"/>
                </a:cubicBezTo>
                <a:cubicBezTo>
                  <a:pt x="1994" y="15635"/>
                  <a:pt x="2070" y="15724"/>
                  <a:pt x="2175" y="15749"/>
                </a:cubicBezTo>
                <a:lnTo>
                  <a:pt x="2198" y="15759"/>
                </a:lnTo>
                <a:cubicBezTo>
                  <a:pt x="2529" y="15659"/>
                  <a:pt x="2339" y="15329"/>
                  <a:pt x="2151" y="15358"/>
                </a:cubicBezTo>
                <a:close/>
                <a:moveTo>
                  <a:pt x="1362" y="15547"/>
                </a:moveTo>
                <a:cubicBezTo>
                  <a:pt x="1336" y="15587"/>
                  <a:pt x="1283" y="15612"/>
                  <a:pt x="1277" y="15664"/>
                </a:cubicBezTo>
                <a:cubicBezTo>
                  <a:pt x="1281" y="15699"/>
                  <a:pt x="1324" y="15730"/>
                  <a:pt x="1343" y="15754"/>
                </a:cubicBezTo>
                <a:cubicBezTo>
                  <a:pt x="1395" y="15748"/>
                  <a:pt x="1439" y="15712"/>
                  <a:pt x="1461" y="15664"/>
                </a:cubicBezTo>
                <a:cubicBezTo>
                  <a:pt x="1462" y="15631"/>
                  <a:pt x="1446" y="15600"/>
                  <a:pt x="1419" y="15580"/>
                </a:cubicBezTo>
                <a:cubicBezTo>
                  <a:pt x="1403" y="15570"/>
                  <a:pt x="1388" y="15560"/>
                  <a:pt x="1376" y="15547"/>
                </a:cubicBezTo>
                <a:lnTo>
                  <a:pt x="1362" y="15547"/>
                </a:lnTo>
                <a:close/>
                <a:moveTo>
                  <a:pt x="19566" y="15726"/>
                </a:moveTo>
                <a:cubicBezTo>
                  <a:pt x="19507" y="15763"/>
                  <a:pt x="19431" y="15812"/>
                  <a:pt x="19419" y="15886"/>
                </a:cubicBezTo>
                <a:cubicBezTo>
                  <a:pt x="19440" y="15972"/>
                  <a:pt x="19505" y="16045"/>
                  <a:pt x="19590" y="16070"/>
                </a:cubicBezTo>
                <a:cubicBezTo>
                  <a:pt x="19674" y="16049"/>
                  <a:pt x="19739" y="15980"/>
                  <a:pt x="19760" y="15896"/>
                </a:cubicBezTo>
                <a:lnTo>
                  <a:pt x="19745" y="15844"/>
                </a:lnTo>
                <a:cubicBezTo>
                  <a:pt x="19708" y="15784"/>
                  <a:pt x="19644" y="15712"/>
                  <a:pt x="19566" y="15726"/>
                </a:cubicBezTo>
                <a:close/>
                <a:moveTo>
                  <a:pt x="20379" y="15726"/>
                </a:moveTo>
                <a:cubicBezTo>
                  <a:pt x="20351" y="15736"/>
                  <a:pt x="20328" y="15759"/>
                  <a:pt x="20317" y="15787"/>
                </a:cubicBezTo>
                <a:cubicBezTo>
                  <a:pt x="20325" y="15809"/>
                  <a:pt x="20329" y="15841"/>
                  <a:pt x="20350" y="15853"/>
                </a:cubicBezTo>
                <a:lnTo>
                  <a:pt x="20369" y="15853"/>
                </a:lnTo>
                <a:cubicBezTo>
                  <a:pt x="20389" y="15833"/>
                  <a:pt x="20407" y="15811"/>
                  <a:pt x="20421" y="15787"/>
                </a:cubicBezTo>
                <a:cubicBezTo>
                  <a:pt x="20423" y="15772"/>
                  <a:pt x="20419" y="15758"/>
                  <a:pt x="20412" y="15745"/>
                </a:cubicBezTo>
                <a:lnTo>
                  <a:pt x="20379" y="15726"/>
                </a:lnTo>
                <a:close/>
                <a:moveTo>
                  <a:pt x="2690" y="15731"/>
                </a:moveTo>
                <a:cubicBezTo>
                  <a:pt x="2636" y="15715"/>
                  <a:pt x="2577" y="15720"/>
                  <a:pt x="2524" y="15749"/>
                </a:cubicBezTo>
                <a:cubicBezTo>
                  <a:pt x="2501" y="15762"/>
                  <a:pt x="2480" y="15781"/>
                  <a:pt x="2463" y="15801"/>
                </a:cubicBezTo>
                <a:cubicBezTo>
                  <a:pt x="2402" y="15901"/>
                  <a:pt x="2430" y="16034"/>
                  <a:pt x="2524" y="16103"/>
                </a:cubicBezTo>
                <a:cubicBezTo>
                  <a:pt x="2569" y="16126"/>
                  <a:pt x="2616" y="16133"/>
                  <a:pt x="2666" y="16127"/>
                </a:cubicBezTo>
                <a:cubicBezTo>
                  <a:pt x="2720" y="16119"/>
                  <a:pt x="2773" y="16093"/>
                  <a:pt x="2808" y="16051"/>
                </a:cubicBezTo>
                <a:cubicBezTo>
                  <a:pt x="2842" y="15985"/>
                  <a:pt x="2845" y="15905"/>
                  <a:pt x="2822" y="15834"/>
                </a:cubicBezTo>
                <a:cubicBezTo>
                  <a:pt x="2793" y="15782"/>
                  <a:pt x="2744" y="15746"/>
                  <a:pt x="2690" y="15731"/>
                </a:cubicBezTo>
                <a:close/>
                <a:moveTo>
                  <a:pt x="18758" y="15764"/>
                </a:moveTo>
                <a:cubicBezTo>
                  <a:pt x="18614" y="15817"/>
                  <a:pt x="18482" y="15955"/>
                  <a:pt x="18569" y="16117"/>
                </a:cubicBezTo>
                <a:cubicBezTo>
                  <a:pt x="18615" y="16176"/>
                  <a:pt x="18680" y="16212"/>
                  <a:pt x="18753" y="16221"/>
                </a:cubicBezTo>
                <a:lnTo>
                  <a:pt x="18758" y="16221"/>
                </a:lnTo>
                <a:cubicBezTo>
                  <a:pt x="18765" y="16229"/>
                  <a:pt x="18772" y="16236"/>
                  <a:pt x="18781" y="16240"/>
                </a:cubicBezTo>
                <a:cubicBezTo>
                  <a:pt x="18814" y="16205"/>
                  <a:pt x="18879" y="16199"/>
                  <a:pt x="18918" y="16174"/>
                </a:cubicBezTo>
                <a:cubicBezTo>
                  <a:pt x="18972" y="16139"/>
                  <a:pt x="18971" y="16046"/>
                  <a:pt x="19013" y="16004"/>
                </a:cubicBezTo>
                <a:lnTo>
                  <a:pt x="19013" y="15995"/>
                </a:lnTo>
                <a:lnTo>
                  <a:pt x="18994" y="15985"/>
                </a:lnTo>
                <a:cubicBezTo>
                  <a:pt x="18990" y="15955"/>
                  <a:pt x="18983" y="15928"/>
                  <a:pt x="18970" y="15900"/>
                </a:cubicBezTo>
                <a:cubicBezTo>
                  <a:pt x="18930" y="15820"/>
                  <a:pt x="18848" y="15765"/>
                  <a:pt x="18758" y="15764"/>
                </a:cubicBezTo>
                <a:close/>
                <a:moveTo>
                  <a:pt x="1787" y="15891"/>
                </a:moveTo>
                <a:cubicBezTo>
                  <a:pt x="1772" y="15904"/>
                  <a:pt x="1754" y="15915"/>
                  <a:pt x="1735" y="15919"/>
                </a:cubicBezTo>
                <a:cubicBezTo>
                  <a:pt x="1705" y="15959"/>
                  <a:pt x="1667" y="15996"/>
                  <a:pt x="1674" y="16047"/>
                </a:cubicBezTo>
                <a:cubicBezTo>
                  <a:pt x="1726" y="16127"/>
                  <a:pt x="1818" y="16217"/>
                  <a:pt x="1901" y="16117"/>
                </a:cubicBezTo>
                <a:lnTo>
                  <a:pt x="1896" y="16113"/>
                </a:lnTo>
                <a:cubicBezTo>
                  <a:pt x="2005" y="16031"/>
                  <a:pt x="1898" y="15888"/>
                  <a:pt x="1787" y="15891"/>
                </a:cubicBezTo>
                <a:close/>
                <a:moveTo>
                  <a:pt x="3002" y="16051"/>
                </a:moveTo>
                <a:cubicBezTo>
                  <a:pt x="2946" y="16077"/>
                  <a:pt x="2896" y="16124"/>
                  <a:pt x="2865" y="16174"/>
                </a:cubicBezTo>
                <a:cubicBezTo>
                  <a:pt x="2798" y="16291"/>
                  <a:pt x="2871" y="16416"/>
                  <a:pt x="2973" y="16481"/>
                </a:cubicBezTo>
                <a:lnTo>
                  <a:pt x="3016" y="16495"/>
                </a:lnTo>
                <a:cubicBezTo>
                  <a:pt x="3046" y="16502"/>
                  <a:pt x="3079" y="16506"/>
                  <a:pt x="3110" y="16504"/>
                </a:cubicBezTo>
                <a:cubicBezTo>
                  <a:pt x="3187" y="16488"/>
                  <a:pt x="3252" y="16436"/>
                  <a:pt x="3290" y="16367"/>
                </a:cubicBezTo>
                <a:cubicBezTo>
                  <a:pt x="3357" y="16246"/>
                  <a:pt x="3280" y="16115"/>
                  <a:pt x="3172" y="16051"/>
                </a:cubicBezTo>
                <a:cubicBezTo>
                  <a:pt x="3118" y="16019"/>
                  <a:pt x="3057" y="16026"/>
                  <a:pt x="3002" y="16051"/>
                </a:cubicBezTo>
                <a:close/>
                <a:moveTo>
                  <a:pt x="20010" y="16198"/>
                </a:moveTo>
                <a:lnTo>
                  <a:pt x="19986" y="16212"/>
                </a:lnTo>
                <a:lnTo>
                  <a:pt x="19968" y="16231"/>
                </a:lnTo>
                <a:cubicBezTo>
                  <a:pt x="19965" y="16265"/>
                  <a:pt x="19969" y="16301"/>
                  <a:pt x="19977" y="16334"/>
                </a:cubicBezTo>
                <a:lnTo>
                  <a:pt x="19991" y="16344"/>
                </a:lnTo>
                <a:cubicBezTo>
                  <a:pt x="20028" y="16336"/>
                  <a:pt x="20067" y="16332"/>
                  <a:pt x="20105" y="16334"/>
                </a:cubicBezTo>
                <a:lnTo>
                  <a:pt x="20105" y="16198"/>
                </a:lnTo>
                <a:lnTo>
                  <a:pt x="20010" y="16198"/>
                </a:lnTo>
                <a:close/>
                <a:moveTo>
                  <a:pt x="2264" y="16202"/>
                </a:moveTo>
                <a:cubicBezTo>
                  <a:pt x="2193" y="16235"/>
                  <a:pt x="2143" y="16297"/>
                  <a:pt x="2123" y="16372"/>
                </a:cubicBezTo>
                <a:cubicBezTo>
                  <a:pt x="2149" y="16453"/>
                  <a:pt x="2212" y="16520"/>
                  <a:pt x="2293" y="16547"/>
                </a:cubicBezTo>
                <a:cubicBezTo>
                  <a:pt x="2374" y="16520"/>
                  <a:pt x="2437" y="16453"/>
                  <a:pt x="2463" y="16372"/>
                </a:cubicBezTo>
                <a:cubicBezTo>
                  <a:pt x="2456" y="16353"/>
                  <a:pt x="2449" y="16336"/>
                  <a:pt x="2444" y="16316"/>
                </a:cubicBezTo>
                <a:cubicBezTo>
                  <a:pt x="2409" y="16271"/>
                  <a:pt x="2366" y="16230"/>
                  <a:pt x="2316" y="16202"/>
                </a:cubicBezTo>
                <a:lnTo>
                  <a:pt x="2264" y="16202"/>
                </a:lnTo>
                <a:close/>
                <a:moveTo>
                  <a:pt x="18394" y="16226"/>
                </a:moveTo>
                <a:cubicBezTo>
                  <a:pt x="18358" y="16250"/>
                  <a:pt x="18318" y="16269"/>
                  <a:pt x="18276" y="16278"/>
                </a:cubicBezTo>
                <a:cubicBezTo>
                  <a:pt x="18200" y="16301"/>
                  <a:pt x="18185" y="16390"/>
                  <a:pt x="18172" y="16457"/>
                </a:cubicBezTo>
                <a:lnTo>
                  <a:pt x="18158" y="16467"/>
                </a:lnTo>
                <a:lnTo>
                  <a:pt x="18158" y="16476"/>
                </a:lnTo>
                <a:cubicBezTo>
                  <a:pt x="18185" y="16592"/>
                  <a:pt x="18270" y="16680"/>
                  <a:pt x="18384" y="16712"/>
                </a:cubicBezTo>
                <a:cubicBezTo>
                  <a:pt x="18456" y="16695"/>
                  <a:pt x="18524" y="16667"/>
                  <a:pt x="18583" y="16622"/>
                </a:cubicBezTo>
                <a:cubicBezTo>
                  <a:pt x="18613" y="16573"/>
                  <a:pt x="18627" y="16514"/>
                  <a:pt x="18625" y="16457"/>
                </a:cubicBezTo>
                <a:cubicBezTo>
                  <a:pt x="18613" y="16392"/>
                  <a:pt x="18579" y="16333"/>
                  <a:pt x="18531" y="16287"/>
                </a:cubicBezTo>
                <a:cubicBezTo>
                  <a:pt x="18509" y="16269"/>
                  <a:pt x="18484" y="16256"/>
                  <a:pt x="18455" y="16254"/>
                </a:cubicBezTo>
                <a:lnTo>
                  <a:pt x="18413" y="16245"/>
                </a:lnTo>
                <a:lnTo>
                  <a:pt x="18394" y="16226"/>
                </a:lnTo>
                <a:close/>
                <a:moveTo>
                  <a:pt x="19301" y="16231"/>
                </a:moveTo>
                <a:cubicBezTo>
                  <a:pt x="18897" y="16072"/>
                  <a:pt x="19072" y="16795"/>
                  <a:pt x="19363" y="16452"/>
                </a:cubicBezTo>
                <a:cubicBezTo>
                  <a:pt x="19389" y="16408"/>
                  <a:pt x="19391" y="16352"/>
                  <a:pt x="19367" y="16306"/>
                </a:cubicBezTo>
                <a:cubicBezTo>
                  <a:pt x="19348" y="16278"/>
                  <a:pt x="19327" y="16253"/>
                  <a:pt x="19301" y="16231"/>
                </a:cubicBezTo>
                <a:close/>
                <a:moveTo>
                  <a:pt x="3635" y="16424"/>
                </a:moveTo>
                <a:cubicBezTo>
                  <a:pt x="3518" y="16387"/>
                  <a:pt x="3374" y="16426"/>
                  <a:pt x="3328" y="16580"/>
                </a:cubicBezTo>
                <a:cubicBezTo>
                  <a:pt x="3310" y="16658"/>
                  <a:pt x="3329" y="16740"/>
                  <a:pt x="3380" y="16802"/>
                </a:cubicBezTo>
                <a:cubicBezTo>
                  <a:pt x="3413" y="16837"/>
                  <a:pt x="3457" y="16887"/>
                  <a:pt x="3507" y="16887"/>
                </a:cubicBezTo>
                <a:cubicBezTo>
                  <a:pt x="3623" y="16893"/>
                  <a:pt x="3732" y="16826"/>
                  <a:pt x="3781" y="16721"/>
                </a:cubicBezTo>
                <a:cubicBezTo>
                  <a:pt x="3843" y="16573"/>
                  <a:pt x="3752" y="16462"/>
                  <a:pt x="3635" y="16424"/>
                </a:cubicBezTo>
                <a:close/>
                <a:moveTo>
                  <a:pt x="2822" y="16552"/>
                </a:moveTo>
                <a:cubicBezTo>
                  <a:pt x="2754" y="16533"/>
                  <a:pt x="2679" y="16541"/>
                  <a:pt x="2614" y="16570"/>
                </a:cubicBezTo>
                <a:cubicBezTo>
                  <a:pt x="2489" y="16705"/>
                  <a:pt x="2606" y="16933"/>
                  <a:pt x="2794" y="16877"/>
                </a:cubicBezTo>
                <a:cubicBezTo>
                  <a:pt x="2933" y="16851"/>
                  <a:pt x="2942" y="16610"/>
                  <a:pt x="2822" y="16552"/>
                </a:cubicBezTo>
                <a:close/>
                <a:moveTo>
                  <a:pt x="19736" y="16641"/>
                </a:moveTo>
                <a:cubicBezTo>
                  <a:pt x="19699" y="16649"/>
                  <a:pt x="19665" y="16652"/>
                  <a:pt x="19627" y="16651"/>
                </a:cubicBezTo>
                <a:cubicBezTo>
                  <a:pt x="19624" y="16694"/>
                  <a:pt x="19623" y="16736"/>
                  <a:pt x="19632" y="16778"/>
                </a:cubicBezTo>
                <a:lnTo>
                  <a:pt x="19760" y="16778"/>
                </a:lnTo>
                <a:cubicBezTo>
                  <a:pt x="19763" y="16735"/>
                  <a:pt x="19764" y="16693"/>
                  <a:pt x="19755" y="16651"/>
                </a:cubicBezTo>
                <a:lnTo>
                  <a:pt x="19736" y="16641"/>
                </a:lnTo>
                <a:close/>
                <a:moveTo>
                  <a:pt x="18824" y="16651"/>
                </a:moveTo>
                <a:cubicBezTo>
                  <a:pt x="18805" y="16664"/>
                  <a:pt x="18783" y="16674"/>
                  <a:pt x="18762" y="16684"/>
                </a:cubicBezTo>
                <a:cubicBezTo>
                  <a:pt x="18626" y="16818"/>
                  <a:pt x="18776" y="17064"/>
                  <a:pt x="18952" y="16962"/>
                </a:cubicBezTo>
                <a:cubicBezTo>
                  <a:pt x="18999" y="16937"/>
                  <a:pt x="19033" y="16893"/>
                  <a:pt x="19037" y="16839"/>
                </a:cubicBezTo>
                <a:cubicBezTo>
                  <a:pt x="19059" y="16712"/>
                  <a:pt x="18941" y="16631"/>
                  <a:pt x="18824" y="16651"/>
                </a:cubicBezTo>
                <a:close/>
                <a:moveTo>
                  <a:pt x="18063" y="16684"/>
                </a:moveTo>
                <a:cubicBezTo>
                  <a:pt x="18051" y="16682"/>
                  <a:pt x="18035" y="16686"/>
                  <a:pt x="18025" y="16693"/>
                </a:cubicBezTo>
                <a:cubicBezTo>
                  <a:pt x="17921" y="16710"/>
                  <a:pt x="17844" y="16792"/>
                  <a:pt x="17831" y="16896"/>
                </a:cubicBezTo>
                <a:lnTo>
                  <a:pt x="17813" y="16905"/>
                </a:lnTo>
                <a:cubicBezTo>
                  <a:pt x="17825" y="17006"/>
                  <a:pt x="17889" y="17097"/>
                  <a:pt x="17978" y="17146"/>
                </a:cubicBezTo>
                <a:cubicBezTo>
                  <a:pt x="18021" y="17148"/>
                  <a:pt x="18063" y="17145"/>
                  <a:pt x="18106" y="17137"/>
                </a:cubicBezTo>
                <a:cubicBezTo>
                  <a:pt x="18147" y="17120"/>
                  <a:pt x="18186" y="17098"/>
                  <a:pt x="18224" y="17075"/>
                </a:cubicBezTo>
                <a:cubicBezTo>
                  <a:pt x="18252" y="17024"/>
                  <a:pt x="18274" y="16972"/>
                  <a:pt x="18290" y="16915"/>
                </a:cubicBezTo>
                <a:cubicBezTo>
                  <a:pt x="18263" y="16800"/>
                  <a:pt x="18178" y="16710"/>
                  <a:pt x="18063" y="16684"/>
                </a:cubicBezTo>
                <a:close/>
                <a:moveTo>
                  <a:pt x="3994" y="16745"/>
                </a:moveTo>
                <a:cubicBezTo>
                  <a:pt x="3914" y="16749"/>
                  <a:pt x="3833" y="16783"/>
                  <a:pt x="3796" y="16849"/>
                </a:cubicBezTo>
                <a:lnTo>
                  <a:pt x="3781" y="16891"/>
                </a:lnTo>
                <a:cubicBezTo>
                  <a:pt x="3631" y="17261"/>
                  <a:pt x="4279" y="17362"/>
                  <a:pt x="4240" y="16962"/>
                </a:cubicBezTo>
                <a:cubicBezTo>
                  <a:pt x="4234" y="16917"/>
                  <a:pt x="4220" y="16874"/>
                  <a:pt x="4197" y="16835"/>
                </a:cubicBezTo>
                <a:cubicBezTo>
                  <a:pt x="4156" y="16770"/>
                  <a:pt x="4075" y="16741"/>
                  <a:pt x="3994" y="16745"/>
                </a:cubicBezTo>
                <a:close/>
                <a:moveTo>
                  <a:pt x="1915" y="16754"/>
                </a:moveTo>
                <a:lnTo>
                  <a:pt x="1863" y="16783"/>
                </a:lnTo>
                <a:cubicBezTo>
                  <a:pt x="1836" y="16819"/>
                  <a:pt x="1892" y="16865"/>
                  <a:pt x="1924" y="16877"/>
                </a:cubicBezTo>
                <a:cubicBezTo>
                  <a:pt x="1955" y="16862"/>
                  <a:pt x="1981" y="16840"/>
                  <a:pt x="2000" y="16811"/>
                </a:cubicBezTo>
                <a:cubicBezTo>
                  <a:pt x="1984" y="16796"/>
                  <a:pt x="1941" y="16758"/>
                  <a:pt x="1915" y="16759"/>
                </a:cubicBezTo>
                <a:lnTo>
                  <a:pt x="1915" y="16754"/>
                </a:lnTo>
                <a:close/>
                <a:moveTo>
                  <a:pt x="3200" y="16887"/>
                </a:moveTo>
                <a:cubicBezTo>
                  <a:pt x="3107" y="16879"/>
                  <a:pt x="3030" y="16967"/>
                  <a:pt x="2983" y="17037"/>
                </a:cubicBezTo>
                <a:cubicBezTo>
                  <a:pt x="2945" y="17150"/>
                  <a:pt x="3092" y="17315"/>
                  <a:pt x="3205" y="17288"/>
                </a:cubicBezTo>
                <a:cubicBezTo>
                  <a:pt x="3291" y="17257"/>
                  <a:pt x="3359" y="17187"/>
                  <a:pt x="3385" y="17099"/>
                </a:cubicBezTo>
                <a:cubicBezTo>
                  <a:pt x="3381" y="17048"/>
                  <a:pt x="3359" y="16999"/>
                  <a:pt x="3323" y="16962"/>
                </a:cubicBezTo>
                <a:cubicBezTo>
                  <a:pt x="3286" y="16928"/>
                  <a:pt x="3247" y="16904"/>
                  <a:pt x="3200" y="16887"/>
                </a:cubicBezTo>
                <a:close/>
                <a:moveTo>
                  <a:pt x="2368" y="17089"/>
                </a:moveTo>
                <a:cubicBezTo>
                  <a:pt x="2224" y="17113"/>
                  <a:pt x="2250" y="17237"/>
                  <a:pt x="2350" y="17302"/>
                </a:cubicBezTo>
                <a:cubicBezTo>
                  <a:pt x="2381" y="17268"/>
                  <a:pt x="2462" y="17228"/>
                  <a:pt x="2454" y="17174"/>
                </a:cubicBezTo>
                <a:cubicBezTo>
                  <a:pt x="2448" y="17155"/>
                  <a:pt x="2436" y="17140"/>
                  <a:pt x="2420" y="17127"/>
                </a:cubicBezTo>
                <a:lnTo>
                  <a:pt x="2420" y="17122"/>
                </a:lnTo>
                <a:cubicBezTo>
                  <a:pt x="2404" y="17110"/>
                  <a:pt x="2387" y="17099"/>
                  <a:pt x="2368" y="17089"/>
                </a:cubicBezTo>
                <a:close/>
                <a:moveTo>
                  <a:pt x="18550" y="17104"/>
                </a:moveTo>
                <a:cubicBezTo>
                  <a:pt x="18457" y="17077"/>
                  <a:pt x="18359" y="17133"/>
                  <a:pt x="18332" y="17226"/>
                </a:cubicBezTo>
                <a:cubicBezTo>
                  <a:pt x="18330" y="17234"/>
                  <a:pt x="18329" y="17241"/>
                  <a:pt x="18328" y="17250"/>
                </a:cubicBezTo>
                <a:cubicBezTo>
                  <a:pt x="18320" y="17328"/>
                  <a:pt x="18369" y="17400"/>
                  <a:pt x="18446" y="17420"/>
                </a:cubicBezTo>
                <a:cubicBezTo>
                  <a:pt x="18532" y="17453"/>
                  <a:pt x="18630" y="17412"/>
                  <a:pt x="18663" y="17325"/>
                </a:cubicBezTo>
                <a:cubicBezTo>
                  <a:pt x="18682" y="17275"/>
                  <a:pt x="18678" y="17219"/>
                  <a:pt x="18649" y="17174"/>
                </a:cubicBezTo>
                <a:lnTo>
                  <a:pt x="18644" y="17170"/>
                </a:lnTo>
                <a:cubicBezTo>
                  <a:pt x="18622" y="17137"/>
                  <a:pt x="18588" y="17114"/>
                  <a:pt x="18550" y="17104"/>
                </a:cubicBezTo>
                <a:close/>
                <a:moveTo>
                  <a:pt x="19382" y="17118"/>
                </a:moveTo>
                <a:cubicBezTo>
                  <a:pt x="19347" y="17115"/>
                  <a:pt x="19307" y="17120"/>
                  <a:pt x="19273" y="17127"/>
                </a:cubicBezTo>
                <a:lnTo>
                  <a:pt x="19259" y="17146"/>
                </a:lnTo>
                <a:cubicBezTo>
                  <a:pt x="19251" y="17177"/>
                  <a:pt x="19251" y="17210"/>
                  <a:pt x="19259" y="17240"/>
                </a:cubicBezTo>
                <a:lnTo>
                  <a:pt x="19278" y="17255"/>
                </a:lnTo>
                <a:cubicBezTo>
                  <a:pt x="19311" y="17262"/>
                  <a:pt x="19348" y="17262"/>
                  <a:pt x="19382" y="17255"/>
                </a:cubicBezTo>
                <a:lnTo>
                  <a:pt x="19382" y="17118"/>
                </a:lnTo>
                <a:close/>
                <a:moveTo>
                  <a:pt x="17676" y="17137"/>
                </a:moveTo>
                <a:cubicBezTo>
                  <a:pt x="17632" y="17135"/>
                  <a:pt x="17591" y="17143"/>
                  <a:pt x="17553" y="17170"/>
                </a:cubicBezTo>
                <a:cubicBezTo>
                  <a:pt x="17448" y="17248"/>
                  <a:pt x="17422" y="17395"/>
                  <a:pt x="17501" y="17500"/>
                </a:cubicBezTo>
                <a:cubicBezTo>
                  <a:pt x="17540" y="17553"/>
                  <a:pt x="17604" y="17588"/>
                  <a:pt x="17671" y="17594"/>
                </a:cubicBezTo>
                <a:lnTo>
                  <a:pt x="17671" y="17599"/>
                </a:lnTo>
                <a:lnTo>
                  <a:pt x="17685" y="17613"/>
                </a:lnTo>
                <a:cubicBezTo>
                  <a:pt x="17756" y="17538"/>
                  <a:pt x="17901" y="17544"/>
                  <a:pt x="17902" y="17401"/>
                </a:cubicBezTo>
                <a:cubicBezTo>
                  <a:pt x="17935" y="17262"/>
                  <a:pt x="17806" y="17143"/>
                  <a:pt x="17676" y="17137"/>
                </a:cubicBezTo>
                <a:close/>
                <a:moveTo>
                  <a:pt x="3692" y="17236"/>
                </a:moveTo>
                <a:cubicBezTo>
                  <a:pt x="3642" y="17229"/>
                  <a:pt x="3595" y="17236"/>
                  <a:pt x="3550" y="17259"/>
                </a:cubicBezTo>
                <a:cubicBezTo>
                  <a:pt x="3513" y="17276"/>
                  <a:pt x="3485" y="17310"/>
                  <a:pt x="3474" y="17349"/>
                </a:cubicBezTo>
                <a:cubicBezTo>
                  <a:pt x="3437" y="17442"/>
                  <a:pt x="3468" y="17547"/>
                  <a:pt x="3550" y="17604"/>
                </a:cubicBezTo>
                <a:cubicBezTo>
                  <a:pt x="3593" y="17610"/>
                  <a:pt x="3656" y="17639"/>
                  <a:pt x="3701" y="17618"/>
                </a:cubicBezTo>
                <a:cubicBezTo>
                  <a:pt x="3921" y="17590"/>
                  <a:pt x="3910" y="17258"/>
                  <a:pt x="3692" y="17236"/>
                </a:cubicBezTo>
                <a:close/>
                <a:moveTo>
                  <a:pt x="2898" y="17434"/>
                </a:moveTo>
                <a:cubicBezTo>
                  <a:pt x="2846" y="17430"/>
                  <a:pt x="2797" y="17435"/>
                  <a:pt x="2747" y="17443"/>
                </a:cubicBezTo>
                <a:cubicBezTo>
                  <a:pt x="2733" y="17505"/>
                  <a:pt x="2733" y="17570"/>
                  <a:pt x="2747" y="17632"/>
                </a:cubicBezTo>
                <a:lnTo>
                  <a:pt x="2756" y="17637"/>
                </a:lnTo>
                <a:cubicBezTo>
                  <a:pt x="2816" y="17637"/>
                  <a:pt x="2876" y="17638"/>
                  <a:pt x="2936" y="17632"/>
                </a:cubicBezTo>
                <a:cubicBezTo>
                  <a:pt x="2942" y="17572"/>
                  <a:pt x="2941" y="17513"/>
                  <a:pt x="2940" y="17453"/>
                </a:cubicBezTo>
                <a:lnTo>
                  <a:pt x="2936" y="17443"/>
                </a:lnTo>
                <a:lnTo>
                  <a:pt x="2898" y="17434"/>
                </a:lnTo>
                <a:close/>
                <a:moveTo>
                  <a:pt x="18909" y="17571"/>
                </a:moveTo>
                <a:cubicBezTo>
                  <a:pt x="18906" y="17616"/>
                  <a:pt x="18910" y="17662"/>
                  <a:pt x="18918" y="17707"/>
                </a:cubicBezTo>
                <a:lnTo>
                  <a:pt x="19032" y="17707"/>
                </a:lnTo>
                <a:cubicBezTo>
                  <a:pt x="19043" y="17663"/>
                  <a:pt x="19043" y="17616"/>
                  <a:pt x="19032" y="17571"/>
                </a:cubicBezTo>
                <a:lnTo>
                  <a:pt x="18909" y="17571"/>
                </a:lnTo>
                <a:close/>
                <a:moveTo>
                  <a:pt x="18219" y="17580"/>
                </a:moveTo>
                <a:cubicBezTo>
                  <a:pt x="18116" y="17539"/>
                  <a:pt x="18030" y="17625"/>
                  <a:pt x="17987" y="17712"/>
                </a:cubicBezTo>
                <a:cubicBezTo>
                  <a:pt x="17982" y="17755"/>
                  <a:pt x="17993" y="17797"/>
                  <a:pt x="18021" y="17830"/>
                </a:cubicBezTo>
                <a:cubicBezTo>
                  <a:pt x="18054" y="17874"/>
                  <a:pt x="18103" y="17904"/>
                  <a:pt x="18158" y="17915"/>
                </a:cubicBezTo>
                <a:cubicBezTo>
                  <a:pt x="18200" y="17908"/>
                  <a:pt x="18242" y="17886"/>
                  <a:pt x="18271" y="17854"/>
                </a:cubicBezTo>
                <a:cubicBezTo>
                  <a:pt x="18297" y="17830"/>
                  <a:pt x="18314" y="17801"/>
                  <a:pt x="18328" y="17769"/>
                </a:cubicBezTo>
                <a:lnTo>
                  <a:pt x="18328" y="17712"/>
                </a:lnTo>
                <a:cubicBezTo>
                  <a:pt x="18315" y="17694"/>
                  <a:pt x="18304" y="17671"/>
                  <a:pt x="18295" y="17651"/>
                </a:cubicBezTo>
                <a:cubicBezTo>
                  <a:pt x="18273" y="17624"/>
                  <a:pt x="18241" y="17603"/>
                  <a:pt x="18219" y="17580"/>
                </a:cubicBezTo>
                <a:close/>
                <a:moveTo>
                  <a:pt x="4065" y="17608"/>
                </a:moveTo>
                <a:cubicBezTo>
                  <a:pt x="4015" y="17617"/>
                  <a:pt x="3968" y="17644"/>
                  <a:pt x="3933" y="17684"/>
                </a:cubicBezTo>
                <a:cubicBezTo>
                  <a:pt x="3869" y="17782"/>
                  <a:pt x="3896" y="17912"/>
                  <a:pt x="3994" y="17976"/>
                </a:cubicBezTo>
                <a:cubicBezTo>
                  <a:pt x="4039" y="18006"/>
                  <a:pt x="4092" y="18014"/>
                  <a:pt x="4145" y="18005"/>
                </a:cubicBezTo>
                <a:cubicBezTo>
                  <a:pt x="4184" y="17997"/>
                  <a:pt x="4220" y="17979"/>
                  <a:pt x="4249" y="17953"/>
                </a:cubicBezTo>
                <a:cubicBezTo>
                  <a:pt x="4331" y="17865"/>
                  <a:pt x="4327" y="17732"/>
                  <a:pt x="4240" y="17651"/>
                </a:cubicBezTo>
                <a:cubicBezTo>
                  <a:pt x="4233" y="17644"/>
                  <a:pt x="4224" y="17638"/>
                  <a:pt x="4216" y="17632"/>
                </a:cubicBezTo>
                <a:cubicBezTo>
                  <a:pt x="4169" y="17607"/>
                  <a:pt x="4115" y="17599"/>
                  <a:pt x="4065" y="17608"/>
                </a:cubicBezTo>
                <a:close/>
                <a:moveTo>
                  <a:pt x="17397" y="17651"/>
                </a:moveTo>
                <a:cubicBezTo>
                  <a:pt x="17342" y="17638"/>
                  <a:pt x="17279" y="17641"/>
                  <a:pt x="17227" y="17665"/>
                </a:cubicBezTo>
                <a:cubicBezTo>
                  <a:pt x="17020" y="17791"/>
                  <a:pt x="17182" y="18120"/>
                  <a:pt x="17411" y="18033"/>
                </a:cubicBezTo>
                <a:lnTo>
                  <a:pt x="17416" y="18033"/>
                </a:lnTo>
                <a:cubicBezTo>
                  <a:pt x="17451" y="18018"/>
                  <a:pt x="17479" y="17996"/>
                  <a:pt x="17505" y="17967"/>
                </a:cubicBezTo>
                <a:cubicBezTo>
                  <a:pt x="17539" y="17901"/>
                  <a:pt x="17547" y="17825"/>
                  <a:pt x="17524" y="17755"/>
                </a:cubicBezTo>
                <a:cubicBezTo>
                  <a:pt x="17499" y="17698"/>
                  <a:pt x="17452" y="17664"/>
                  <a:pt x="17397" y="17651"/>
                </a:cubicBezTo>
                <a:close/>
                <a:moveTo>
                  <a:pt x="3224" y="17783"/>
                </a:moveTo>
                <a:cubicBezTo>
                  <a:pt x="3126" y="17840"/>
                  <a:pt x="3124" y="18026"/>
                  <a:pt x="3285" y="18047"/>
                </a:cubicBezTo>
                <a:cubicBezTo>
                  <a:pt x="3306" y="18043"/>
                  <a:pt x="3327" y="18040"/>
                  <a:pt x="3347" y="18033"/>
                </a:cubicBezTo>
                <a:cubicBezTo>
                  <a:pt x="3372" y="18019"/>
                  <a:pt x="3389" y="17997"/>
                  <a:pt x="3403" y="17972"/>
                </a:cubicBezTo>
                <a:cubicBezTo>
                  <a:pt x="3415" y="17930"/>
                  <a:pt x="3415" y="17886"/>
                  <a:pt x="3403" y="17844"/>
                </a:cubicBezTo>
                <a:lnTo>
                  <a:pt x="3385" y="17825"/>
                </a:lnTo>
                <a:cubicBezTo>
                  <a:pt x="3375" y="17809"/>
                  <a:pt x="3365" y="17795"/>
                  <a:pt x="3351" y="17783"/>
                </a:cubicBezTo>
                <a:cubicBezTo>
                  <a:pt x="3300" y="17762"/>
                  <a:pt x="3256" y="17764"/>
                  <a:pt x="3224" y="17783"/>
                </a:cubicBezTo>
                <a:close/>
                <a:moveTo>
                  <a:pt x="4533" y="17943"/>
                </a:moveTo>
                <a:cubicBezTo>
                  <a:pt x="4339" y="17978"/>
                  <a:pt x="4220" y="18376"/>
                  <a:pt x="4590" y="18349"/>
                </a:cubicBezTo>
                <a:cubicBezTo>
                  <a:pt x="4704" y="18322"/>
                  <a:pt x="4773" y="18204"/>
                  <a:pt x="4746" y="18090"/>
                </a:cubicBezTo>
                <a:cubicBezTo>
                  <a:pt x="4743" y="18078"/>
                  <a:pt x="4741" y="18068"/>
                  <a:pt x="4736" y="18057"/>
                </a:cubicBezTo>
                <a:cubicBezTo>
                  <a:pt x="4669" y="17958"/>
                  <a:pt x="4598" y="17932"/>
                  <a:pt x="4533" y="17943"/>
                </a:cubicBezTo>
                <a:close/>
                <a:moveTo>
                  <a:pt x="18550" y="18014"/>
                </a:moveTo>
                <a:cubicBezTo>
                  <a:pt x="18522" y="18027"/>
                  <a:pt x="18539" y="18120"/>
                  <a:pt x="18536" y="18142"/>
                </a:cubicBezTo>
                <a:lnTo>
                  <a:pt x="18668" y="18142"/>
                </a:lnTo>
                <a:cubicBezTo>
                  <a:pt x="18669" y="18101"/>
                  <a:pt x="18667" y="18063"/>
                  <a:pt x="18659" y="18024"/>
                </a:cubicBezTo>
                <a:cubicBezTo>
                  <a:pt x="18644" y="18012"/>
                  <a:pt x="18563" y="18015"/>
                  <a:pt x="18550" y="18014"/>
                </a:cubicBezTo>
                <a:close/>
                <a:moveTo>
                  <a:pt x="17765" y="18024"/>
                </a:moveTo>
                <a:cubicBezTo>
                  <a:pt x="17704" y="18033"/>
                  <a:pt x="17645" y="18083"/>
                  <a:pt x="17609" y="18160"/>
                </a:cubicBezTo>
                <a:cubicBezTo>
                  <a:pt x="17611" y="18423"/>
                  <a:pt x="18005" y="18372"/>
                  <a:pt x="17931" y="18127"/>
                </a:cubicBezTo>
                <a:cubicBezTo>
                  <a:pt x="17885" y="18050"/>
                  <a:pt x="17825" y="18014"/>
                  <a:pt x="17765" y="18024"/>
                </a:cubicBezTo>
                <a:close/>
                <a:moveTo>
                  <a:pt x="17052" y="18090"/>
                </a:moveTo>
                <a:cubicBezTo>
                  <a:pt x="16960" y="18063"/>
                  <a:pt x="16848" y="18098"/>
                  <a:pt x="16806" y="18212"/>
                </a:cubicBezTo>
                <a:cubicBezTo>
                  <a:pt x="16767" y="18322"/>
                  <a:pt x="16824" y="18442"/>
                  <a:pt x="16934" y="18481"/>
                </a:cubicBezTo>
                <a:cubicBezTo>
                  <a:pt x="16952" y="18488"/>
                  <a:pt x="16975" y="18494"/>
                  <a:pt x="16995" y="18495"/>
                </a:cubicBezTo>
                <a:cubicBezTo>
                  <a:pt x="17092" y="18489"/>
                  <a:pt x="17174" y="18416"/>
                  <a:pt x="17193" y="18321"/>
                </a:cubicBezTo>
                <a:cubicBezTo>
                  <a:pt x="17219" y="18201"/>
                  <a:pt x="17144" y="18116"/>
                  <a:pt x="17052" y="18090"/>
                </a:cubicBezTo>
                <a:close/>
                <a:moveTo>
                  <a:pt x="3777" y="18109"/>
                </a:moveTo>
                <a:cubicBezTo>
                  <a:pt x="3652" y="18107"/>
                  <a:pt x="3533" y="18353"/>
                  <a:pt x="3763" y="18392"/>
                </a:cubicBezTo>
                <a:lnTo>
                  <a:pt x="3786" y="18382"/>
                </a:lnTo>
                <a:cubicBezTo>
                  <a:pt x="3871" y="18370"/>
                  <a:pt x="3899" y="18288"/>
                  <a:pt x="3890" y="18212"/>
                </a:cubicBezTo>
                <a:cubicBezTo>
                  <a:pt x="3859" y="18141"/>
                  <a:pt x="3818" y="18109"/>
                  <a:pt x="3777" y="18109"/>
                </a:cubicBezTo>
                <a:close/>
                <a:moveTo>
                  <a:pt x="16168" y="18146"/>
                </a:moveTo>
                <a:cubicBezTo>
                  <a:pt x="15972" y="18161"/>
                  <a:pt x="15802" y="18446"/>
                  <a:pt x="16040" y="18594"/>
                </a:cubicBezTo>
                <a:cubicBezTo>
                  <a:pt x="16098" y="18618"/>
                  <a:pt x="16163" y="18625"/>
                  <a:pt x="16225" y="18618"/>
                </a:cubicBezTo>
                <a:cubicBezTo>
                  <a:pt x="16353" y="18591"/>
                  <a:pt x="16436" y="18468"/>
                  <a:pt x="16409" y="18340"/>
                </a:cubicBezTo>
                <a:cubicBezTo>
                  <a:pt x="16401" y="18302"/>
                  <a:pt x="16382" y="18266"/>
                  <a:pt x="16357" y="18236"/>
                </a:cubicBezTo>
                <a:cubicBezTo>
                  <a:pt x="16299" y="18165"/>
                  <a:pt x="16233" y="18141"/>
                  <a:pt x="16168" y="18146"/>
                </a:cubicBezTo>
                <a:close/>
                <a:moveTo>
                  <a:pt x="5941" y="18175"/>
                </a:moveTo>
                <a:cubicBezTo>
                  <a:pt x="5862" y="18149"/>
                  <a:pt x="5775" y="18157"/>
                  <a:pt x="5700" y="18193"/>
                </a:cubicBezTo>
                <a:cubicBezTo>
                  <a:pt x="5615" y="18282"/>
                  <a:pt x="5542" y="18431"/>
                  <a:pt x="5625" y="18543"/>
                </a:cubicBezTo>
                <a:cubicBezTo>
                  <a:pt x="5652" y="18605"/>
                  <a:pt x="5713" y="18649"/>
                  <a:pt x="5781" y="18656"/>
                </a:cubicBezTo>
                <a:cubicBezTo>
                  <a:pt x="5805" y="18666"/>
                  <a:pt x="5827" y="18680"/>
                  <a:pt x="5847" y="18698"/>
                </a:cubicBezTo>
                <a:cubicBezTo>
                  <a:pt x="5908" y="18671"/>
                  <a:pt x="5969" y="18640"/>
                  <a:pt x="6026" y="18604"/>
                </a:cubicBezTo>
                <a:cubicBezTo>
                  <a:pt x="6129" y="18502"/>
                  <a:pt x="6128" y="18338"/>
                  <a:pt x="6026" y="18236"/>
                </a:cubicBezTo>
                <a:cubicBezTo>
                  <a:pt x="6002" y="18211"/>
                  <a:pt x="5973" y="18188"/>
                  <a:pt x="5941" y="18175"/>
                </a:cubicBezTo>
                <a:close/>
                <a:moveTo>
                  <a:pt x="5015" y="18307"/>
                </a:moveTo>
                <a:cubicBezTo>
                  <a:pt x="4961" y="18313"/>
                  <a:pt x="4910" y="18337"/>
                  <a:pt x="4873" y="18382"/>
                </a:cubicBezTo>
                <a:cubicBezTo>
                  <a:pt x="4800" y="18473"/>
                  <a:pt x="4815" y="18606"/>
                  <a:pt x="4906" y="18679"/>
                </a:cubicBezTo>
                <a:cubicBezTo>
                  <a:pt x="4963" y="18725"/>
                  <a:pt x="5041" y="18737"/>
                  <a:pt x="5109" y="18712"/>
                </a:cubicBezTo>
                <a:cubicBezTo>
                  <a:pt x="5145" y="18697"/>
                  <a:pt x="5178" y="18675"/>
                  <a:pt x="5204" y="18646"/>
                </a:cubicBezTo>
                <a:cubicBezTo>
                  <a:pt x="5277" y="18556"/>
                  <a:pt x="5262" y="18422"/>
                  <a:pt x="5171" y="18349"/>
                </a:cubicBezTo>
                <a:cubicBezTo>
                  <a:pt x="5125" y="18313"/>
                  <a:pt x="5069" y="18301"/>
                  <a:pt x="5015" y="18307"/>
                </a:cubicBezTo>
                <a:close/>
                <a:moveTo>
                  <a:pt x="18262" y="18467"/>
                </a:moveTo>
                <a:cubicBezTo>
                  <a:pt x="18217" y="18527"/>
                  <a:pt x="18187" y="18563"/>
                  <a:pt x="18252" y="18632"/>
                </a:cubicBezTo>
                <a:cubicBezTo>
                  <a:pt x="18272" y="18610"/>
                  <a:pt x="18294" y="18588"/>
                  <a:pt x="18318" y="18571"/>
                </a:cubicBezTo>
                <a:cubicBezTo>
                  <a:pt x="18320" y="18547"/>
                  <a:pt x="18310" y="18523"/>
                  <a:pt x="18295" y="18505"/>
                </a:cubicBezTo>
                <a:lnTo>
                  <a:pt x="18262" y="18467"/>
                </a:lnTo>
                <a:close/>
                <a:moveTo>
                  <a:pt x="4226" y="18495"/>
                </a:moveTo>
                <a:cubicBezTo>
                  <a:pt x="4071" y="18459"/>
                  <a:pt x="4044" y="18619"/>
                  <a:pt x="4089" y="18731"/>
                </a:cubicBezTo>
                <a:cubicBezTo>
                  <a:pt x="4151" y="18769"/>
                  <a:pt x="4224" y="18777"/>
                  <a:pt x="4292" y="18750"/>
                </a:cubicBezTo>
                <a:cubicBezTo>
                  <a:pt x="4341" y="18737"/>
                  <a:pt x="4338" y="18667"/>
                  <a:pt x="4344" y="18628"/>
                </a:cubicBezTo>
                <a:cubicBezTo>
                  <a:pt x="4348" y="18593"/>
                  <a:pt x="4341" y="18560"/>
                  <a:pt x="4325" y="18528"/>
                </a:cubicBezTo>
                <a:cubicBezTo>
                  <a:pt x="4306" y="18500"/>
                  <a:pt x="4255" y="18500"/>
                  <a:pt x="4226" y="18495"/>
                </a:cubicBezTo>
                <a:close/>
                <a:moveTo>
                  <a:pt x="17397" y="18528"/>
                </a:moveTo>
                <a:cubicBezTo>
                  <a:pt x="17382" y="18540"/>
                  <a:pt x="17363" y="18547"/>
                  <a:pt x="17345" y="18552"/>
                </a:cubicBezTo>
                <a:cubicBezTo>
                  <a:pt x="17278" y="18649"/>
                  <a:pt x="17312" y="18787"/>
                  <a:pt x="17439" y="18802"/>
                </a:cubicBezTo>
                <a:cubicBezTo>
                  <a:pt x="17470" y="18798"/>
                  <a:pt x="17499" y="18787"/>
                  <a:pt x="17524" y="18769"/>
                </a:cubicBezTo>
                <a:cubicBezTo>
                  <a:pt x="17580" y="18731"/>
                  <a:pt x="17569" y="18663"/>
                  <a:pt x="17557" y="18604"/>
                </a:cubicBezTo>
                <a:lnTo>
                  <a:pt x="17543" y="18580"/>
                </a:lnTo>
                <a:cubicBezTo>
                  <a:pt x="17536" y="18557"/>
                  <a:pt x="17500" y="18542"/>
                  <a:pt x="17482" y="18528"/>
                </a:cubicBezTo>
                <a:lnTo>
                  <a:pt x="17397" y="18528"/>
                </a:lnTo>
                <a:close/>
                <a:moveTo>
                  <a:pt x="16669" y="18533"/>
                </a:moveTo>
                <a:cubicBezTo>
                  <a:pt x="16621" y="18521"/>
                  <a:pt x="16568" y="18529"/>
                  <a:pt x="16522" y="18557"/>
                </a:cubicBezTo>
                <a:cubicBezTo>
                  <a:pt x="16520" y="18558"/>
                  <a:pt x="16516" y="18560"/>
                  <a:pt x="16513" y="18561"/>
                </a:cubicBezTo>
                <a:cubicBezTo>
                  <a:pt x="16424" y="18622"/>
                  <a:pt x="16395" y="18741"/>
                  <a:pt x="16447" y="18835"/>
                </a:cubicBezTo>
                <a:cubicBezTo>
                  <a:pt x="16473" y="18872"/>
                  <a:pt x="16510" y="18900"/>
                  <a:pt x="16551" y="18920"/>
                </a:cubicBezTo>
                <a:cubicBezTo>
                  <a:pt x="16584" y="18930"/>
                  <a:pt x="16617" y="18931"/>
                  <a:pt x="16650" y="18920"/>
                </a:cubicBezTo>
                <a:lnTo>
                  <a:pt x="16655" y="18920"/>
                </a:lnTo>
                <a:cubicBezTo>
                  <a:pt x="16765" y="18894"/>
                  <a:pt x="16832" y="18785"/>
                  <a:pt x="16806" y="18675"/>
                </a:cubicBezTo>
                <a:cubicBezTo>
                  <a:pt x="16802" y="18656"/>
                  <a:pt x="16796" y="18639"/>
                  <a:pt x="16787" y="18623"/>
                </a:cubicBezTo>
                <a:cubicBezTo>
                  <a:pt x="16759" y="18577"/>
                  <a:pt x="16717" y="18545"/>
                  <a:pt x="16669" y="18533"/>
                </a:cubicBezTo>
                <a:close/>
                <a:moveTo>
                  <a:pt x="15814" y="18594"/>
                </a:moveTo>
                <a:cubicBezTo>
                  <a:pt x="15510" y="18576"/>
                  <a:pt x="15477" y="19032"/>
                  <a:pt x="15780" y="19062"/>
                </a:cubicBezTo>
                <a:cubicBezTo>
                  <a:pt x="15923" y="19072"/>
                  <a:pt x="16073" y="18913"/>
                  <a:pt x="16026" y="18769"/>
                </a:cubicBezTo>
                <a:lnTo>
                  <a:pt x="16012" y="18731"/>
                </a:lnTo>
                <a:cubicBezTo>
                  <a:pt x="15974" y="18655"/>
                  <a:pt x="15898" y="18604"/>
                  <a:pt x="15814" y="18594"/>
                </a:cubicBezTo>
                <a:close/>
                <a:moveTo>
                  <a:pt x="5440" y="18665"/>
                </a:moveTo>
                <a:cubicBezTo>
                  <a:pt x="5375" y="18677"/>
                  <a:pt x="5316" y="18715"/>
                  <a:pt x="5284" y="18774"/>
                </a:cubicBezTo>
                <a:cubicBezTo>
                  <a:pt x="5250" y="18855"/>
                  <a:pt x="5267" y="18950"/>
                  <a:pt x="5327" y="19014"/>
                </a:cubicBezTo>
                <a:cubicBezTo>
                  <a:pt x="5390" y="19063"/>
                  <a:pt x="5473" y="19078"/>
                  <a:pt x="5549" y="19057"/>
                </a:cubicBezTo>
                <a:cubicBezTo>
                  <a:pt x="5773" y="18965"/>
                  <a:pt x="5678" y="18633"/>
                  <a:pt x="5440" y="18665"/>
                </a:cubicBezTo>
                <a:close/>
                <a:moveTo>
                  <a:pt x="4670" y="18835"/>
                </a:moveTo>
                <a:cubicBezTo>
                  <a:pt x="4627" y="18835"/>
                  <a:pt x="4562" y="18828"/>
                  <a:pt x="4538" y="18868"/>
                </a:cubicBezTo>
                <a:cubicBezTo>
                  <a:pt x="4514" y="18934"/>
                  <a:pt x="4514" y="19005"/>
                  <a:pt x="4538" y="19071"/>
                </a:cubicBezTo>
                <a:cubicBezTo>
                  <a:pt x="4603" y="19110"/>
                  <a:pt x="4686" y="19113"/>
                  <a:pt x="4755" y="19080"/>
                </a:cubicBezTo>
                <a:cubicBezTo>
                  <a:pt x="4797" y="19017"/>
                  <a:pt x="4805" y="18938"/>
                  <a:pt x="4774" y="18868"/>
                </a:cubicBezTo>
                <a:cubicBezTo>
                  <a:pt x="4755" y="18839"/>
                  <a:pt x="4700" y="18840"/>
                  <a:pt x="4670" y="18835"/>
                </a:cubicBezTo>
                <a:close/>
                <a:moveTo>
                  <a:pt x="6688" y="18906"/>
                </a:moveTo>
                <a:cubicBezTo>
                  <a:pt x="6638" y="18912"/>
                  <a:pt x="6591" y="18927"/>
                  <a:pt x="6556" y="18963"/>
                </a:cubicBezTo>
                <a:cubicBezTo>
                  <a:pt x="6473" y="19069"/>
                  <a:pt x="6478" y="19218"/>
                  <a:pt x="6565" y="19321"/>
                </a:cubicBezTo>
                <a:cubicBezTo>
                  <a:pt x="6620" y="19360"/>
                  <a:pt x="6687" y="19383"/>
                  <a:pt x="6754" y="19382"/>
                </a:cubicBezTo>
                <a:cubicBezTo>
                  <a:pt x="6799" y="19377"/>
                  <a:pt x="6842" y="19362"/>
                  <a:pt x="6882" y="19340"/>
                </a:cubicBezTo>
                <a:cubicBezTo>
                  <a:pt x="7027" y="19243"/>
                  <a:pt x="7004" y="18977"/>
                  <a:pt x="6839" y="18911"/>
                </a:cubicBezTo>
                <a:cubicBezTo>
                  <a:pt x="6793" y="18902"/>
                  <a:pt x="6738" y="18900"/>
                  <a:pt x="6688" y="18906"/>
                </a:cubicBezTo>
                <a:close/>
                <a:moveTo>
                  <a:pt x="17028" y="18972"/>
                </a:moveTo>
                <a:cubicBezTo>
                  <a:pt x="17009" y="18990"/>
                  <a:pt x="16992" y="19008"/>
                  <a:pt x="16971" y="19024"/>
                </a:cubicBezTo>
                <a:cubicBezTo>
                  <a:pt x="16956" y="19048"/>
                  <a:pt x="16924" y="19087"/>
                  <a:pt x="16929" y="19118"/>
                </a:cubicBezTo>
                <a:cubicBezTo>
                  <a:pt x="16959" y="19178"/>
                  <a:pt x="17007" y="19223"/>
                  <a:pt x="17071" y="19246"/>
                </a:cubicBezTo>
                <a:cubicBezTo>
                  <a:pt x="17123" y="19226"/>
                  <a:pt x="17160" y="19165"/>
                  <a:pt x="17198" y="19128"/>
                </a:cubicBezTo>
                <a:cubicBezTo>
                  <a:pt x="17197" y="19103"/>
                  <a:pt x="17191" y="19079"/>
                  <a:pt x="17179" y="19057"/>
                </a:cubicBezTo>
                <a:cubicBezTo>
                  <a:pt x="17147" y="19005"/>
                  <a:pt x="17090" y="18970"/>
                  <a:pt x="17028" y="18972"/>
                </a:cubicBezTo>
                <a:close/>
                <a:moveTo>
                  <a:pt x="16305" y="19043"/>
                </a:moveTo>
                <a:cubicBezTo>
                  <a:pt x="16264" y="19037"/>
                  <a:pt x="16220" y="19045"/>
                  <a:pt x="16182" y="19057"/>
                </a:cubicBezTo>
                <a:cubicBezTo>
                  <a:pt x="15982" y="19200"/>
                  <a:pt x="16234" y="19514"/>
                  <a:pt x="16404" y="19326"/>
                </a:cubicBezTo>
                <a:cubicBezTo>
                  <a:pt x="16452" y="19261"/>
                  <a:pt x="16453" y="19173"/>
                  <a:pt x="16404" y="19109"/>
                </a:cubicBezTo>
                <a:cubicBezTo>
                  <a:pt x="16384" y="19068"/>
                  <a:pt x="16346" y="19048"/>
                  <a:pt x="16305" y="19043"/>
                </a:cubicBezTo>
                <a:close/>
                <a:moveTo>
                  <a:pt x="5861" y="19052"/>
                </a:moveTo>
                <a:cubicBezTo>
                  <a:pt x="5689" y="19113"/>
                  <a:pt x="5634" y="19414"/>
                  <a:pt x="5918" y="19439"/>
                </a:cubicBezTo>
                <a:cubicBezTo>
                  <a:pt x="6031" y="19438"/>
                  <a:pt x="6121" y="19350"/>
                  <a:pt x="6121" y="19236"/>
                </a:cubicBezTo>
                <a:cubicBezTo>
                  <a:pt x="6121" y="19183"/>
                  <a:pt x="6102" y="19128"/>
                  <a:pt x="6064" y="19090"/>
                </a:cubicBezTo>
                <a:cubicBezTo>
                  <a:pt x="5989" y="19036"/>
                  <a:pt x="5918" y="19032"/>
                  <a:pt x="5861" y="19052"/>
                </a:cubicBezTo>
                <a:close/>
                <a:moveTo>
                  <a:pt x="15516" y="19113"/>
                </a:moveTo>
                <a:cubicBezTo>
                  <a:pt x="15464" y="19098"/>
                  <a:pt x="15407" y="19098"/>
                  <a:pt x="15355" y="19123"/>
                </a:cubicBezTo>
                <a:cubicBezTo>
                  <a:pt x="15254" y="19183"/>
                  <a:pt x="15219" y="19315"/>
                  <a:pt x="15280" y="19415"/>
                </a:cubicBezTo>
                <a:cubicBezTo>
                  <a:pt x="15314" y="19472"/>
                  <a:pt x="15374" y="19512"/>
                  <a:pt x="15440" y="19519"/>
                </a:cubicBezTo>
                <a:cubicBezTo>
                  <a:pt x="15603" y="19549"/>
                  <a:pt x="15704" y="19347"/>
                  <a:pt x="15643" y="19208"/>
                </a:cubicBezTo>
                <a:cubicBezTo>
                  <a:pt x="15613" y="19159"/>
                  <a:pt x="15568" y="19129"/>
                  <a:pt x="15516" y="19113"/>
                </a:cubicBezTo>
                <a:close/>
                <a:moveTo>
                  <a:pt x="14660" y="19175"/>
                </a:moveTo>
                <a:cubicBezTo>
                  <a:pt x="14585" y="19169"/>
                  <a:pt x="14509" y="19200"/>
                  <a:pt x="14462" y="19260"/>
                </a:cubicBezTo>
                <a:cubicBezTo>
                  <a:pt x="14346" y="19355"/>
                  <a:pt x="14396" y="19542"/>
                  <a:pt x="14514" y="19614"/>
                </a:cubicBezTo>
                <a:cubicBezTo>
                  <a:pt x="14700" y="19746"/>
                  <a:pt x="14972" y="19489"/>
                  <a:pt x="14840" y="19298"/>
                </a:cubicBezTo>
                <a:cubicBezTo>
                  <a:pt x="14796" y="19238"/>
                  <a:pt x="14732" y="19193"/>
                  <a:pt x="14660" y="19175"/>
                </a:cubicBezTo>
                <a:close/>
                <a:moveTo>
                  <a:pt x="5086" y="19208"/>
                </a:moveTo>
                <a:cubicBezTo>
                  <a:pt x="5072" y="19218"/>
                  <a:pt x="5058" y="19229"/>
                  <a:pt x="5043" y="19236"/>
                </a:cubicBezTo>
                <a:cubicBezTo>
                  <a:pt x="5008" y="19279"/>
                  <a:pt x="4993" y="19332"/>
                  <a:pt x="5001" y="19387"/>
                </a:cubicBezTo>
                <a:cubicBezTo>
                  <a:pt x="5080" y="19596"/>
                  <a:pt x="5366" y="19401"/>
                  <a:pt x="5223" y="19246"/>
                </a:cubicBezTo>
                <a:lnTo>
                  <a:pt x="5223" y="19241"/>
                </a:lnTo>
                <a:lnTo>
                  <a:pt x="5171" y="19208"/>
                </a:lnTo>
                <a:lnTo>
                  <a:pt x="5086" y="19208"/>
                </a:lnTo>
                <a:close/>
                <a:moveTo>
                  <a:pt x="7118" y="19269"/>
                </a:moveTo>
                <a:cubicBezTo>
                  <a:pt x="7046" y="19300"/>
                  <a:pt x="6993" y="19363"/>
                  <a:pt x="6976" y="19439"/>
                </a:cubicBezTo>
                <a:cubicBezTo>
                  <a:pt x="6973" y="19486"/>
                  <a:pt x="6984" y="19533"/>
                  <a:pt x="7005" y="19576"/>
                </a:cubicBezTo>
                <a:cubicBezTo>
                  <a:pt x="7027" y="19617"/>
                  <a:pt x="7060" y="19654"/>
                  <a:pt x="7099" y="19680"/>
                </a:cubicBezTo>
                <a:cubicBezTo>
                  <a:pt x="7141" y="19704"/>
                  <a:pt x="7184" y="19718"/>
                  <a:pt x="7231" y="19722"/>
                </a:cubicBezTo>
                <a:lnTo>
                  <a:pt x="7236" y="19722"/>
                </a:lnTo>
                <a:cubicBezTo>
                  <a:pt x="7375" y="19701"/>
                  <a:pt x="7470" y="19573"/>
                  <a:pt x="7449" y="19434"/>
                </a:cubicBezTo>
                <a:cubicBezTo>
                  <a:pt x="7447" y="19422"/>
                  <a:pt x="7443" y="19408"/>
                  <a:pt x="7439" y="19397"/>
                </a:cubicBezTo>
                <a:cubicBezTo>
                  <a:pt x="7386" y="19273"/>
                  <a:pt x="7241" y="19216"/>
                  <a:pt x="7118" y="19269"/>
                </a:cubicBezTo>
                <a:close/>
                <a:moveTo>
                  <a:pt x="13739" y="19283"/>
                </a:moveTo>
                <a:cubicBezTo>
                  <a:pt x="13686" y="19297"/>
                  <a:pt x="13640" y="19327"/>
                  <a:pt x="13611" y="19378"/>
                </a:cubicBezTo>
                <a:cubicBezTo>
                  <a:pt x="13556" y="19480"/>
                  <a:pt x="13569" y="19606"/>
                  <a:pt x="13644" y="19694"/>
                </a:cubicBezTo>
                <a:cubicBezTo>
                  <a:pt x="13697" y="19732"/>
                  <a:pt x="13759" y="19754"/>
                  <a:pt x="13824" y="19755"/>
                </a:cubicBezTo>
                <a:cubicBezTo>
                  <a:pt x="13953" y="19754"/>
                  <a:pt x="14057" y="19649"/>
                  <a:pt x="14056" y="19519"/>
                </a:cubicBezTo>
                <a:cubicBezTo>
                  <a:pt x="14055" y="19498"/>
                  <a:pt x="14052" y="19478"/>
                  <a:pt x="14046" y="19458"/>
                </a:cubicBezTo>
                <a:cubicBezTo>
                  <a:pt x="14039" y="19376"/>
                  <a:pt x="13979" y="19304"/>
                  <a:pt x="13900" y="19283"/>
                </a:cubicBezTo>
                <a:cubicBezTo>
                  <a:pt x="13847" y="19271"/>
                  <a:pt x="13791" y="19270"/>
                  <a:pt x="13739" y="19283"/>
                </a:cubicBezTo>
                <a:close/>
                <a:moveTo>
                  <a:pt x="4311" y="19345"/>
                </a:moveTo>
                <a:cubicBezTo>
                  <a:pt x="4271" y="19354"/>
                  <a:pt x="4245" y="19395"/>
                  <a:pt x="4254" y="19434"/>
                </a:cubicBezTo>
                <a:cubicBezTo>
                  <a:pt x="4259" y="19455"/>
                  <a:pt x="4273" y="19472"/>
                  <a:pt x="4292" y="19482"/>
                </a:cubicBezTo>
                <a:cubicBezTo>
                  <a:pt x="4333" y="19467"/>
                  <a:pt x="4373" y="19445"/>
                  <a:pt x="4405" y="19415"/>
                </a:cubicBezTo>
                <a:cubicBezTo>
                  <a:pt x="4384" y="19390"/>
                  <a:pt x="4354" y="19370"/>
                  <a:pt x="4325" y="19354"/>
                </a:cubicBezTo>
                <a:lnTo>
                  <a:pt x="4311" y="19345"/>
                </a:lnTo>
                <a:close/>
                <a:moveTo>
                  <a:pt x="6428" y="19382"/>
                </a:moveTo>
                <a:cubicBezTo>
                  <a:pt x="5791" y="19477"/>
                  <a:pt x="6633" y="20141"/>
                  <a:pt x="6584" y="19510"/>
                </a:cubicBezTo>
                <a:cubicBezTo>
                  <a:pt x="6548" y="19451"/>
                  <a:pt x="6492" y="19407"/>
                  <a:pt x="6428" y="19382"/>
                </a:cubicBezTo>
                <a:close/>
                <a:moveTo>
                  <a:pt x="16754" y="19453"/>
                </a:moveTo>
                <a:cubicBezTo>
                  <a:pt x="16722" y="19451"/>
                  <a:pt x="16690" y="19450"/>
                  <a:pt x="16659" y="19458"/>
                </a:cubicBezTo>
                <a:cubicBezTo>
                  <a:pt x="16476" y="19635"/>
                  <a:pt x="16890" y="19752"/>
                  <a:pt x="16815" y="19500"/>
                </a:cubicBezTo>
                <a:lnTo>
                  <a:pt x="16792" y="19477"/>
                </a:lnTo>
                <a:lnTo>
                  <a:pt x="16754" y="19453"/>
                </a:lnTo>
                <a:close/>
                <a:moveTo>
                  <a:pt x="15974" y="19515"/>
                </a:moveTo>
                <a:cubicBezTo>
                  <a:pt x="15819" y="19472"/>
                  <a:pt x="15720" y="19572"/>
                  <a:pt x="15771" y="19727"/>
                </a:cubicBezTo>
                <a:cubicBezTo>
                  <a:pt x="15783" y="19736"/>
                  <a:pt x="15790" y="19751"/>
                  <a:pt x="15795" y="19765"/>
                </a:cubicBezTo>
                <a:cubicBezTo>
                  <a:pt x="15865" y="19800"/>
                  <a:pt x="15949" y="19795"/>
                  <a:pt x="16017" y="19755"/>
                </a:cubicBezTo>
                <a:cubicBezTo>
                  <a:pt x="16021" y="19740"/>
                  <a:pt x="16028" y="19726"/>
                  <a:pt x="16036" y="19713"/>
                </a:cubicBezTo>
                <a:cubicBezTo>
                  <a:pt x="16042" y="19655"/>
                  <a:pt x="16035" y="19596"/>
                  <a:pt x="16012" y="19543"/>
                </a:cubicBezTo>
                <a:cubicBezTo>
                  <a:pt x="16003" y="19532"/>
                  <a:pt x="15988" y="19520"/>
                  <a:pt x="15974" y="19515"/>
                </a:cubicBezTo>
                <a:close/>
                <a:moveTo>
                  <a:pt x="8569" y="19524"/>
                </a:moveTo>
                <a:cubicBezTo>
                  <a:pt x="8198" y="19398"/>
                  <a:pt x="8105" y="20003"/>
                  <a:pt x="8498" y="19996"/>
                </a:cubicBezTo>
                <a:cubicBezTo>
                  <a:pt x="8544" y="19988"/>
                  <a:pt x="8588" y="19974"/>
                  <a:pt x="8630" y="19953"/>
                </a:cubicBezTo>
                <a:cubicBezTo>
                  <a:pt x="8756" y="19831"/>
                  <a:pt x="8741" y="19597"/>
                  <a:pt x="8569" y="19524"/>
                </a:cubicBezTo>
                <a:close/>
                <a:moveTo>
                  <a:pt x="5615" y="19552"/>
                </a:moveTo>
                <a:cubicBezTo>
                  <a:pt x="5559" y="19544"/>
                  <a:pt x="5504" y="19564"/>
                  <a:pt x="5464" y="19604"/>
                </a:cubicBezTo>
                <a:cubicBezTo>
                  <a:pt x="5443" y="19650"/>
                  <a:pt x="5439" y="19703"/>
                  <a:pt x="5454" y="19750"/>
                </a:cubicBezTo>
                <a:lnTo>
                  <a:pt x="5488" y="19793"/>
                </a:lnTo>
                <a:cubicBezTo>
                  <a:pt x="5502" y="19800"/>
                  <a:pt x="5517" y="19807"/>
                  <a:pt x="5530" y="19817"/>
                </a:cubicBezTo>
                <a:cubicBezTo>
                  <a:pt x="5548" y="19815"/>
                  <a:pt x="5566" y="19819"/>
                  <a:pt x="5582" y="19826"/>
                </a:cubicBezTo>
                <a:cubicBezTo>
                  <a:pt x="5621" y="19822"/>
                  <a:pt x="5659" y="19803"/>
                  <a:pt x="5686" y="19774"/>
                </a:cubicBezTo>
                <a:cubicBezTo>
                  <a:pt x="5706" y="19725"/>
                  <a:pt x="5710" y="19669"/>
                  <a:pt x="5695" y="19618"/>
                </a:cubicBezTo>
                <a:lnTo>
                  <a:pt x="5658" y="19576"/>
                </a:lnTo>
                <a:cubicBezTo>
                  <a:pt x="5642" y="19569"/>
                  <a:pt x="5628" y="19563"/>
                  <a:pt x="5615" y="19552"/>
                </a:cubicBezTo>
                <a:close/>
                <a:moveTo>
                  <a:pt x="15010" y="19585"/>
                </a:moveTo>
                <a:lnTo>
                  <a:pt x="14935" y="19637"/>
                </a:lnTo>
                <a:cubicBezTo>
                  <a:pt x="14892" y="19737"/>
                  <a:pt x="14893" y="19898"/>
                  <a:pt x="15029" y="19916"/>
                </a:cubicBezTo>
                <a:cubicBezTo>
                  <a:pt x="15193" y="19975"/>
                  <a:pt x="15293" y="19803"/>
                  <a:pt x="15232" y="19661"/>
                </a:cubicBezTo>
                <a:cubicBezTo>
                  <a:pt x="15205" y="19573"/>
                  <a:pt x="15082" y="19584"/>
                  <a:pt x="15010" y="19585"/>
                </a:cubicBezTo>
                <a:close/>
                <a:moveTo>
                  <a:pt x="7694" y="19656"/>
                </a:moveTo>
                <a:cubicBezTo>
                  <a:pt x="7515" y="19621"/>
                  <a:pt x="7408" y="19795"/>
                  <a:pt x="7472" y="19953"/>
                </a:cubicBezTo>
                <a:cubicBezTo>
                  <a:pt x="7513" y="20063"/>
                  <a:pt x="7653" y="20077"/>
                  <a:pt x="7751" y="20048"/>
                </a:cubicBezTo>
                <a:cubicBezTo>
                  <a:pt x="7811" y="20022"/>
                  <a:pt x="7855" y="19966"/>
                  <a:pt x="7865" y="19901"/>
                </a:cubicBezTo>
                <a:cubicBezTo>
                  <a:pt x="7883" y="19785"/>
                  <a:pt x="7825" y="19663"/>
                  <a:pt x="7694" y="19656"/>
                </a:cubicBezTo>
                <a:close/>
                <a:moveTo>
                  <a:pt x="14349" y="19661"/>
                </a:moveTo>
                <a:cubicBezTo>
                  <a:pt x="14287" y="19644"/>
                  <a:pt x="14216" y="19653"/>
                  <a:pt x="14164" y="19689"/>
                </a:cubicBezTo>
                <a:cubicBezTo>
                  <a:pt x="13931" y="19900"/>
                  <a:pt x="14297" y="20232"/>
                  <a:pt x="14471" y="19963"/>
                </a:cubicBezTo>
                <a:cubicBezTo>
                  <a:pt x="14495" y="19906"/>
                  <a:pt x="14499" y="19842"/>
                  <a:pt x="14481" y="19783"/>
                </a:cubicBezTo>
                <a:cubicBezTo>
                  <a:pt x="14462" y="19720"/>
                  <a:pt x="14410" y="19677"/>
                  <a:pt x="14349" y="19661"/>
                </a:cubicBezTo>
                <a:close/>
                <a:moveTo>
                  <a:pt x="4727" y="19722"/>
                </a:moveTo>
                <a:lnTo>
                  <a:pt x="4717" y="19732"/>
                </a:lnTo>
                <a:cubicBezTo>
                  <a:pt x="4706" y="19779"/>
                  <a:pt x="4767" y="19798"/>
                  <a:pt x="4798" y="19817"/>
                </a:cubicBezTo>
                <a:lnTo>
                  <a:pt x="4854" y="19793"/>
                </a:lnTo>
                <a:cubicBezTo>
                  <a:pt x="4826" y="19780"/>
                  <a:pt x="4802" y="19762"/>
                  <a:pt x="4779" y="19741"/>
                </a:cubicBezTo>
                <a:lnTo>
                  <a:pt x="4727" y="19722"/>
                </a:lnTo>
                <a:close/>
                <a:moveTo>
                  <a:pt x="9812" y="19750"/>
                </a:moveTo>
                <a:cubicBezTo>
                  <a:pt x="9581" y="19699"/>
                  <a:pt x="9266" y="20147"/>
                  <a:pt x="9755" y="20236"/>
                </a:cubicBezTo>
                <a:cubicBezTo>
                  <a:pt x="9882" y="20232"/>
                  <a:pt x="9984" y="20128"/>
                  <a:pt x="9982" y="20001"/>
                </a:cubicBezTo>
                <a:cubicBezTo>
                  <a:pt x="9958" y="19841"/>
                  <a:pt x="9888" y="19767"/>
                  <a:pt x="9812" y="19750"/>
                </a:cubicBezTo>
                <a:close/>
                <a:moveTo>
                  <a:pt x="13503" y="19750"/>
                </a:moveTo>
                <a:cubicBezTo>
                  <a:pt x="13448" y="19738"/>
                  <a:pt x="13387" y="19751"/>
                  <a:pt x="13328" y="19793"/>
                </a:cubicBezTo>
                <a:cubicBezTo>
                  <a:pt x="13316" y="19812"/>
                  <a:pt x="13302" y="19830"/>
                  <a:pt x="13285" y="19845"/>
                </a:cubicBezTo>
                <a:cubicBezTo>
                  <a:pt x="13267" y="19900"/>
                  <a:pt x="13263" y="19958"/>
                  <a:pt x="13276" y="20015"/>
                </a:cubicBezTo>
                <a:cubicBezTo>
                  <a:pt x="13280" y="20163"/>
                  <a:pt x="13477" y="20189"/>
                  <a:pt x="13583" y="20142"/>
                </a:cubicBezTo>
                <a:cubicBezTo>
                  <a:pt x="13767" y="20021"/>
                  <a:pt x="13666" y="19787"/>
                  <a:pt x="13503" y="19750"/>
                </a:cubicBezTo>
                <a:close/>
                <a:moveTo>
                  <a:pt x="6919" y="19765"/>
                </a:moveTo>
                <a:cubicBezTo>
                  <a:pt x="6821" y="19737"/>
                  <a:pt x="6680" y="19767"/>
                  <a:pt x="6669" y="19887"/>
                </a:cubicBezTo>
                <a:cubicBezTo>
                  <a:pt x="6656" y="19979"/>
                  <a:pt x="6696" y="20085"/>
                  <a:pt x="6801" y="20090"/>
                </a:cubicBezTo>
                <a:cubicBezTo>
                  <a:pt x="6850" y="20100"/>
                  <a:pt x="6898" y="20092"/>
                  <a:pt x="6943" y="20071"/>
                </a:cubicBezTo>
                <a:cubicBezTo>
                  <a:pt x="7017" y="20007"/>
                  <a:pt x="7037" y="19900"/>
                  <a:pt x="6986" y="19817"/>
                </a:cubicBezTo>
                <a:cubicBezTo>
                  <a:pt x="6972" y="19790"/>
                  <a:pt x="6948" y="19771"/>
                  <a:pt x="6919" y="19765"/>
                </a:cubicBezTo>
                <a:close/>
                <a:moveTo>
                  <a:pt x="12619" y="19821"/>
                </a:moveTo>
                <a:cubicBezTo>
                  <a:pt x="12509" y="19848"/>
                  <a:pt x="12425" y="19940"/>
                  <a:pt x="12411" y="20052"/>
                </a:cubicBezTo>
                <a:cubicBezTo>
                  <a:pt x="12412" y="20113"/>
                  <a:pt x="12440" y="20174"/>
                  <a:pt x="12482" y="20218"/>
                </a:cubicBezTo>
                <a:cubicBezTo>
                  <a:pt x="12566" y="20313"/>
                  <a:pt x="12708" y="20321"/>
                  <a:pt x="12803" y="20236"/>
                </a:cubicBezTo>
                <a:cubicBezTo>
                  <a:pt x="12816" y="20225"/>
                  <a:pt x="12831" y="20212"/>
                  <a:pt x="12841" y="20199"/>
                </a:cubicBezTo>
                <a:cubicBezTo>
                  <a:pt x="12866" y="20163"/>
                  <a:pt x="12879" y="20124"/>
                  <a:pt x="12888" y="20081"/>
                </a:cubicBezTo>
                <a:cubicBezTo>
                  <a:pt x="12889" y="20034"/>
                  <a:pt x="12878" y="19985"/>
                  <a:pt x="12855" y="19944"/>
                </a:cubicBezTo>
                <a:cubicBezTo>
                  <a:pt x="12824" y="19910"/>
                  <a:pt x="12793" y="19877"/>
                  <a:pt x="12756" y="19850"/>
                </a:cubicBezTo>
                <a:cubicBezTo>
                  <a:pt x="12713" y="19830"/>
                  <a:pt x="12666" y="19818"/>
                  <a:pt x="12619" y="19821"/>
                </a:cubicBezTo>
                <a:close/>
                <a:moveTo>
                  <a:pt x="8937" y="19859"/>
                </a:moveTo>
                <a:cubicBezTo>
                  <a:pt x="8874" y="19874"/>
                  <a:pt x="8813" y="19899"/>
                  <a:pt x="8758" y="19934"/>
                </a:cubicBezTo>
                <a:cubicBezTo>
                  <a:pt x="8638" y="20046"/>
                  <a:pt x="8716" y="20275"/>
                  <a:pt x="8867" y="20317"/>
                </a:cubicBezTo>
                <a:lnTo>
                  <a:pt x="8909" y="20326"/>
                </a:lnTo>
                <a:lnTo>
                  <a:pt x="8918" y="20336"/>
                </a:lnTo>
                <a:lnTo>
                  <a:pt x="8937" y="20336"/>
                </a:lnTo>
                <a:lnTo>
                  <a:pt x="8942" y="20317"/>
                </a:lnTo>
                <a:cubicBezTo>
                  <a:pt x="9076" y="20295"/>
                  <a:pt x="9130" y="20212"/>
                  <a:pt x="9160" y="20085"/>
                </a:cubicBezTo>
                <a:cubicBezTo>
                  <a:pt x="9146" y="20062"/>
                  <a:pt x="9132" y="20040"/>
                  <a:pt x="9122" y="20015"/>
                </a:cubicBezTo>
                <a:lnTo>
                  <a:pt x="9122" y="20010"/>
                </a:lnTo>
                <a:cubicBezTo>
                  <a:pt x="9116" y="19949"/>
                  <a:pt x="9073" y="19902"/>
                  <a:pt x="9013" y="19892"/>
                </a:cubicBezTo>
                <a:cubicBezTo>
                  <a:pt x="8984" y="19891"/>
                  <a:pt x="8957" y="19881"/>
                  <a:pt x="8937" y="19859"/>
                </a:cubicBezTo>
                <a:close/>
                <a:moveTo>
                  <a:pt x="5974" y="19901"/>
                </a:moveTo>
                <a:cubicBezTo>
                  <a:pt x="5930" y="19918"/>
                  <a:pt x="5895" y="19959"/>
                  <a:pt x="5884" y="20010"/>
                </a:cubicBezTo>
                <a:cubicBezTo>
                  <a:pt x="5880" y="20054"/>
                  <a:pt x="5918" y="20090"/>
                  <a:pt x="5941" y="20123"/>
                </a:cubicBezTo>
                <a:cubicBezTo>
                  <a:pt x="5968" y="20140"/>
                  <a:pt x="5997" y="20154"/>
                  <a:pt x="6026" y="20166"/>
                </a:cubicBezTo>
                <a:cubicBezTo>
                  <a:pt x="6056" y="20148"/>
                  <a:pt x="6085" y="20127"/>
                  <a:pt x="6111" y="20104"/>
                </a:cubicBezTo>
                <a:cubicBezTo>
                  <a:pt x="6154" y="20072"/>
                  <a:pt x="6163" y="20010"/>
                  <a:pt x="6130" y="19967"/>
                </a:cubicBezTo>
                <a:cubicBezTo>
                  <a:pt x="6123" y="19958"/>
                  <a:pt x="6112" y="19950"/>
                  <a:pt x="6102" y="19944"/>
                </a:cubicBezTo>
                <a:cubicBezTo>
                  <a:pt x="6068" y="19895"/>
                  <a:pt x="6019" y="19885"/>
                  <a:pt x="5974" y="19901"/>
                </a:cubicBezTo>
                <a:close/>
                <a:moveTo>
                  <a:pt x="11782" y="19934"/>
                </a:moveTo>
                <a:cubicBezTo>
                  <a:pt x="11721" y="19947"/>
                  <a:pt x="11668" y="19982"/>
                  <a:pt x="11631" y="20038"/>
                </a:cubicBezTo>
                <a:cubicBezTo>
                  <a:pt x="11610" y="20071"/>
                  <a:pt x="11593" y="20108"/>
                  <a:pt x="11589" y="20147"/>
                </a:cubicBezTo>
                <a:cubicBezTo>
                  <a:pt x="11581" y="20260"/>
                  <a:pt x="11675" y="20345"/>
                  <a:pt x="11768" y="20392"/>
                </a:cubicBezTo>
                <a:cubicBezTo>
                  <a:pt x="11799" y="20402"/>
                  <a:pt x="11831" y="20404"/>
                  <a:pt x="11863" y="20397"/>
                </a:cubicBezTo>
                <a:lnTo>
                  <a:pt x="11863" y="20392"/>
                </a:lnTo>
                <a:cubicBezTo>
                  <a:pt x="11958" y="20371"/>
                  <a:pt x="12036" y="20297"/>
                  <a:pt x="12061" y="20203"/>
                </a:cubicBezTo>
                <a:cubicBezTo>
                  <a:pt x="12077" y="20113"/>
                  <a:pt x="12040" y="20024"/>
                  <a:pt x="11967" y="19967"/>
                </a:cubicBezTo>
                <a:cubicBezTo>
                  <a:pt x="11910" y="19931"/>
                  <a:pt x="11844" y="19922"/>
                  <a:pt x="11782" y="19934"/>
                </a:cubicBezTo>
                <a:close/>
                <a:moveTo>
                  <a:pt x="16381" y="19963"/>
                </a:moveTo>
                <a:cubicBezTo>
                  <a:pt x="16367" y="19969"/>
                  <a:pt x="16353" y="19972"/>
                  <a:pt x="16338" y="19972"/>
                </a:cubicBezTo>
                <a:lnTo>
                  <a:pt x="16319" y="20005"/>
                </a:lnTo>
                <a:cubicBezTo>
                  <a:pt x="16324" y="20029"/>
                  <a:pt x="16331" y="20050"/>
                  <a:pt x="16343" y="20071"/>
                </a:cubicBezTo>
                <a:lnTo>
                  <a:pt x="16371" y="20100"/>
                </a:lnTo>
                <a:cubicBezTo>
                  <a:pt x="16394" y="20073"/>
                  <a:pt x="16445" y="20026"/>
                  <a:pt x="16433" y="19986"/>
                </a:cubicBezTo>
                <a:lnTo>
                  <a:pt x="16381" y="19963"/>
                </a:lnTo>
                <a:close/>
                <a:moveTo>
                  <a:pt x="8115" y="20001"/>
                </a:moveTo>
                <a:cubicBezTo>
                  <a:pt x="8059" y="19998"/>
                  <a:pt x="7999" y="20016"/>
                  <a:pt x="7954" y="20057"/>
                </a:cubicBezTo>
                <a:cubicBezTo>
                  <a:pt x="7947" y="20064"/>
                  <a:pt x="7937" y="20073"/>
                  <a:pt x="7931" y="20081"/>
                </a:cubicBezTo>
                <a:cubicBezTo>
                  <a:pt x="7869" y="20178"/>
                  <a:pt x="7900" y="20306"/>
                  <a:pt x="7997" y="20369"/>
                </a:cubicBezTo>
                <a:cubicBezTo>
                  <a:pt x="7998" y="20369"/>
                  <a:pt x="8000" y="20372"/>
                  <a:pt x="8002" y="20373"/>
                </a:cubicBezTo>
                <a:cubicBezTo>
                  <a:pt x="8096" y="20417"/>
                  <a:pt x="8208" y="20390"/>
                  <a:pt x="8276" y="20312"/>
                </a:cubicBezTo>
                <a:cubicBezTo>
                  <a:pt x="8321" y="20238"/>
                  <a:pt x="8315" y="20143"/>
                  <a:pt x="8266" y="20071"/>
                </a:cubicBezTo>
                <a:cubicBezTo>
                  <a:pt x="8225" y="20026"/>
                  <a:pt x="8172" y="20003"/>
                  <a:pt x="8115" y="20001"/>
                </a:cubicBezTo>
                <a:close/>
                <a:moveTo>
                  <a:pt x="15591" y="20029"/>
                </a:moveTo>
                <a:cubicBezTo>
                  <a:pt x="15560" y="20027"/>
                  <a:pt x="15528" y="20031"/>
                  <a:pt x="15497" y="20038"/>
                </a:cubicBezTo>
                <a:cubicBezTo>
                  <a:pt x="15313" y="20216"/>
                  <a:pt x="15728" y="20332"/>
                  <a:pt x="15653" y="20081"/>
                </a:cubicBezTo>
                <a:lnTo>
                  <a:pt x="15629" y="20057"/>
                </a:lnTo>
                <a:lnTo>
                  <a:pt x="15591" y="20029"/>
                </a:lnTo>
                <a:close/>
                <a:moveTo>
                  <a:pt x="11036" y="20034"/>
                </a:moveTo>
                <a:cubicBezTo>
                  <a:pt x="10715" y="20021"/>
                  <a:pt x="10699" y="20461"/>
                  <a:pt x="11007" y="20501"/>
                </a:cubicBezTo>
                <a:cubicBezTo>
                  <a:pt x="11038" y="20490"/>
                  <a:pt x="11066" y="20476"/>
                  <a:pt x="11092" y="20458"/>
                </a:cubicBezTo>
                <a:cubicBezTo>
                  <a:pt x="11210" y="20458"/>
                  <a:pt x="11194" y="20327"/>
                  <a:pt x="11248" y="20265"/>
                </a:cubicBezTo>
                <a:lnTo>
                  <a:pt x="11248" y="20255"/>
                </a:lnTo>
                <a:lnTo>
                  <a:pt x="11229" y="20241"/>
                </a:lnTo>
                <a:cubicBezTo>
                  <a:pt x="11211" y="20182"/>
                  <a:pt x="11198" y="20094"/>
                  <a:pt x="11135" y="20067"/>
                </a:cubicBezTo>
                <a:cubicBezTo>
                  <a:pt x="11097" y="20069"/>
                  <a:pt x="11064" y="20058"/>
                  <a:pt x="11036" y="20034"/>
                </a:cubicBezTo>
                <a:close/>
                <a:moveTo>
                  <a:pt x="14755" y="20090"/>
                </a:moveTo>
                <a:cubicBezTo>
                  <a:pt x="14648" y="20081"/>
                  <a:pt x="14559" y="20187"/>
                  <a:pt x="14608" y="20321"/>
                </a:cubicBezTo>
                <a:cubicBezTo>
                  <a:pt x="14659" y="20388"/>
                  <a:pt x="14771" y="20378"/>
                  <a:pt x="14840" y="20345"/>
                </a:cubicBezTo>
                <a:cubicBezTo>
                  <a:pt x="14893" y="20298"/>
                  <a:pt x="14862" y="20203"/>
                  <a:pt x="14864" y="20142"/>
                </a:cubicBezTo>
                <a:cubicBezTo>
                  <a:pt x="14829" y="20111"/>
                  <a:pt x="14791" y="20093"/>
                  <a:pt x="14755" y="20090"/>
                </a:cubicBezTo>
                <a:close/>
                <a:moveTo>
                  <a:pt x="7345" y="20133"/>
                </a:moveTo>
                <a:cubicBezTo>
                  <a:pt x="7291" y="20129"/>
                  <a:pt x="7238" y="20148"/>
                  <a:pt x="7198" y="20185"/>
                </a:cubicBezTo>
                <a:cubicBezTo>
                  <a:pt x="7189" y="20206"/>
                  <a:pt x="7179" y="20227"/>
                  <a:pt x="7165" y="20246"/>
                </a:cubicBezTo>
                <a:cubicBezTo>
                  <a:pt x="7134" y="20305"/>
                  <a:pt x="7153" y="20378"/>
                  <a:pt x="7208" y="20416"/>
                </a:cubicBezTo>
                <a:cubicBezTo>
                  <a:pt x="7240" y="20449"/>
                  <a:pt x="7280" y="20467"/>
                  <a:pt x="7326" y="20472"/>
                </a:cubicBezTo>
                <a:cubicBezTo>
                  <a:pt x="7345" y="20466"/>
                  <a:pt x="7367" y="20463"/>
                  <a:pt x="7387" y="20458"/>
                </a:cubicBezTo>
                <a:cubicBezTo>
                  <a:pt x="7402" y="20442"/>
                  <a:pt x="7420" y="20427"/>
                  <a:pt x="7439" y="20416"/>
                </a:cubicBezTo>
                <a:cubicBezTo>
                  <a:pt x="7449" y="20395"/>
                  <a:pt x="7460" y="20373"/>
                  <a:pt x="7472" y="20354"/>
                </a:cubicBezTo>
                <a:cubicBezTo>
                  <a:pt x="7493" y="20317"/>
                  <a:pt x="7494" y="20273"/>
                  <a:pt x="7472" y="20236"/>
                </a:cubicBezTo>
                <a:cubicBezTo>
                  <a:pt x="7444" y="20187"/>
                  <a:pt x="7399" y="20149"/>
                  <a:pt x="7345" y="20133"/>
                </a:cubicBezTo>
                <a:close/>
                <a:moveTo>
                  <a:pt x="13838" y="20142"/>
                </a:moveTo>
                <a:cubicBezTo>
                  <a:pt x="13635" y="20240"/>
                  <a:pt x="13781" y="20556"/>
                  <a:pt x="13994" y="20458"/>
                </a:cubicBezTo>
                <a:cubicBezTo>
                  <a:pt x="14013" y="20454"/>
                  <a:pt x="14031" y="20442"/>
                  <a:pt x="14046" y="20430"/>
                </a:cubicBezTo>
                <a:cubicBezTo>
                  <a:pt x="14114" y="20356"/>
                  <a:pt x="14110" y="20243"/>
                  <a:pt x="14037" y="20175"/>
                </a:cubicBezTo>
                <a:cubicBezTo>
                  <a:pt x="13984" y="20126"/>
                  <a:pt x="13904" y="20114"/>
                  <a:pt x="13838" y="20142"/>
                </a:cubicBezTo>
                <a:close/>
                <a:moveTo>
                  <a:pt x="10171" y="20161"/>
                </a:moveTo>
                <a:cubicBezTo>
                  <a:pt x="10116" y="20167"/>
                  <a:pt x="10060" y="20190"/>
                  <a:pt x="10020" y="20232"/>
                </a:cubicBezTo>
                <a:cubicBezTo>
                  <a:pt x="9959" y="20336"/>
                  <a:pt x="9982" y="20468"/>
                  <a:pt x="10072" y="20548"/>
                </a:cubicBezTo>
                <a:cubicBezTo>
                  <a:pt x="10126" y="20567"/>
                  <a:pt x="10185" y="20573"/>
                  <a:pt x="10242" y="20567"/>
                </a:cubicBezTo>
                <a:cubicBezTo>
                  <a:pt x="10293" y="20559"/>
                  <a:pt x="10338" y="20533"/>
                  <a:pt x="10369" y="20491"/>
                </a:cubicBezTo>
                <a:cubicBezTo>
                  <a:pt x="10387" y="20433"/>
                  <a:pt x="10398" y="20373"/>
                  <a:pt x="10398" y="20312"/>
                </a:cubicBezTo>
                <a:cubicBezTo>
                  <a:pt x="10382" y="20271"/>
                  <a:pt x="10356" y="20232"/>
                  <a:pt x="10327" y="20199"/>
                </a:cubicBezTo>
                <a:cubicBezTo>
                  <a:pt x="10278" y="20167"/>
                  <a:pt x="10225" y="20155"/>
                  <a:pt x="10171" y="20161"/>
                </a:cubicBezTo>
                <a:close/>
                <a:moveTo>
                  <a:pt x="13172" y="20227"/>
                </a:moveTo>
                <a:cubicBezTo>
                  <a:pt x="13068" y="20189"/>
                  <a:pt x="12954" y="20241"/>
                  <a:pt x="12917" y="20345"/>
                </a:cubicBezTo>
                <a:cubicBezTo>
                  <a:pt x="12912" y="20359"/>
                  <a:pt x="12909" y="20373"/>
                  <a:pt x="12907" y="20387"/>
                </a:cubicBezTo>
                <a:cubicBezTo>
                  <a:pt x="12904" y="20481"/>
                  <a:pt x="12966" y="20566"/>
                  <a:pt x="13058" y="20586"/>
                </a:cubicBezTo>
                <a:cubicBezTo>
                  <a:pt x="13169" y="20618"/>
                  <a:pt x="13272" y="20498"/>
                  <a:pt x="13290" y="20397"/>
                </a:cubicBezTo>
                <a:cubicBezTo>
                  <a:pt x="13284" y="20360"/>
                  <a:pt x="13268" y="20324"/>
                  <a:pt x="13247" y="20293"/>
                </a:cubicBezTo>
                <a:cubicBezTo>
                  <a:pt x="13233" y="20276"/>
                  <a:pt x="13219" y="20262"/>
                  <a:pt x="13200" y="20251"/>
                </a:cubicBezTo>
                <a:lnTo>
                  <a:pt x="13172" y="20227"/>
                </a:lnTo>
                <a:close/>
                <a:moveTo>
                  <a:pt x="9363" y="20279"/>
                </a:moveTo>
                <a:cubicBezTo>
                  <a:pt x="9229" y="20308"/>
                  <a:pt x="9140" y="20458"/>
                  <a:pt x="9240" y="20595"/>
                </a:cubicBezTo>
                <a:cubicBezTo>
                  <a:pt x="9281" y="20647"/>
                  <a:pt x="9344" y="20674"/>
                  <a:pt x="9410" y="20671"/>
                </a:cubicBezTo>
                <a:cubicBezTo>
                  <a:pt x="9521" y="20667"/>
                  <a:pt x="9607" y="20573"/>
                  <a:pt x="9604" y="20463"/>
                </a:cubicBezTo>
                <a:cubicBezTo>
                  <a:pt x="9603" y="20434"/>
                  <a:pt x="9593" y="20409"/>
                  <a:pt x="9580" y="20383"/>
                </a:cubicBezTo>
                <a:lnTo>
                  <a:pt x="9580" y="20378"/>
                </a:lnTo>
                <a:cubicBezTo>
                  <a:pt x="9570" y="20341"/>
                  <a:pt x="9529" y="20321"/>
                  <a:pt x="9505" y="20293"/>
                </a:cubicBezTo>
                <a:cubicBezTo>
                  <a:pt x="9456" y="20271"/>
                  <a:pt x="9407" y="20269"/>
                  <a:pt x="9363" y="20279"/>
                </a:cubicBezTo>
                <a:close/>
                <a:moveTo>
                  <a:pt x="6508" y="20293"/>
                </a:moveTo>
                <a:cubicBezTo>
                  <a:pt x="6486" y="20300"/>
                  <a:pt x="6460" y="20308"/>
                  <a:pt x="6437" y="20312"/>
                </a:cubicBezTo>
                <a:cubicBezTo>
                  <a:pt x="6397" y="20344"/>
                  <a:pt x="6385" y="20397"/>
                  <a:pt x="6404" y="20444"/>
                </a:cubicBezTo>
                <a:lnTo>
                  <a:pt x="6456" y="20496"/>
                </a:lnTo>
                <a:lnTo>
                  <a:pt x="6508" y="20505"/>
                </a:lnTo>
                <a:cubicBezTo>
                  <a:pt x="6522" y="20498"/>
                  <a:pt x="6536" y="20495"/>
                  <a:pt x="6551" y="20491"/>
                </a:cubicBezTo>
                <a:cubicBezTo>
                  <a:pt x="6601" y="20460"/>
                  <a:pt x="6615" y="20390"/>
                  <a:pt x="6584" y="20340"/>
                </a:cubicBezTo>
                <a:cubicBezTo>
                  <a:pt x="6579" y="20333"/>
                  <a:pt x="6572" y="20328"/>
                  <a:pt x="6565" y="20321"/>
                </a:cubicBezTo>
                <a:cubicBezTo>
                  <a:pt x="6553" y="20316"/>
                  <a:pt x="6519" y="20300"/>
                  <a:pt x="6508" y="20293"/>
                </a:cubicBezTo>
                <a:close/>
                <a:moveTo>
                  <a:pt x="12316" y="20312"/>
                </a:moveTo>
                <a:cubicBezTo>
                  <a:pt x="12241" y="20299"/>
                  <a:pt x="12166" y="20323"/>
                  <a:pt x="12113" y="20378"/>
                </a:cubicBezTo>
                <a:cubicBezTo>
                  <a:pt x="11888" y="20739"/>
                  <a:pt x="12590" y="20829"/>
                  <a:pt x="12463" y="20420"/>
                </a:cubicBezTo>
                <a:cubicBezTo>
                  <a:pt x="12436" y="20362"/>
                  <a:pt x="12380" y="20322"/>
                  <a:pt x="12316" y="20312"/>
                </a:cubicBezTo>
                <a:close/>
                <a:moveTo>
                  <a:pt x="8583" y="20373"/>
                </a:moveTo>
                <a:cubicBezTo>
                  <a:pt x="8524" y="20367"/>
                  <a:pt x="8463" y="20391"/>
                  <a:pt x="8427" y="20439"/>
                </a:cubicBezTo>
                <a:cubicBezTo>
                  <a:pt x="8402" y="20509"/>
                  <a:pt x="8407" y="20584"/>
                  <a:pt x="8436" y="20652"/>
                </a:cubicBezTo>
                <a:cubicBezTo>
                  <a:pt x="8453" y="20661"/>
                  <a:pt x="8466" y="20671"/>
                  <a:pt x="8479" y="20685"/>
                </a:cubicBezTo>
                <a:lnTo>
                  <a:pt x="8517" y="20704"/>
                </a:lnTo>
                <a:cubicBezTo>
                  <a:pt x="8542" y="20702"/>
                  <a:pt x="8568" y="20706"/>
                  <a:pt x="8592" y="20713"/>
                </a:cubicBezTo>
                <a:cubicBezTo>
                  <a:pt x="8730" y="20715"/>
                  <a:pt x="8789" y="20575"/>
                  <a:pt x="8739" y="20458"/>
                </a:cubicBezTo>
                <a:cubicBezTo>
                  <a:pt x="8734" y="20383"/>
                  <a:pt x="8640" y="20380"/>
                  <a:pt x="8583" y="20373"/>
                </a:cubicBezTo>
                <a:close/>
                <a:moveTo>
                  <a:pt x="11537" y="20425"/>
                </a:moveTo>
                <a:cubicBezTo>
                  <a:pt x="11493" y="20407"/>
                  <a:pt x="11449" y="20402"/>
                  <a:pt x="11404" y="20435"/>
                </a:cubicBezTo>
                <a:cubicBezTo>
                  <a:pt x="11372" y="20453"/>
                  <a:pt x="11346" y="20500"/>
                  <a:pt x="11319" y="20524"/>
                </a:cubicBezTo>
                <a:cubicBezTo>
                  <a:pt x="11239" y="20650"/>
                  <a:pt x="11389" y="20812"/>
                  <a:pt x="11522" y="20803"/>
                </a:cubicBezTo>
                <a:cubicBezTo>
                  <a:pt x="11625" y="20769"/>
                  <a:pt x="11745" y="20620"/>
                  <a:pt x="11650" y="20520"/>
                </a:cubicBezTo>
                <a:lnTo>
                  <a:pt x="11650" y="20515"/>
                </a:lnTo>
                <a:cubicBezTo>
                  <a:pt x="11620" y="20479"/>
                  <a:pt x="11580" y="20444"/>
                  <a:pt x="11537" y="20425"/>
                </a:cubicBezTo>
                <a:close/>
                <a:moveTo>
                  <a:pt x="15128" y="20505"/>
                </a:moveTo>
                <a:cubicBezTo>
                  <a:pt x="15100" y="20518"/>
                  <a:pt x="15117" y="20610"/>
                  <a:pt x="15114" y="20633"/>
                </a:cubicBezTo>
                <a:lnTo>
                  <a:pt x="15251" y="20633"/>
                </a:lnTo>
                <a:cubicBezTo>
                  <a:pt x="15252" y="20593"/>
                  <a:pt x="15249" y="20558"/>
                  <a:pt x="15242" y="20520"/>
                </a:cubicBezTo>
                <a:lnTo>
                  <a:pt x="15242" y="20515"/>
                </a:lnTo>
                <a:cubicBezTo>
                  <a:pt x="15232" y="20501"/>
                  <a:pt x="15142" y="20507"/>
                  <a:pt x="15128" y="20505"/>
                </a:cubicBezTo>
                <a:close/>
                <a:moveTo>
                  <a:pt x="7723" y="20510"/>
                </a:moveTo>
                <a:cubicBezTo>
                  <a:pt x="7709" y="20520"/>
                  <a:pt x="7695" y="20526"/>
                  <a:pt x="7680" y="20534"/>
                </a:cubicBezTo>
                <a:cubicBezTo>
                  <a:pt x="7623" y="20589"/>
                  <a:pt x="7621" y="20679"/>
                  <a:pt x="7676" y="20737"/>
                </a:cubicBezTo>
                <a:cubicBezTo>
                  <a:pt x="7699" y="20761"/>
                  <a:pt x="7731" y="20780"/>
                  <a:pt x="7765" y="20784"/>
                </a:cubicBezTo>
                <a:cubicBezTo>
                  <a:pt x="7796" y="20779"/>
                  <a:pt x="7825" y="20764"/>
                  <a:pt x="7850" y="20746"/>
                </a:cubicBezTo>
                <a:cubicBezTo>
                  <a:pt x="7867" y="20728"/>
                  <a:pt x="7881" y="20711"/>
                  <a:pt x="7893" y="20689"/>
                </a:cubicBezTo>
                <a:cubicBezTo>
                  <a:pt x="7894" y="20646"/>
                  <a:pt x="7889" y="20603"/>
                  <a:pt x="7874" y="20562"/>
                </a:cubicBezTo>
                <a:cubicBezTo>
                  <a:pt x="7854" y="20543"/>
                  <a:pt x="7832" y="20525"/>
                  <a:pt x="7808" y="20510"/>
                </a:cubicBezTo>
                <a:lnTo>
                  <a:pt x="7723" y="20510"/>
                </a:lnTo>
                <a:close/>
                <a:moveTo>
                  <a:pt x="10615" y="20548"/>
                </a:moveTo>
                <a:cubicBezTo>
                  <a:pt x="10540" y="20569"/>
                  <a:pt x="10483" y="20634"/>
                  <a:pt x="10497" y="20727"/>
                </a:cubicBezTo>
                <a:cubicBezTo>
                  <a:pt x="10518" y="21010"/>
                  <a:pt x="10947" y="20877"/>
                  <a:pt x="10818" y="20623"/>
                </a:cubicBezTo>
                <a:cubicBezTo>
                  <a:pt x="10778" y="20547"/>
                  <a:pt x="10690" y="20526"/>
                  <a:pt x="10615" y="20548"/>
                </a:cubicBezTo>
                <a:close/>
                <a:moveTo>
                  <a:pt x="14396" y="20576"/>
                </a:moveTo>
                <a:cubicBezTo>
                  <a:pt x="14364" y="20575"/>
                  <a:pt x="14332" y="20579"/>
                  <a:pt x="14301" y="20586"/>
                </a:cubicBezTo>
                <a:cubicBezTo>
                  <a:pt x="14253" y="20623"/>
                  <a:pt x="14245" y="20694"/>
                  <a:pt x="14282" y="20741"/>
                </a:cubicBezTo>
                <a:cubicBezTo>
                  <a:pt x="14294" y="20756"/>
                  <a:pt x="14307" y="20767"/>
                  <a:pt x="14325" y="20774"/>
                </a:cubicBezTo>
                <a:lnTo>
                  <a:pt x="14367" y="20784"/>
                </a:lnTo>
                <a:cubicBezTo>
                  <a:pt x="14428" y="20775"/>
                  <a:pt x="14471" y="20717"/>
                  <a:pt x="14462" y="20656"/>
                </a:cubicBezTo>
                <a:cubicBezTo>
                  <a:pt x="14460" y="20646"/>
                  <a:pt x="14456" y="20637"/>
                  <a:pt x="14452" y="20628"/>
                </a:cubicBezTo>
                <a:lnTo>
                  <a:pt x="14429" y="20604"/>
                </a:lnTo>
                <a:lnTo>
                  <a:pt x="14396" y="20576"/>
                </a:lnTo>
                <a:close/>
                <a:moveTo>
                  <a:pt x="13550" y="20642"/>
                </a:moveTo>
                <a:cubicBezTo>
                  <a:pt x="13436" y="20674"/>
                  <a:pt x="13382" y="20898"/>
                  <a:pt x="13573" y="20921"/>
                </a:cubicBezTo>
                <a:cubicBezTo>
                  <a:pt x="13654" y="20913"/>
                  <a:pt x="13713" y="20841"/>
                  <a:pt x="13706" y="20760"/>
                </a:cubicBezTo>
                <a:cubicBezTo>
                  <a:pt x="13704" y="20744"/>
                  <a:pt x="13698" y="20728"/>
                  <a:pt x="13692" y="20713"/>
                </a:cubicBezTo>
                <a:lnTo>
                  <a:pt x="13677" y="20689"/>
                </a:lnTo>
                <a:cubicBezTo>
                  <a:pt x="13632" y="20644"/>
                  <a:pt x="13588" y="20631"/>
                  <a:pt x="13550" y="20642"/>
                </a:cubicBezTo>
                <a:close/>
                <a:moveTo>
                  <a:pt x="9911" y="20652"/>
                </a:moveTo>
                <a:cubicBezTo>
                  <a:pt x="9696" y="20562"/>
                  <a:pt x="9593" y="20924"/>
                  <a:pt x="9807" y="20977"/>
                </a:cubicBezTo>
                <a:cubicBezTo>
                  <a:pt x="9892" y="21003"/>
                  <a:pt x="9980" y="20953"/>
                  <a:pt x="10005" y="20869"/>
                </a:cubicBezTo>
                <a:cubicBezTo>
                  <a:pt x="10008" y="20860"/>
                  <a:pt x="10009" y="20854"/>
                  <a:pt x="10010" y="20845"/>
                </a:cubicBezTo>
                <a:cubicBezTo>
                  <a:pt x="10018" y="20800"/>
                  <a:pt x="10011" y="20751"/>
                  <a:pt x="9987" y="20713"/>
                </a:cubicBezTo>
                <a:cubicBezTo>
                  <a:pt x="9969" y="20685"/>
                  <a:pt x="9943" y="20662"/>
                  <a:pt x="9911" y="20652"/>
                </a:cubicBezTo>
                <a:close/>
                <a:moveTo>
                  <a:pt x="6901" y="20680"/>
                </a:moveTo>
                <a:cubicBezTo>
                  <a:pt x="6864" y="20712"/>
                  <a:pt x="6874" y="20774"/>
                  <a:pt x="6882" y="20817"/>
                </a:cubicBezTo>
                <a:lnTo>
                  <a:pt x="7000" y="20807"/>
                </a:lnTo>
                <a:cubicBezTo>
                  <a:pt x="7014" y="20768"/>
                  <a:pt x="7015" y="20726"/>
                  <a:pt x="6995" y="20689"/>
                </a:cubicBezTo>
                <a:lnTo>
                  <a:pt x="6986" y="20680"/>
                </a:lnTo>
                <a:lnTo>
                  <a:pt x="6901" y="20680"/>
                </a:lnTo>
                <a:close/>
                <a:moveTo>
                  <a:pt x="12784" y="20746"/>
                </a:moveTo>
                <a:cubicBezTo>
                  <a:pt x="12638" y="20715"/>
                  <a:pt x="12571" y="20894"/>
                  <a:pt x="12666" y="20991"/>
                </a:cubicBezTo>
                <a:cubicBezTo>
                  <a:pt x="12695" y="21004"/>
                  <a:pt x="12726" y="21016"/>
                  <a:pt x="12756" y="21024"/>
                </a:cubicBezTo>
                <a:cubicBezTo>
                  <a:pt x="12835" y="21016"/>
                  <a:pt x="12892" y="20943"/>
                  <a:pt x="12884" y="20864"/>
                </a:cubicBezTo>
                <a:cubicBezTo>
                  <a:pt x="12880" y="20829"/>
                  <a:pt x="12867" y="20798"/>
                  <a:pt x="12841" y="20774"/>
                </a:cubicBezTo>
                <a:lnTo>
                  <a:pt x="12836" y="20770"/>
                </a:lnTo>
                <a:cubicBezTo>
                  <a:pt x="12821" y="20758"/>
                  <a:pt x="12803" y="20751"/>
                  <a:pt x="12784" y="20746"/>
                </a:cubicBezTo>
                <a:close/>
                <a:moveTo>
                  <a:pt x="9018" y="20779"/>
                </a:moveTo>
                <a:cubicBezTo>
                  <a:pt x="8982" y="20780"/>
                  <a:pt x="8950" y="20798"/>
                  <a:pt x="8923" y="20826"/>
                </a:cubicBezTo>
                <a:cubicBezTo>
                  <a:pt x="8876" y="20893"/>
                  <a:pt x="8890" y="20982"/>
                  <a:pt x="8956" y="21029"/>
                </a:cubicBezTo>
                <a:cubicBezTo>
                  <a:pt x="8976" y="21043"/>
                  <a:pt x="8998" y="21054"/>
                  <a:pt x="9022" y="21057"/>
                </a:cubicBezTo>
                <a:cubicBezTo>
                  <a:pt x="9100" y="21052"/>
                  <a:pt x="9160" y="20984"/>
                  <a:pt x="9155" y="20906"/>
                </a:cubicBezTo>
                <a:cubicBezTo>
                  <a:pt x="9154" y="20890"/>
                  <a:pt x="9152" y="20874"/>
                  <a:pt x="9145" y="20859"/>
                </a:cubicBezTo>
                <a:lnTo>
                  <a:pt x="9122" y="20817"/>
                </a:lnTo>
                <a:cubicBezTo>
                  <a:pt x="9093" y="20790"/>
                  <a:pt x="9054" y="20778"/>
                  <a:pt x="9018" y="20779"/>
                </a:cubicBezTo>
                <a:close/>
                <a:moveTo>
                  <a:pt x="11948" y="20836"/>
                </a:moveTo>
                <a:cubicBezTo>
                  <a:pt x="11909" y="20832"/>
                  <a:pt x="11871" y="20846"/>
                  <a:pt x="11839" y="20873"/>
                </a:cubicBezTo>
                <a:cubicBezTo>
                  <a:pt x="11778" y="20925"/>
                  <a:pt x="11768" y="21012"/>
                  <a:pt x="11815" y="21076"/>
                </a:cubicBezTo>
                <a:cubicBezTo>
                  <a:pt x="11904" y="21156"/>
                  <a:pt x="12093" y="21128"/>
                  <a:pt x="12071" y="20982"/>
                </a:cubicBezTo>
                <a:cubicBezTo>
                  <a:pt x="12069" y="20951"/>
                  <a:pt x="12062" y="20921"/>
                  <a:pt x="12052" y="20892"/>
                </a:cubicBezTo>
                <a:lnTo>
                  <a:pt x="12052" y="20888"/>
                </a:lnTo>
                <a:cubicBezTo>
                  <a:pt x="12025" y="20855"/>
                  <a:pt x="11987" y="20839"/>
                  <a:pt x="11948" y="20836"/>
                </a:cubicBezTo>
                <a:close/>
                <a:moveTo>
                  <a:pt x="8243" y="20921"/>
                </a:moveTo>
                <a:cubicBezTo>
                  <a:pt x="8211" y="20919"/>
                  <a:pt x="8179" y="20919"/>
                  <a:pt x="8148" y="20925"/>
                </a:cubicBezTo>
                <a:cubicBezTo>
                  <a:pt x="8100" y="20963"/>
                  <a:pt x="8092" y="21033"/>
                  <a:pt x="8129" y="21081"/>
                </a:cubicBezTo>
                <a:cubicBezTo>
                  <a:pt x="8141" y="21096"/>
                  <a:pt x="8155" y="21107"/>
                  <a:pt x="8172" y="21114"/>
                </a:cubicBezTo>
                <a:lnTo>
                  <a:pt x="8214" y="21123"/>
                </a:lnTo>
                <a:cubicBezTo>
                  <a:pt x="8275" y="21115"/>
                  <a:pt x="8317" y="21061"/>
                  <a:pt x="8309" y="21001"/>
                </a:cubicBezTo>
                <a:cubicBezTo>
                  <a:pt x="8307" y="20991"/>
                  <a:pt x="8303" y="20977"/>
                  <a:pt x="8299" y="20968"/>
                </a:cubicBezTo>
                <a:lnTo>
                  <a:pt x="8276" y="20944"/>
                </a:lnTo>
                <a:lnTo>
                  <a:pt x="8243" y="20921"/>
                </a:lnTo>
                <a:close/>
                <a:moveTo>
                  <a:pt x="11064" y="20958"/>
                </a:moveTo>
                <a:cubicBezTo>
                  <a:pt x="11031" y="20972"/>
                  <a:pt x="11003" y="20998"/>
                  <a:pt x="10988" y="21034"/>
                </a:cubicBezTo>
                <a:cubicBezTo>
                  <a:pt x="10974" y="21070"/>
                  <a:pt x="10977" y="21112"/>
                  <a:pt x="10993" y="21147"/>
                </a:cubicBezTo>
                <a:cubicBezTo>
                  <a:pt x="11012" y="21172"/>
                  <a:pt x="11034" y="21194"/>
                  <a:pt x="11059" y="21213"/>
                </a:cubicBezTo>
                <a:cubicBezTo>
                  <a:pt x="11099" y="21222"/>
                  <a:pt x="11139" y="21219"/>
                  <a:pt x="11177" y="21204"/>
                </a:cubicBezTo>
                <a:cubicBezTo>
                  <a:pt x="11197" y="21187"/>
                  <a:pt x="11216" y="21165"/>
                  <a:pt x="11229" y="21142"/>
                </a:cubicBezTo>
                <a:cubicBezTo>
                  <a:pt x="11243" y="21093"/>
                  <a:pt x="11238" y="21042"/>
                  <a:pt x="11215" y="20996"/>
                </a:cubicBezTo>
                <a:lnTo>
                  <a:pt x="11215" y="20991"/>
                </a:lnTo>
                <a:cubicBezTo>
                  <a:pt x="11203" y="20978"/>
                  <a:pt x="11188" y="20968"/>
                  <a:pt x="11173" y="20958"/>
                </a:cubicBezTo>
                <a:cubicBezTo>
                  <a:pt x="11137" y="20944"/>
                  <a:pt x="11097" y="20945"/>
                  <a:pt x="11064" y="20958"/>
                </a:cubicBezTo>
                <a:close/>
                <a:moveTo>
                  <a:pt x="10289" y="21024"/>
                </a:moveTo>
                <a:cubicBezTo>
                  <a:pt x="10252" y="21028"/>
                  <a:pt x="10215" y="21054"/>
                  <a:pt x="10185" y="21086"/>
                </a:cubicBezTo>
                <a:cubicBezTo>
                  <a:pt x="10168" y="21109"/>
                  <a:pt x="10153" y="21134"/>
                  <a:pt x="10147" y="21161"/>
                </a:cubicBezTo>
                <a:cubicBezTo>
                  <a:pt x="10158" y="21231"/>
                  <a:pt x="10228" y="21266"/>
                  <a:pt x="10284" y="21298"/>
                </a:cubicBezTo>
                <a:cubicBezTo>
                  <a:pt x="10314" y="21283"/>
                  <a:pt x="10342" y="21265"/>
                  <a:pt x="10369" y="21246"/>
                </a:cubicBezTo>
                <a:cubicBezTo>
                  <a:pt x="10425" y="21191"/>
                  <a:pt x="10454" y="21140"/>
                  <a:pt x="10388" y="21081"/>
                </a:cubicBezTo>
                <a:lnTo>
                  <a:pt x="10384" y="21086"/>
                </a:lnTo>
                <a:cubicBezTo>
                  <a:pt x="10360" y="21041"/>
                  <a:pt x="10326" y="21021"/>
                  <a:pt x="10289" y="21024"/>
                </a:cubicBezTo>
                <a:close/>
                <a:moveTo>
                  <a:pt x="13257" y="21147"/>
                </a:moveTo>
                <a:cubicBezTo>
                  <a:pt x="13223" y="21144"/>
                  <a:pt x="13191" y="21149"/>
                  <a:pt x="13158" y="21156"/>
                </a:cubicBezTo>
                <a:lnTo>
                  <a:pt x="13139" y="21171"/>
                </a:lnTo>
                <a:cubicBezTo>
                  <a:pt x="13130" y="21201"/>
                  <a:pt x="13130" y="21234"/>
                  <a:pt x="13139" y="21265"/>
                </a:cubicBezTo>
                <a:lnTo>
                  <a:pt x="13158" y="21284"/>
                </a:lnTo>
                <a:cubicBezTo>
                  <a:pt x="13191" y="21292"/>
                  <a:pt x="13223" y="21292"/>
                  <a:pt x="13257" y="21284"/>
                </a:cubicBezTo>
                <a:lnTo>
                  <a:pt x="13257" y="21147"/>
                </a:lnTo>
                <a:close/>
                <a:moveTo>
                  <a:pt x="9542" y="21156"/>
                </a:moveTo>
                <a:cubicBezTo>
                  <a:pt x="9511" y="21155"/>
                  <a:pt x="9479" y="21158"/>
                  <a:pt x="9448" y="21166"/>
                </a:cubicBezTo>
                <a:cubicBezTo>
                  <a:pt x="9400" y="21204"/>
                  <a:pt x="9391" y="21269"/>
                  <a:pt x="9429" y="21317"/>
                </a:cubicBezTo>
                <a:cubicBezTo>
                  <a:pt x="9448" y="21341"/>
                  <a:pt x="9474" y="21357"/>
                  <a:pt x="9505" y="21359"/>
                </a:cubicBezTo>
                <a:cubicBezTo>
                  <a:pt x="9563" y="21355"/>
                  <a:pt x="9608" y="21304"/>
                  <a:pt x="9604" y="21246"/>
                </a:cubicBezTo>
                <a:cubicBezTo>
                  <a:pt x="9602" y="21223"/>
                  <a:pt x="9591" y="21202"/>
                  <a:pt x="9575" y="21185"/>
                </a:cubicBezTo>
                <a:lnTo>
                  <a:pt x="9575" y="21180"/>
                </a:lnTo>
                <a:lnTo>
                  <a:pt x="9542" y="21156"/>
                </a:lnTo>
                <a:close/>
                <a:moveTo>
                  <a:pt x="12368" y="21208"/>
                </a:moveTo>
                <a:cubicBezTo>
                  <a:pt x="12328" y="21243"/>
                  <a:pt x="12297" y="21281"/>
                  <a:pt x="12269" y="21326"/>
                </a:cubicBezTo>
                <a:cubicBezTo>
                  <a:pt x="12295" y="21354"/>
                  <a:pt x="12346" y="21410"/>
                  <a:pt x="12387" y="21411"/>
                </a:cubicBezTo>
                <a:cubicBezTo>
                  <a:pt x="12432" y="21399"/>
                  <a:pt x="12454" y="21350"/>
                  <a:pt x="12472" y="21317"/>
                </a:cubicBezTo>
                <a:cubicBezTo>
                  <a:pt x="12464" y="21301"/>
                  <a:pt x="12454" y="21290"/>
                  <a:pt x="12439" y="21279"/>
                </a:cubicBezTo>
                <a:lnTo>
                  <a:pt x="12439" y="21274"/>
                </a:lnTo>
                <a:cubicBezTo>
                  <a:pt x="12417" y="21258"/>
                  <a:pt x="12392" y="21217"/>
                  <a:pt x="12368" y="21208"/>
                </a:cubicBezTo>
                <a:close/>
                <a:moveTo>
                  <a:pt x="8696" y="21293"/>
                </a:moveTo>
                <a:cubicBezTo>
                  <a:pt x="8675" y="21292"/>
                  <a:pt x="8653" y="21300"/>
                  <a:pt x="8635" y="21312"/>
                </a:cubicBezTo>
                <a:lnTo>
                  <a:pt x="8616" y="21345"/>
                </a:lnTo>
                <a:cubicBezTo>
                  <a:pt x="8624" y="21381"/>
                  <a:pt x="8665" y="21419"/>
                  <a:pt x="8682" y="21449"/>
                </a:cubicBezTo>
                <a:cubicBezTo>
                  <a:pt x="8705" y="21420"/>
                  <a:pt x="8751" y="21376"/>
                  <a:pt x="8744" y="21336"/>
                </a:cubicBezTo>
                <a:cubicBezTo>
                  <a:pt x="8728" y="21319"/>
                  <a:pt x="8718" y="21301"/>
                  <a:pt x="8696" y="21293"/>
                </a:cubicBezTo>
                <a:close/>
                <a:moveTo>
                  <a:pt x="11650" y="21355"/>
                </a:moveTo>
                <a:cubicBezTo>
                  <a:pt x="11616" y="21353"/>
                  <a:pt x="11579" y="21356"/>
                  <a:pt x="11546" y="21364"/>
                </a:cubicBezTo>
                <a:lnTo>
                  <a:pt x="11532" y="21378"/>
                </a:lnTo>
                <a:cubicBezTo>
                  <a:pt x="11524" y="21409"/>
                  <a:pt x="11524" y="21437"/>
                  <a:pt x="11532" y="21468"/>
                </a:cubicBezTo>
                <a:lnTo>
                  <a:pt x="11546" y="21487"/>
                </a:lnTo>
                <a:cubicBezTo>
                  <a:pt x="11580" y="21495"/>
                  <a:pt x="11616" y="21495"/>
                  <a:pt x="11650" y="21487"/>
                </a:cubicBezTo>
                <a:lnTo>
                  <a:pt x="11650" y="21355"/>
                </a:lnTo>
                <a:close/>
                <a:moveTo>
                  <a:pt x="10747" y="21458"/>
                </a:moveTo>
                <a:lnTo>
                  <a:pt x="10719" y="21473"/>
                </a:lnTo>
                <a:lnTo>
                  <a:pt x="10705" y="21487"/>
                </a:lnTo>
                <a:cubicBezTo>
                  <a:pt x="10702" y="21521"/>
                  <a:pt x="10701" y="21557"/>
                  <a:pt x="10710" y="21591"/>
                </a:cubicBezTo>
                <a:lnTo>
                  <a:pt x="10729" y="21600"/>
                </a:lnTo>
                <a:cubicBezTo>
                  <a:pt x="10765" y="21592"/>
                  <a:pt x="10805" y="21589"/>
                  <a:pt x="10842" y="21591"/>
                </a:cubicBezTo>
                <a:lnTo>
                  <a:pt x="10842" y="21458"/>
                </a:lnTo>
                <a:lnTo>
                  <a:pt x="10747" y="2145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40" name="Google Shape;240;p23"/>
          <p:cNvSpPr txBox="1">
            <a:spLocks noGrp="1"/>
          </p:cNvSpPr>
          <p:nvPr>
            <p:ph type="title"/>
          </p:nvPr>
        </p:nvSpPr>
        <p:spPr>
          <a:xfrm>
            <a:off x="173951" y="1125764"/>
            <a:ext cx="2787200" cy="567549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s-MX" sz="3200" dirty="0"/>
              <a:t>Insertar imagen</a:t>
            </a:r>
            <a:endParaRPr sz="3200" dirty="0"/>
          </a:p>
        </p:txBody>
      </p:sp>
      <p:sp>
        <p:nvSpPr>
          <p:cNvPr id="241" name="Google Shape;241;p23"/>
          <p:cNvSpPr txBox="1">
            <a:spLocks noGrp="1"/>
          </p:cNvSpPr>
          <p:nvPr>
            <p:ph type="body" idx="1"/>
          </p:nvPr>
        </p:nvSpPr>
        <p:spPr>
          <a:xfrm>
            <a:off x="173951" y="1733009"/>
            <a:ext cx="3315900" cy="217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dirty="0"/>
              <a:t>L</a:t>
            </a:r>
            <a:r>
              <a:rPr lang="en" dirty="0"/>
              <a:t>a musica.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800" dirty="0"/>
              <a:t>el arte de crear y organizar sonidos y silencios respetando los principios fundamentales de la melodía, la armonía y el ritmo, mediante la intervención de complejos procesos psicoanímicos. </a:t>
            </a:r>
            <a:endParaRPr lang="en" sz="1800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2" name="Google Shape;242;p23"/>
          <p:cNvSpPr txBox="1">
            <a:spLocks noGrp="1"/>
          </p:cNvSpPr>
          <p:nvPr>
            <p:ph type="sldNum" idx="12"/>
          </p:nvPr>
        </p:nvSpPr>
        <p:spPr>
          <a:xfrm>
            <a:off x="8445384" y="34064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"/>
              <a:t>4</a:t>
            </a:fld>
            <a:endParaRPr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CFD9826-5075-66BD-DD21-A419BC84B4B3}"/>
              </a:ext>
            </a:extLst>
          </p:cNvPr>
          <p:cNvSpPr txBox="1"/>
          <p:nvPr/>
        </p:nvSpPr>
        <p:spPr>
          <a:xfrm>
            <a:off x="3028645" y="3545849"/>
            <a:ext cx="16269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9600" dirty="0">
                <a:solidFill>
                  <a:srgbClr val="FFF7ED"/>
                </a:solidFill>
                <a:latin typeface="Abel"/>
                <a:ea typeface="Abel"/>
                <a:cs typeface="Abel"/>
                <a:sym typeface="Abel"/>
              </a:rPr>
              <a:t>👩</a:t>
            </a:r>
            <a:endParaRPr lang="es-MX" sz="9600" dirty="0"/>
          </a:p>
        </p:txBody>
      </p:sp>
      <p:pic>
        <p:nvPicPr>
          <p:cNvPr id="4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B6039A89-D592-58C7-B721-4CF3F9A7D5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" y="340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662"/>
    </mc:Choice>
    <mc:Fallback>
      <p:transition spd="slow" advTm="916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7"/>
          <p:cNvSpPr txBox="1">
            <a:spLocks noGrp="1"/>
          </p:cNvSpPr>
          <p:nvPr>
            <p:ph type="ctrTitle"/>
          </p:nvPr>
        </p:nvSpPr>
        <p:spPr>
          <a:xfrm>
            <a:off x="1814895" y="640080"/>
            <a:ext cx="5351700" cy="239776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>
                <a:latin typeface="Arial Rounded MT Bold" panose="020F0704030504030204" pitchFamily="34" charset="0"/>
              </a:rPr>
              <a:t>Intervalos de tiempo.</a:t>
            </a:r>
            <a:br>
              <a:rPr lang="es-ES" dirty="0">
                <a:latin typeface="Arial Rounded MT Bold" panose="020F0704030504030204" pitchFamily="34" charset="0"/>
              </a:rPr>
            </a:br>
            <a:r>
              <a:rPr lang="es-MX" sz="1200" b="0" i="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Puede modificar la duración de una transición, modificar el efecto de transición e incluso especificar un sonido para reproducirlo durante una transición. Además, puede especificar el tiempo que debe pasar en una diapositiva antes de pasar a la siguiente.</a:t>
            </a:r>
            <a:endParaRPr sz="12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E552ADEF-9158-AB75-7A4A-94FAFB935E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" y="133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07639"/>
      </p:ext>
    </p:extLst>
  </p:cSld>
  <p:clrMapOvr>
    <a:masterClrMapping/>
  </p:clrMapOvr>
  <p:transition advTm="71113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Iago template">
  <a:themeElements>
    <a:clrScheme name="Custom 347">
      <a:dk1>
        <a:srgbClr val="0F0027"/>
      </a:dk1>
      <a:lt1>
        <a:srgbClr val="FFFFFF"/>
      </a:lt1>
      <a:dk2>
        <a:srgbClr val="FFF7ED"/>
      </a:dk2>
      <a:lt2>
        <a:srgbClr val="ECE4DB"/>
      </a:lt2>
      <a:accent1>
        <a:srgbClr val="FF8700"/>
      </a:accent1>
      <a:accent2>
        <a:srgbClr val="E16200"/>
      </a:accent2>
      <a:accent3>
        <a:srgbClr val="EF007E"/>
      </a:accent3>
      <a:accent4>
        <a:srgbClr val="B9006A"/>
      </a:accent4>
      <a:accent5>
        <a:srgbClr val="550062"/>
      </a:accent5>
      <a:accent6>
        <a:srgbClr val="0F0027"/>
      </a:accent6>
      <a:hlink>
        <a:srgbClr val="FFFF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244</Words>
  <Application>Microsoft Office PowerPoint</Application>
  <PresentationFormat>Presentación en pantalla (16:9)</PresentationFormat>
  <Paragraphs>31</Paragraphs>
  <Slides>5</Slides>
  <Notes>5</Notes>
  <HiddenSlides>0</HiddenSlides>
  <MMClips>5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Abel</vt:lpstr>
      <vt:lpstr>Arial</vt:lpstr>
      <vt:lpstr>Arial Rounded MT Bold</vt:lpstr>
      <vt:lpstr>Segoe UI</vt:lpstr>
      <vt:lpstr>Iago template</vt:lpstr>
      <vt:lpstr>PROCESOS DE UNA PRECENTACIÓN.</vt:lpstr>
      <vt:lpstr>      Plantillas </vt:lpstr>
      <vt:lpstr>PRINCIPIOS GENERALES DE DISEÑO DE UNA PRECENTACIÓN.</vt:lpstr>
      <vt:lpstr>Insertar imagen</vt:lpstr>
      <vt:lpstr>Intervalos de tiempo. Puede modificar la duración de una transición, modificar el efecto de transición e incluso especificar un sonido para reproducirlo durante una transición. Además, puede especificar el tiempo que debe pasar en una diapositiva antes de pasar a la siguiente.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CAT_SOLOLA</dc:creator>
  <cp:lastModifiedBy>mvasquezgutierrez04@gmail.com</cp:lastModifiedBy>
  <cp:revision>33</cp:revision>
  <dcterms:modified xsi:type="dcterms:W3CDTF">2022-05-27T03:26:08Z</dcterms:modified>
</cp:coreProperties>
</file>