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2B0FE2-40CE-0688-8055-EB839D6009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1A8A0CE-32D7-3ADF-6AC2-6E14FF897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EE0906-A031-7E4E-E103-4B803124A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F5660C-B4F3-BB43-36AE-10CB62965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E25853-4534-F590-8105-56ADB4DD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13085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99450-0250-C587-74A1-4DAAB0987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86F64F-E774-B715-DC53-29EBE81EA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539436-BB20-693E-8C6C-D160CF0B7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4223F-F122-814E-5AC5-6FD43C1F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E4C8A9-026A-00A5-73B5-41E8F034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9991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C18151-B8FE-921F-1F10-75CF1105E7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04C7194-BD4D-4A65-BD20-09D880EC5E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A247E-7092-C847-DBA3-6B1E17F60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69DCA2-F861-3532-E283-BF0B3935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D36335-D058-1563-B576-48182D53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67594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7BEB69-E97D-2291-C139-2164435F7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2F132A-A98D-D317-5507-DC8060526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041C50-222D-6AF2-EAF0-2233CEA9E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903ABB-CAA2-AB7D-4A86-B4D14450D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9BCEAC-369A-12A7-8967-0C72DE04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57308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202D03-03BB-41D9-C8FD-E31DDA10C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7C1290-055B-2F00-8DF1-A8FCD643F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BE269B-4F42-6881-6DF7-35F72D3A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4005FB-4282-1C49-2D97-02C49326F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B46B04-3E28-C061-C980-0AC8EE23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20756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6084E2-4232-986E-E9FC-A550B12FB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4F8FA3-DE03-BDAC-C557-7AB0B05B82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9E90F61-4357-AF4C-2302-836E9FDCE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4B8520-5320-D949-29F9-7EF8B3406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9CDA2EB-2A54-2642-80CA-D3468E2C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F2C375-9FC7-3787-E987-6A0845233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47680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FDF24E-CB08-59BD-F7E6-D5289E006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A134A0-E247-FDB6-D3EF-531740729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E93C42A-FC28-9E25-1925-8ED4D611B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AA636BE-87D0-5BA2-184A-0394B5A362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203C05A-9458-2EE4-649F-592905FF7C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3B42818-BBE4-1AFD-5168-3DA389C6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8740FF-3EF9-C47F-7146-492F0257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851DF68-32AC-34D6-1C0A-0800706C5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67129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0491C-679A-86C2-BAE3-9CE269513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7C726E6-F177-C65A-CBB3-43707F4B4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8C567F0-DB4C-74AC-6E8D-753B385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F5A647C-71CB-85C9-8045-C6862CC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99421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99E2EF9-A090-7D74-42F9-4F08731FC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6C77B9B-9414-2EE9-0485-7A644C664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774215B-F24E-CC7F-7F5C-66DBF8301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965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8AE46D-D15B-4055-1D46-C39307FA4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627D6F-BFF7-8ACD-10A1-4536BDF49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0650E7C-2487-D624-6975-3B6044999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2F14783-76F3-F93B-26D7-69637F10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BCAED-55A0-F523-388D-A2B73CF28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88B94A-9D52-0CC1-C25F-257224E42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81561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043EA3-FBB7-351C-8B4B-EE3C23D25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272A8F3-5334-E485-8FC3-D5DDB144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51511F-73AD-5504-652E-BC486AFC3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516257-A078-111C-321E-FB7503B4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892FD0-DFB7-B940-57E5-EA321C7EC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720C6E-20A5-698E-3E2E-0437D49A6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97650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FBFFC75-EEB6-FCBC-3B82-0A4BA5DC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EE402E-CAC6-CA80-EB04-06DC5A802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867C30-0751-38A3-F3D3-FF270994B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E81E1-55BD-43A4-AAEF-2E82A9D9B25E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CAAC20-18FF-F7B7-E08F-E0864A7532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2F44AE-C975-8946-B1C2-7FD81D66E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AF5E-2C16-4742-BEF1-127F792543D0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52199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94C1BD-F606-5129-7657-2466EAD547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65224"/>
            <a:ext cx="9848850" cy="3392487"/>
          </a:xfrm>
        </p:spPr>
        <p:txBody>
          <a:bodyPr>
            <a:normAutofit/>
          </a:bodyPr>
          <a:lstStyle/>
          <a:p>
            <a:r>
              <a:rPr lang="es-GT" sz="19600" dirty="0">
                <a:solidFill>
                  <a:schemeClr val="bg1"/>
                </a:solidFill>
                <a:latin typeface="Arial Black" panose="020B0A04020102020204" pitchFamily="34" charset="0"/>
              </a:rPr>
              <a:t>Nestlé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302414-7EEF-72A8-BED7-8F4B2CE4E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1655762"/>
          </a:xfrm>
        </p:spPr>
        <p:txBody>
          <a:bodyPr/>
          <a:lstStyle/>
          <a:p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038331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1994F-162E-8705-706D-C5E2F493F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966" y="1893887"/>
            <a:ext cx="10903744" cy="2406649"/>
          </a:xfrm>
        </p:spPr>
        <p:txBody>
          <a:bodyPr>
            <a:noAutofit/>
          </a:bodyPr>
          <a:lstStyle/>
          <a:p>
            <a:r>
              <a:rPr lang="es-GT" sz="8800" dirty="0">
                <a:solidFill>
                  <a:schemeClr val="bg1"/>
                </a:solidFill>
                <a:latin typeface="Arial Black" panose="020B0A04020102020204" pitchFamily="34" charset="0"/>
              </a:rPr>
              <a:t>ANGEL ZELADA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3434A9-7ED3-96FE-E54D-EEB49E95DFEB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6096000" y="6176962"/>
            <a:ext cx="5257800" cy="1023937"/>
          </a:xfrm>
        </p:spPr>
        <p:txBody>
          <a:bodyPr/>
          <a:lstStyle/>
          <a:p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2062174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Tema de Office</vt:lpstr>
      <vt:lpstr>Nestlé</vt:lpstr>
      <vt:lpstr>ANGEL ZELADA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Nestlé</dc:title>
  <dc:creator>Maco</dc:creator>
  <cp:lastModifiedBy>Maco</cp:lastModifiedBy>
  <cp:revision>1</cp:revision>
  <dcterms:created xsi:type="dcterms:W3CDTF">2022-09-09T19:40:27Z</dcterms:created>
  <dcterms:modified xsi:type="dcterms:W3CDTF">2022-09-09T19:40:38Z</dcterms:modified>
</cp:coreProperties>
</file>