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s-G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3" d="100"/>
          <a:sy n="63" d="100"/>
        </p:scale>
        <p:origin x="10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7DAF3A-E529-FE9A-30DF-5637A94D8E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GT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1BC538B-CA22-A7AE-6B05-6F83F75E73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GT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455FCC9-AF5A-29E8-ACD2-9945351A5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62F8E-CCC6-4606-AD13-657A4D88C27B}" type="datetimeFigureOut">
              <a:rPr lang="es-GT" smtClean="0"/>
              <a:t>9/09/2022</a:t>
            </a:fld>
            <a:endParaRPr lang="es-GT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1E3AC8D-C7E7-05E6-99AC-27C6B12EA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DC3CEC5-B1D3-FFD6-9BA1-3801C1AF1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19C98-9B42-49EB-8500-120CB9F5621D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472981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4F3FA8-3A2E-C29B-1DE2-2237E5A7A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GT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CBBF5AF-FA40-1D34-935A-2B45A15DED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GT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BA0A9A7-25B2-0D7F-DBE2-A922B29D4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62F8E-CCC6-4606-AD13-657A4D88C27B}" type="datetimeFigureOut">
              <a:rPr lang="es-GT" smtClean="0"/>
              <a:t>9/09/2022</a:t>
            </a:fld>
            <a:endParaRPr lang="es-GT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3993206-3447-5ACC-8C1F-66BC5BA8E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3128BC1-A14A-EB1C-389C-7FEF2BC4F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19C98-9B42-49EB-8500-120CB9F5621D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2596336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9443170-4E64-37B3-DA27-34E65AE13D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GT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EB1FC5C-6224-F6B9-95D8-1A813FE489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GT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42EE583-E409-B2C3-4CC0-9734091EE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62F8E-CCC6-4606-AD13-657A4D88C27B}" type="datetimeFigureOut">
              <a:rPr lang="es-GT" smtClean="0"/>
              <a:t>9/09/2022</a:t>
            </a:fld>
            <a:endParaRPr lang="es-GT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F4706A1-ADB4-024D-A9B8-570530857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84A00BA-5218-3566-1B6D-4A566ED2E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19C98-9B42-49EB-8500-120CB9F5621D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3801619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3374D2-F38A-6544-2667-7B8C92352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GT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D92D6F7-9966-937A-4812-5164D11821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GT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69840AB-81F7-16DC-E315-D30056836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62F8E-CCC6-4606-AD13-657A4D88C27B}" type="datetimeFigureOut">
              <a:rPr lang="es-GT" smtClean="0"/>
              <a:t>9/09/2022</a:t>
            </a:fld>
            <a:endParaRPr lang="es-GT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9AD39FA-F7F4-9090-E752-98130323E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606CC67-328F-D86E-F14B-16FE36DC4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19C98-9B42-49EB-8500-120CB9F5621D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2322273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BD34BB-25E3-D023-6206-155DD2A97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GT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0EB49E5-169E-8E21-653A-6EBF061925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DDDA662-84BD-DDC5-B9FB-03832D92D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62F8E-CCC6-4606-AD13-657A4D88C27B}" type="datetimeFigureOut">
              <a:rPr lang="es-GT" smtClean="0"/>
              <a:t>9/09/2022</a:t>
            </a:fld>
            <a:endParaRPr lang="es-GT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99B0C76-11FC-3C6F-1FF6-920D13070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7DFCDB7-7F3D-D11C-FDE3-52529138F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19C98-9B42-49EB-8500-120CB9F5621D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1489632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185A6E-3AC6-921A-1F60-4A8020B5C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GT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39F2C7C-8153-D849-3033-1E85E4B459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GT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759CF2B-5541-23CA-E6BD-94569CE570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GT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2904A75-1F6A-8A06-DEFE-3A75D050C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62F8E-CCC6-4606-AD13-657A4D88C27B}" type="datetimeFigureOut">
              <a:rPr lang="es-GT" smtClean="0"/>
              <a:t>9/09/2022</a:t>
            </a:fld>
            <a:endParaRPr lang="es-GT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97FD45B-60DD-751E-7116-7E12E6187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A6CDFEC-67BF-2AEF-823C-DD165D456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19C98-9B42-49EB-8500-120CB9F5621D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114249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BB7AC5-646B-4B39-F5C2-A21746C2A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GT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1EC7A93-0A6F-C006-4AC9-25732B3B19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5E4F8FA-3B81-64C2-6346-AE293BECD5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GT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8BF5526-FE54-C6B1-7182-781B1F8105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7EDA17E-5BE5-CED4-5701-D873522D59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GT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18C8624-6B7B-C838-0746-B95593E03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62F8E-CCC6-4606-AD13-657A4D88C27B}" type="datetimeFigureOut">
              <a:rPr lang="es-GT" smtClean="0"/>
              <a:t>9/09/2022</a:t>
            </a:fld>
            <a:endParaRPr lang="es-GT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1DA3C4B-D4C6-E8AA-8AA5-C22EAD03A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4C7FE5C-C23C-1537-6102-6CE611D85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19C98-9B42-49EB-8500-120CB9F5621D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930584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7A325C-89B6-D9C5-83E4-189741DCD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GT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71FDBF6-258B-DCB1-FF85-75B8B7AB2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62F8E-CCC6-4606-AD13-657A4D88C27B}" type="datetimeFigureOut">
              <a:rPr lang="es-GT" smtClean="0"/>
              <a:t>9/09/2022</a:t>
            </a:fld>
            <a:endParaRPr lang="es-GT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5BA2F03-A2E3-562D-279F-5F991ECCE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38D4686-7206-1167-04F0-C77ADBD97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19C98-9B42-49EB-8500-120CB9F5621D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947350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6EB2E09-D671-56FE-725F-3627923C3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62F8E-CCC6-4606-AD13-657A4D88C27B}" type="datetimeFigureOut">
              <a:rPr lang="es-GT" smtClean="0"/>
              <a:t>9/09/2022</a:t>
            </a:fld>
            <a:endParaRPr lang="es-GT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27A01FD-38C3-3DA3-59BB-2EC2FA7FB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D60D3D7-186A-6CC8-9F7A-D96D3FB1D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19C98-9B42-49EB-8500-120CB9F5621D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455719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19B65D-FA04-36ED-CE0E-FA2FDAC59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GT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6A8023C-4296-D800-B7F7-D0279A3B9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GT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F4D6107-2C53-8AAD-DB86-36B66B4F17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A477C67-3E31-D947-5E17-57802C15A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62F8E-CCC6-4606-AD13-657A4D88C27B}" type="datetimeFigureOut">
              <a:rPr lang="es-GT" smtClean="0"/>
              <a:t>9/09/2022</a:t>
            </a:fld>
            <a:endParaRPr lang="es-GT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742ED39-B9B6-287B-726C-735D0203B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8414ED5-534F-4D2B-3BD9-1D42CE9A8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19C98-9B42-49EB-8500-120CB9F5621D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2444860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A1070D-7034-6335-467F-B0AEC483E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GT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1586376-907F-E721-EA47-8D3C774311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GT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C7420AB-19E6-EE15-9C52-FD03E33811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CD4E39F-70CB-BF4C-9DD5-27875B0EB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62F8E-CCC6-4606-AD13-657A4D88C27B}" type="datetimeFigureOut">
              <a:rPr lang="es-GT" smtClean="0"/>
              <a:t>9/09/2022</a:t>
            </a:fld>
            <a:endParaRPr lang="es-GT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0AF3B0E-E930-D502-B14C-A61C020B2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AEFE2EA-1A58-3D93-5954-36E6BDA9D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19C98-9B42-49EB-8500-120CB9F5621D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2820187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20FB461E-B84B-DC0A-DBCA-F10C4B143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GT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76176E9-0821-A4D8-14E8-AEAE63DFF1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GT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8DA1A68-FE2C-5702-ADB4-CD2587E75A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62F8E-CCC6-4606-AD13-657A4D88C27B}" type="datetimeFigureOut">
              <a:rPr lang="es-GT" smtClean="0"/>
              <a:t>9/09/2022</a:t>
            </a:fld>
            <a:endParaRPr lang="es-GT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065D328-5FF0-CDB0-3A88-D8A6CD6097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GT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58AD7F-39EA-FDB6-F627-73E47FD26B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19C98-9B42-49EB-8500-120CB9F5621D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371123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G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B669D070-2550-5EC5-41F8-1E6521969B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73513"/>
            <a:ext cx="9144000" cy="1655762"/>
          </a:xfrm>
        </p:spPr>
        <p:txBody>
          <a:bodyPr>
            <a:normAutofit/>
          </a:bodyPr>
          <a:lstStyle/>
          <a:p>
            <a:r>
              <a:rPr lang="es-GT" sz="3200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Copperplate Gothic Bold" panose="020E0705020206020404" pitchFamily="34" charset="0"/>
              </a:rPr>
              <a:t>ANGEL ZELADA </a:t>
            </a:r>
          </a:p>
        </p:txBody>
      </p:sp>
    </p:spTree>
    <p:extLst>
      <p:ext uri="{BB962C8B-B14F-4D97-AF65-F5344CB8AC3E}">
        <p14:creationId xmlns:p14="http://schemas.microsoft.com/office/powerpoint/2010/main" val="3716381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E9EB8B-887F-8B50-29C5-EB42174AA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GT"/>
          </a:p>
        </p:txBody>
      </p:sp>
      <p:pic>
        <p:nvPicPr>
          <p:cNvPr id="1028" name="Picture 4" descr="Microsoft vuelve a rediseñar la interfaz de inicio de la Xbox One">
            <a:extLst>
              <a:ext uri="{FF2B5EF4-FFF2-40B4-BE49-F238E27FC236}">
                <a16:creationId xmlns:a16="http://schemas.microsoft.com/office/drawing/2014/main" id="{B5148ABD-7B0B-24B3-389D-D4F7E83BD9F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43644" cy="816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955846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</Words>
  <Application>Microsoft Office PowerPoint</Application>
  <PresentationFormat>Panorámica</PresentationFormat>
  <Paragraphs>1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Copperplate Gothic Bold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Maco</dc:creator>
  <cp:lastModifiedBy>Maco</cp:lastModifiedBy>
  <cp:revision>2</cp:revision>
  <dcterms:created xsi:type="dcterms:W3CDTF">2022-08-25T22:01:22Z</dcterms:created>
  <dcterms:modified xsi:type="dcterms:W3CDTF">2022-09-09T19:45:42Z</dcterms:modified>
</cp:coreProperties>
</file>