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3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4D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4075A16-0B9B-4D4B-8369-A4307C7843FD}">
  <a:tblStyle styleId="{D4075A16-0B9B-4D4B-8369-A4307C7843F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3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2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db13e22b57_0_6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8" name="Google Shape;508;gdb13e22b57_0_6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0" y="-13"/>
            <a:ext cx="9143827" cy="514352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 rot="-696">
            <a:off x="2129625" y="1407653"/>
            <a:ext cx="4448400" cy="1740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 rot="232">
            <a:off x="2133920" y="3148973"/>
            <a:ext cx="4439700" cy="51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-12" y="-12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/>
          <p:nvPr/>
        </p:nvSpPr>
        <p:spPr>
          <a:xfrm>
            <a:off x="165888" y="402338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165888" y="1084921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165888" y="1767504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165888" y="2450088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165888" y="3132671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165888" y="3815254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165875" y="4497838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8251775" y="-48150"/>
            <a:ext cx="356100" cy="5239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1_1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" name="Google Shape;491;p35"/>
          <p:cNvPicPr preferRelativeResize="0"/>
          <p:nvPr/>
        </p:nvPicPr>
        <p:blipFill>
          <a:blip r:embed="rId2">
            <a:alphaModFix amt="60000"/>
          </a:blip>
          <a:stretch>
            <a:fillRect/>
          </a:stretch>
        </p:blipFill>
        <p:spPr>
          <a:xfrm rot="10800000" flipH="1">
            <a:off x="-12" y="-12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35"/>
          <p:cNvSpPr/>
          <p:nvPr/>
        </p:nvSpPr>
        <p:spPr>
          <a:xfrm rot="10800000">
            <a:off x="8162447" y="-38904"/>
            <a:ext cx="1005490" cy="1125793"/>
          </a:xfrm>
          <a:custGeom>
            <a:avLst/>
            <a:gdLst/>
            <a:ahLst/>
            <a:cxnLst/>
            <a:rect l="l" t="t" r="r" b="b"/>
            <a:pathLst>
              <a:path w="13954" h="15623" extrusionOk="0">
                <a:moveTo>
                  <a:pt x="0" y="0"/>
                </a:moveTo>
                <a:lnTo>
                  <a:pt x="0" y="15622"/>
                </a:lnTo>
                <a:lnTo>
                  <a:pt x="13953" y="15622"/>
                </a:lnTo>
                <a:cubicBezTo>
                  <a:pt x="12848" y="15132"/>
                  <a:pt x="12176" y="13817"/>
                  <a:pt x="12415" y="12632"/>
                </a:cubicBezTo>
                <a:cubicBezTo>
                  <a:pt x="12558" y="11937"/>
                  <a:pt x="12968" y="11191"/>
                  <a:pt x="12621" y="10582"/>
                </a:cubicBezTo>
                <a:cubicBezTo>
                  <a:pt x="12377" y="10156"/>
                  <a:pt x="11873" y="10007"/>
                  <a:pt x="11364" y="10007"/>
                </a:cubicBezTo>
                <a:cubicBezTo>
                  <a:pt x="11194" y="10007"/>
                  <a:pt x="11022" y="10024"/>
                  <a:pt x="10861" y="10052"/>
                </a:cubicBezTo>
                <a:cubicBezTo>
                  <a:pt x="10385" y="10137"/>
                  <a:pt x="9897" y="10292"/>
                  <a:pt x="9417" y="10292"/>
                </a:cubicBezTo>
                <a:cubicBezTo>
                  <a:pt x="9254" y="10292"/>
                  <a:pt x="9091" y="10274"/>
                  <a:pt x="8930" y="10229"/>
                </a:cubicBezTo>
                <a:cubicBezTo>
                  <a:pt x="8605" y="10138"/>
                  <a:pt x="8321" y="9938"/>
                  <a:pt x="8121" y="9665"/>
                </a:cubicBezTo>
                <a:cubicBezTo>
                  <a:pt x="7985" y="9477"/>
                  <a:pt x="7871" y="9244"/>
                  <a:pt x="7649" y="9170"/>
                </a:cubicBezTo>
                <a:cubicBezTo>
                  <a:pt x="7594" y="9149"/>
                  <a:pt x="7539" y="9141"/>
                  <a:pt x="7484" y="9141"/>
                </a:cubicBezTo>
                <a:cubicBezTo>
                  <a:pt x="7289" y="9141"/>
                  <a:pt x="7088" y="9245"/>
                  <a:pt x="6897" y="9312"/>
                </a:cubicBezTo>
                <a:cubicBezTo>
                  <a:pt x="6818" y="9341"/>
                  <a:pt x="6728" y="9356"/>
                  <a:pt x="6640" y="9356"/>
                </a:cubicBezTo>
                <a:cubicBezTo>
                  <a:pt x="6450" y="9356"/>
                  <a:pt x="6270" y="9282"/>
                  <a:pt x="6231" y="9107"/>
                </a:cubicBezTo>
                <a:cubicBezTo>
                  <a:pt x="6185" y="8919"/>
                  <a:pt x="6350" y="8742"/>
                  <a:pt x="6521" y="8646"/>
                </a:cubicBezTo>
                <a:cubicBezTo>
                  <a:pt x="6692" y="8549"/>
                  <a:pt x="6891" y="8492"/>
                  <a:pt x="7022" y="8338"/>
                </a:cubicBezTo>
                <a:cubicBezTo>
                  <a:pt x="7216" y="8105"/>
                  <a:pt x="7142" y="7746"/>
                  <a:pt x="6994" y="7472"/>
                </a:cubicBezTo>
                <a:cubicBezTo>
                  <a:pt x="6846" y="7205"/>
                  <a:pt x="6629" y="6971"/>
                  <a:pt x="6544" y="6681"/>
                </a:cubicBezTo>
                <a:cubicBezTo>
                  <a:pt x="6498" y="6544"/>
                  <a:pt x="6481" y="6390"/>
                  <a:pt x="6384" y="6282"/>
                </a:cubicBezTo>
                <a:cubicBezTo>
                  <a:pt x="6219" y="6100"/>
                  <a:pt x="5912" y="6151"/>
                  <a:pt x="5712" y="6015"/>
                </a:cubicBezTo>
                <a:cubicBezTo>
                  <a:pt x="5445" y="5838"/>
                  <a:pt x="5462" y="5434"/>
                  <a:pt x="5251" y="5200"/>
                </a:cubicBezTo>
                <a:cubicBezTo>
                  <a:pt x="5131" y="5063"/>
                  <a:pt x="4955" y="5001"/>
                  <a:pt x="4795" y="4915"/>
                </a:cubicBezTo>
                <a:cubicBezTo>
                  <a:pt x="4408" y="4688"/>
                  <a:pt x="4152" y="4295"/>
                  <a:pt x="4101" y="3845"/>
                </a:cubicBezTo>
                <a:cubicBezTo>
                  <a:pt x="4072" y="3600"/>
                  <a:pt x="4101" y="3326"/>
                  <a:pt x="3952" y="3133"/>
                </a:cubicBezTo>
                <a:cubicBezTo>
                  <a:pt x="3850" y="3030"/>
                  <a:pt x="3725" y="2945"/>
                  <a:pt x="3588" y="2899"/>
                </a:cubicBezTo>
                <a:lnTo>
                  <a:pt x="2141" y="2256"/>
                </a:lnTo>
                <a:cubicBezTo>
                  <a:pt x="1885" y="2148"/>
                  <a:pt x="1623" y="2028"/>
                  <a:pt x="1418" y="1840"/>
                </a:cubicBezTo>
                <a:cubicBezTo>
                  <a:pt x="1299" y="1726"/>
                  <a:pt x="1190" y="1595"/>
                  <a:pt x="1093" y="1458"/>
                </a:cubicBezTo>
                <a:cubicBezTo>
                  <a:pt x="729" y="974"/>
                  <a:pt x="364" y="485"/>
                  <a:pt x="0" y="0"/>
                </a:cubicBezTo>
                <a:close/>
              </a:path>
            </a:pathLst>
          </a:custGeom>
          <a:solidFill>
            <a:srgbClr val="F8CD7D">
              <a:alpha val="549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3" name="Google Shape;493;p35"/>
          <p:cNvSpPr/>
          <p:nvPr/>
        </p:nvSpPr>
        <p:spPr>
          <a:xfrm>
            <a:off x="531848" y="234173"/>
            <a:ext cx="8020500" cy="4739100"/>
          </a:xfrm>
          <a:prstGeom prst="roundRect">
            <a:avLst>
              <a:gd name="adj" fmla="val 203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494;p35"/>
          <p:cNvSpPr/>
          <p:nvPr/>
        </p:nvSpPr>
        <p:spPr>
          <a:xfrm>
            <a:off x="579100" y="205225"/>
            <a:ext cx="8020500" cy="4739100"/>
          </a:xfrm>
          <a:prstGeom prst="roundRect">
            <a:avLst>
              <a:gd name="adj" fmla="val 203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35"/>
          <p:cNvSpPr/>
          <p:nvPr/>
        </p:nvSpPr>
        <p:spPr>
          <a:xfrm>
            <a:off x="165888" y="402338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6" name="Google Shape;496;p35"/>
          <p:cNvSpPr/>
          <p:nvPr/>
        </p:nvSpPr>
        <p:spPr>
          <a:xfrm>
            <a:off x="165888" y="1084921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7" name="Google Shape;497;p35"/>
          <p:cNvSpPr/>
          <p:nvPr/>
        </p:nvSpPr>
        <p:spPr>
          <a:xfrm>
            <a:off x="165888" y="1767504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8" name="Google Shape;498;p35"/>
          <p:cNvSpPr/>
          <p:nvPr/>
        </p:nvSpPr>
        <p:spPr>
          <a:xfrm>
            <a:off x="165888" y="2450088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9" name="Google Shape;499;p35"/>
          <p:cNvSpPr/>
          <p:nvPr/>
        </p:nvSpPr>
        <p:spPr>
          <a:xfrm>
            <a:off x="165888" y="3132671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0" name="Google Shape;500;p35"/>
          <p:cNvSpPr/>
          <p:nvPr/>
        </p:nvSpPr>
        <p:spPr>
          <a:xfrm>
            <a:off x="165888" y="3815254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1" name="Google Shape;501;p35"/>
          <p:cNvSpPr/>
          <p:nvPr/>
        </p:nvSpPr>
        <p:spPr>
          <a:xfrm>
            <a:off x="165875" y="4497838"/>
            <a:ext cx="243300" cy="2433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3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rand Hotel"/>
              <a:buNone/>
              <a:defRPr sz="2800">
                <a:solidFill>
                  <a:schemeClr val="dk1"/>
                </a:solidFill>
                <a:latin typeface="Grand Hotel"/>
                <a:ea typeface="Grand Hotel"/>
                <a:cs typeface="Grand Hotel"/>
                <a:sym typeface="Grand Hote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●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○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■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●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○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■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●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○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ndika"/>
              <a:buChar char="■"/>
              <a:defRPr>
                <a:solidFill>
                  <a:schemeClr val="dk2"/>
                </a:solidFill>
                <a:latin typeface="Andika"/>
                <a:ea typeface="Andika"/>
                <a:cs typeface="Andika"/>
                <a:sym typeface="Andika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8" r:id="rId2"/>
    <p:sldLayoutId id="214748368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0" name="Google Shape;510;p38"/>
          <p:cNvGrpSpPr/>
          <p:nvPr/>
        </p:nvGrpSpPr>
        <p:grpSpPr>
          <a:xfrm>
            <a:off x="2129626" y="967949"/>
            <a:ext cx="3598696" cy="3600234"/>
            <a:chOff x="3069613" y="998421"/>
            <a:chExt cx="2886809" cy="2888043"/>
          </a:xfrm>
        </p:grpSpPr>
        <p:sp>
          <p:nvSpPr>
            <p:cNvPr id="511" name="Google Shape;511;p38"/>
            <p:cNvSpPr/>
            <p:nvPr/>
          </p:nvSpPr>
          <p:spPr>
            <a:xfrm>
              <a:off x="3069612" y="998421"/>
              <a:ext cx="2886809" cy="2888043"/>
            </a:xfrm>
            <a:custGeom>
              <a:avLst/>
              <a:gdLst/>
              <a:ahLst/>
              <a:cxnLst/>
              <a:rect l="l" t="t" r="r" b="b"/>
              <a:pathLst>
                <a:path w="14045" h="14051" extrusionOk="0">
                  <a:moveTo>
                    <a:pt x="0" y="0"/>
                  </a:moveTo>
                  <a:lnTo>
                    <a:pt x="0" y="14050"/>
                  </a:lnTo>
                  <a:lnTo>
                    <a:pt x="14044" y="14050"/>
                  </a:lnTo>
                  <a:lnTo>
                    <a:pt x="1404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12" name="Google Shape;512;p38"/>
            <p:cNvGrpSpPr/>
            <p:nvPr/>
          </p:nvGrpSpPr>
          <p:grpSpPr>
            <a:xfrm>
              <a:off x="3114009" y="1044051"/>
              <a:ext cx="2798031" cy="2797824"/>
              <a:chOff x="3114009" y="1044051"/>
              <a:chExt cx="2798031" cy="2797824"/>
            </a:xfrm>
          </p:grpSpPr>
          <p:sp>
            <p:nvSpPr>
              <p:cNvPr id="513" name="Google Shape;513;p38"/>
              <p:cNvSpPr/>
              <p:nvPr/>
            </p:nvSpPr>
            <p:spPr>
              <a:xfrm>
                <a:off x="3114009" y="2515520"/>
                <a:ext cx="1326555" cy="1326350"/>
              </a:xfrm>
              <a:custGeom>
                <a:avLst/>
                <a:gdLst/>
                <a:ahLst/>
                <a:cxnLst/>
                <a:rect l="l" t="t" r="r" b="b"/>
                <a:pathLst>
                  <a:path w="6454" h="6453" extrusionOk="0">
                    <a:moveTo>
                      <a:pt x="1" y="0"/>
                    </a:moveTo>
                    <a:lnTo>
                      <a:pt x="1" y="416"/>
                    </a:lnTo>
                    <a:lnTo>
                      <a:pt x="6037" y="6453"/>
                    </a:lnTo>
                    <a:lnTo>
                      <a:pt x="6453" y="645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38"/>
              <p:cNvSpPr/>
              <p:nvPr/>
            </p:nvSpPr>
            <p:spPr>
              <a:xfrm>
                <a:off x="3114009" y="2300113"/>
                <a:ext cx="1541961" cy="1541756"/>
              </a:xfrm>
              <a:custGeom>
                <a:avLst/>
                <a:gdLst/>
                <a:ahLst/>
                <a:cxnLst/>
                <a:rect l="l" t="t" r="r" b="b"/>
                <a:pathLst>
                  <a:path w="7502" h="7501" extrusionOk="0">
                    <a:moveTo>
                      <a:pt x="1" y="0"/>
                    </a:moveTo>
                    <a:lnTo>
                      <a:pt x="1" y="416"/>
                    </a:lnTo>
                    <a:lnTo>
                      <a:pt x="7085" y="7501"/>
                    </a:lnTo>
                    <a:lnTo>
                      <a:pt x="7501" y="750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38"/>
              <p:cNvSpPr/>
              <p:nvPr/>
            </p:nvSpPr>
            <p:spPr>
              <a:xfrm>
                <a:off x="3114009" y="2084706"/>
                <a:ext cx="1757367" cy="1757161"/>
              </a:xfrm>
              <a:custGeom>
                <a:avLst/>
                <a:gdLst/>
                <a:ahLst/>
                <a:cxnLst/>
                <a:rect l="l" t="t" r="r" b="b"/>
                <a:pathLst>
                  <a:path w="8550" h="8549" extrusionOk="0">
                    <a:moveTo>
                      <a:pt x="1" y="0"/>
                    </a:moveTo>
                    <a:lnTo>
                      <a:pt x="1" y="416"/>
                    </a:lnTo>
                    <a:lnTo>
                      <a:pt x="8133" y="8549"/>
                    </a:lnTo>
                    <a:lnTo>
                      <a:pt x="8549" y="854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38"/>
              <p:cNvSpPr/>
              <p:nvPr/>
            </p:nvSpPr>
            <p:spPr>
              <a:xfrm>
                <a:off x="3114009" y="1437251"/>
                <a:ext cx="2404612" cy="2404612"/>
              </a:xfrm>
              <a:custGeom>
                <a:avLst/>
                <a:gdLst/>
                <a:ahLst/>
                <a:cxnLst/>
                <a:rect l="l" t="t" r="r" b="b"/>
                <a:pathLst>
                  <a:path w="11699" h="11699" extrusionOk="0">
                    <a:moveTo>
                      <a:pt x="1" y="1"/>
                    </a:moveTo>
                    <a:lnTo>
                      <a:pt x="1" y="417"/>
                    </a:lnTo>
                    <a:lnTo>
                      <a:pt x="11283" y="11699"/>
                    </a:lnTo>
                    <a:lnTo>
                      <a:pt x="11698" y="1169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38"/>
              <p:cNvSpPr/>
              <p:nvPr/>
            </p:nvSpPr>
            <p:spPr>
              <a:xfrm>
                <a:off x="3114009" y="1652658"/>
                <a:ext cx="2189207" cy="2189207"/>
              </a:xfrm>
              <a:custGeom>
                <a:avLst/>
                <a:gdLst/>
                <a:ahLst/>
                <a:cxnLst/>
                <a:rect l="l" t="t" r="r" b="b"/>
                <a:pathLst>
                  <a:path w="10651" h="10651" extrusionOk="0">
                    <a:moveTo>
                      <a:pt x="1" y="1"/>
                    </a:moveTo>
                    <a:lnTo>
                      <a:pt x="1" y="422"/>
                    </a:lnTo>
                    <a:lnTo>
                      <a:pt x="10229" y="10651"/>
                    </a:lnTo>
                    <a:lnTo>
                      <a:pt x="10651" y="1065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38"/>
              <p:cNvSpPr/>
              <p:nvPr/>
            </p:nvSpPr>
            <p:spPr>
              <a:xfrm>
                <a:off x="3114009" y="1869299"/>
                <a:ext cx="1972567" cy="1972567"/>
              </a:xfrm>
              <a:custGeom>
                <a:avLst/>
                <a:gdLst/>
                <a:ahLst/>
                <a:cxnLst/>
                <a:rect l="l" t="t" r="r" b="b"/>
                <a:pathLst>
                  <a:path w="9597" h="9597" extrusionOk="0">
                    <a:moveTo>
                      <a:pt x="1" y="0"/>
                    </a:moveTo>
                    <a:lnTo>
                      <a:pt x="1" y="416"/>
                    </a:lnTo>
                    <a:lnTo>
                      <a:pt x="9181" y="9597"/>
                    </a:lnTo>
                    <a:lnTo>
                      <a:pt x="9597" y="959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38"/>
              <p:cNvSpPr/>
              <p:nvPr/>
            </p:nvSpPr>
            <p:spPr>
              <a:xfrm>
                <a:off x="3114009" y="2730927"/>
                <a:ext cx="1111149" cy="1110944"/>
              </a:xfrm>
              <a:custGeom>
                <a:avLst/>
                <a:gdLst/>
                <a:ahLst/>
                <a:cxnLst/>
                <a:rect l="l" t="t" r="r" b="b"/>
                <a:pathLst>
                  <a:path w="5406" h="5405" extrusionOk="0">
                    <a:moveTo>
                      <a:pt x="1" y="0"/>
                    </a:moveTo>
                    <a:lnTo>
                      <a:pt x="1" y="416"/>
                    </a:lnTo>
                    <a:lnTo>
                      <a:pt x="4990" y="5405"/>
                    </a:lnTo>
                    <a:lnTo>
                      <a:pt x="5405" y="5405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38"/>
              <p:cNvSpPr/>
              <p:nvPr/>
            </p:nvSpPr>
            <p:spPr>
              <a:xfrm>
                <a:off x="3114009" y="1044051"/>
                <a:ext cx="2798016" cy="2797810"/>
              </a:xfrm>
              <a:custGeom>
                <a:avLst/>
                <a:gdLst/>
                <a:ahLst/>
                <a:cxnLst/>
                <a:rect l="l" t="t" r="r" b="b"/>
                <a:pathLst>
                  <a:path w="13613" h="13612" extrusionOk="0">
                    <a:moveTo>
                      <a:pt x="1" y="0"/>
                    </a:moveTo>
                    <a:lnTo>
                      <a:pt x="1" y="234"/>
                    </a:lnTo>
                    <a:lnTo>
                      <a:pt x="13379" y="13612"/>
                    </a:lnTo>
                    <a:lnTo>
                      <a:pt x="13612" y="13612"/>
                    </a:lnTo>
                    <a:lnTo>
                      <a:pt x="13612" y="13430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38"/>
              <p:cNvSpPr/>
              <p:nvPr/>
            </p:nvSpPr>
            <p:spPr>
              <a:xfrm>
                <a:off x="5880182" y="1044051"/>
                <a:ext cx="31859" cy="31859"/>
              </a:xfrm>
              <a:custGeom>
                <a:avLst/>
                <a:gdLst/>
                <a:ahLst/>
                <a:cxnLst/>
                <a:rect l="l" t="t" r="r" b="b"/>
                <a:pathLst>
                  <a:path w="155" h="155" extrusionOk="0">
                    <a:moveTo>
                      <a:pt x="0" y="0"/>
                    </a:moveTo>
                    <a:lnTo>
                      <a:pt x="154" y="154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38"/>
              <p:cNvSpPr/>
              <p:nvPr/>
            </p:nvSpPr>
            <p:spPr>
              <a:xfrm>
                <a:off x="3114009" y="3378176"/>
                <a:ext cx="463698" cy="463698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2256" extrusionOk="0">
                    <a:moveTo>
                      <a:pt x="1" y="1"/>
                    </a:moveTo>
                    <a:lnTo>
                      <a:pt x="1" y="416"/>
                    </a:lnTo>
                    <a:lnTo>
                      <a:pt x="1840" y="2256"/>
                    </a:lnTo>
                    <a:lnTo>
                      <a:pt x="2256" y="225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38"/>
              <p:cNvSpPr/>
              <p:nvPr/>
            </p:nvSpPr>
            <p:spPr>
              <a:xfrm>
                <a:off x="3114009" y="3593583"/>
                <a:ext cx="248292" cy="248292"/>
              </a:xfrm>
              <a:custGeom>
                <a:avLst/>
                <a:gdLst/>
                <a:ahLst/>
                <a:cxnLst/>
                <a:rect l="l" t="t" r="r" b="b"/>
                <a:pathLst>
                  <a:path w="1208" h="1208" extrusionOk="0">
                    <a:moveTo>
                      <a:pt x="1" y="0"/>
                    </a:moveTo>
                    <a:lnTo>
                      <a:pt x="1" y="416"/>
                    </a:lnTo>
                    <a:lnTo>
                      <a:pt x="792" y="1208"/>
                    </a:lnTo>
                    <a:lnTo>
                      <a:pt x="1208" y="1208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38"/>
              <p:cNvSpPr/>
              <p:nvPr/>
            </p:nvSpPr>
            <p:spPr>
              <a:xfrm>
                <a:off x="3114009" y="2946334"/>
                <a:ext cx="895743" cy="895538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4357" extrusionOk="0">
                    <a:moveTo>
                      <a:pt x="1" y="0"/>
                    </a:moveTo>
                    <a:lnTo>
                      <a:pt x="1" y="421"/>
                    </a:lnTo>
                    <a:lnTo>
                      <a:pt x="3936" y="4357"/>
                    </a:lnTo>
                    <a:lnTo>
                      <a:pt x="4357" y="4357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38"/>
              <p:cNvSpPr/>
              <p:nvPr/>
            </p:nvSpPr>
            <p:spPr>
              <a:xfrm>
                <a:off x="3114009" y="3162769"/>
                <a:ext cx="679104" cy="679104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304" extrusionOk="0">
                    <a:moveTo>
                      <a:pt x="1" y="1"/>
                    </a:moveTo>
                    <a:lnTo>
                      <a:pt x="1" y="416"/>
                    </a:lnTo>
                    <a:lnTo>
                      <a:pt x="2888" y="3304"/>
                    </a:lnTo>
                    <a:lnTo>
                      <a:pt x="3304" y="330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38"/>
              <p:cNvSpPr/>
              <p:nvPr/>
            </p:nvSpPr>
            <p:spPr>
              <a:xfrm>
                <a:off x="3496727" y="1044051"/>
                <a:ext cx="2415301" cy="2415095"/>
              </a:xfrm>
              <a:custGeom>
                <a:avLst/>
                <a:gdLst/>
                <a:ahLst/>
                <a:cxnLst/>
                <a:rect l="l" t="t" r="r" b="b"/>
                <a:pathLst>
                  <a:path w="11751" h="11750" extrusionOk="0">
                    <a:moveTo>
                      <a:pt x="1" y="0"/>
                    </a:moveTo>
                    <a:lnTo>
                      <a:pt x="11750" y="11749"/>
                    </a:lnTo>
                    <a:lnTo>
                      <a:pt x="11750" y="11334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38"/>
              <p:cNvSpPr/>
              <p:nvPr/>
            </p:nvSpPr>
            <p:spPr>
              <a:xfrm>
                <a:off x="5017320" y="1044051"/>
                <a:ext cx="894716" cy="894510"/>
              </a:xfrm>
              <a:custGeom>
                <a:avLst/>
                <a:gdLst/>
                <a:ahLst/>
                <a:cxnLst/>
                <a:rect l="l" t="t" r="r" b="b"/>
                <a:pathLst>
                  <a:path w="4353" h="4352" extrusionOk="0">
                    <a:moveTo>
                      <a:pt x="1" y="0"/>
                    </a:moveTo>
                    <a:lnTo>
                      <a:pt x="4352" y="4351"/>
                    </a:lnTo>
                    <a:lnTo>
                      <a:pt x="4352" y="3936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38"/>
              <p:cNvSpPr/>
              <p:nvPr/>
            </p:nvSpPr>
            <p:spPr>
              <a:xfrm>
                <a:off x="5232727" y="1044051"/>
                <a:ext cx="679310" cy="679104"/>
              </a:xfrm>
              <a:custGeom>
                <a:avLst/>
                <a:gdLst/>
                <a:ahLst/>
                <a:cxnLst/>
                <a:rect l="l" t="t" r="r" b="b"/>
                <a:pathLst>
                  <a:path w="3305" h="3304" extrusionOk="0">
                    <a:moveTo>
                      <a:pt x="1" y="0"/>
                    </a:moveTo>
                    <a:lnTo>
                      <a:pt x="3304" y="3304"/>
                    </a:lnTo>
                    <a:lnTo>
                      <a:pt x="3304" y="2888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38"/>
              <p:cNvSpPr/>
              <p:nvPr/>
            </p:nvSpPr>
            <p:spPr>
              <a:xfrm>
                <a:off x="4802119" y="1044051"/>
                <a:ext cx="1109916" cy="1109916"/>
              </a:xfrm>
              <a:custGeom>
                <a:avLst/>
                <a:gdLst/>
                <a:ahLst/>
                <a:cxnLst/>
                <a:rect l="l" t="t" r="r" b="b"/>
                <a:pathLst>
                  <a:path w="5400" h="5400" extrusionOk="0">
                    <a:moveTo>
                      <a:pt x="0" y="0"/>
                    </a:moveTo>
                    <a:lnTo>
                      <a:pt x="5399" y="5399"/>
                    </a:lnTo>
                    <a:lnTo>
                      <a:pt x="5399" y="4984"/>
                    </a:lnTo>
                    <a:lnTo>
                      <a:pt x="4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38"/>
              <p:cNvSpPr/>
              <p:nvPr/>
            </p:nvSpPr>
            <p:spPr>
              <a:xfrm>
                <a:off x="5664775" y="1044051"/>
                <a:ext cx="247265" cy="248292"/>
              </a:xfrm>
              <a:custGeom>
                <a:avLst/>
                <a:gdLst/>
                <a:ahLst/>
                <a:cxnLst/>
                <a:rect l="l" t="t" r="r" b="b"/>
                <a:pathLst>
                  <a:path w="1203" h="1208" extrusionOk="0">
                    <a:moveTo>
                      <a:pt x="0" y="0"/>
                    </a:moveTo>
                    <a:lnTo>
                      <a:pt x="1202" y="1208"/>
                    </a:lnTo>
                    <a:lnTo>
                      <a:pt x="1202" y="786"/>
                    </a:lnTo>
                    <a:lnTo>
                      <a:pt x="4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38"/>
              <p:cNvSpPr/>
              <p:nvPr/>
            </p:nvSpPr>
            <p:spPr>
              <a:xfrm>
                <a:off x="4586711" y="1044051"/>
                <a:ext cx="1325322" cy="1325322"/>
              </a:xfrm>
              <a:custGeom>
                <a:avLst/>
                <a:gdLst/>
                <a:ahLst/>
                <a:cxnLst/>
                <a:rect l="l" t="t" r="r" b="b"/>
                <a:pathLst>
                  <a:path w="6448" h="6448" extrusionOk="0">
                    <a:moveTo>
                      <a:pt x="0" y="0"/>
                    </a:moveTo>
                    <a:lnTo>
                      <a:pt x="6447" y="6447"/>
                    </a:lnTo>
                    <a:lnTo>
                      <a:pt x="6447" y="6032"/>
                    </a:lnTo>
                    <a:lnTo>
                      <a:pt x="4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38"/>
              <p:cNvSpPr/>
              <p:nvPr/>
            </p:nvSpPr>
            <p:spPr>
              <a:xfrm>
                <a:off x="5448134" y="1044051"/>
                <a:ext cx="463904" cy="463698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2256" extrusionOk="0">
                    <a:moveTo>
                      <a:pt x="1" y="0"/>
                    </a:moveTo>
                    <a:lnTo>
                      <a:pt x="2256" y="2256"/>
                    </a:lnTo>
                    <a:lnTo>
                      <a:pt x="2256" y="1840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38"/>
              <p:cNvSpPr/>
              <p:nvPr/>
            </p:nvSpPr>
            <p:spPr>
              <a:xfrm>
                <a:off x="4144181" y="1044051"/>
                <a:ext cx="1767850" cy="1767850"/>
              </a:xfrm>
              <a:custGeom>
                <a:avLst/>
                <a:gdLst/>
                <a:ahLst/>
                <a:cxnLst/>
                <a:rect l="l" t="t" r="r" b="b"/>
                <a:pathLst>
                  <a:path w="8601" h="8601" extrusionOk="0">
                    <a:moveTo>
                      <a:pt x="0" y="0"/>
                    </a:moveTo>
                    <a:lnTo>
                      <a:pt x="8600" y="8600"/>
                    </a:lnTo>
                    <a:lnTo>
                      <a:pt x="8600" y="8184"/>
                    </a:lnTo>
                    <a:lnTo>
                      <a:pt x="4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4" name="Google Shape;534;p38"/>
              <p:cNvSpPr/>
              <p:nvPr/>
            </p:nvSpPr>
            <p:spPr>
              <a:xfrm>
                <a:off x="4370071" y="1044051"/>
                <a:ext cx="1541961" cy="1541756"/>
              </a:xfrm>
              <a:custGeom>
                <a:avLst/>
                <a:gdLst/>
                <a:ahLst/>
                <a:cxnLst/>
                <a:rect l="l" t="t" r="r" b="b"/>
                <a:pathLst>
                  <a:path w="7502" h="7501" extrusionOk="0">
                    <a:moveTo>
                      <a:pt x="0" y="0"/>
                    </a:moveTo>
                    <a:lnTo>
                      <a:pt x="7501" y="7501"/>
                    </a:lnTo>
                    <a:lnTo>
                      <a:pt x="7501" y="7079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5" name="Google Shape;535;p38"/>
              <p:cNvSpPr/>
              <p:nvPr/>
            </p:nvSpPr>
            <p:spPr>
              <a:xfrm>
                <a:off x="3281320" y="1044051"/>
                <a:ext cx="2630706" cy="2630501"/>
              </a:xfrm>
              <a:custGeom>
                <a:avLst/>
                <a:gdLst/>
                <a:ahLst/>
                <a:cxnLst/>
                <a:rect l="l" t="t" r="r" b="b"/>
                <a:pathLst>
                  <a:path w="12799" h="12798" extrusionOk="0">
                    <a:moveTo>
                      <a:pt x="1" y="0"/>
                    </a:moveTo>
                    <a:lnTo>
                      <a:pt x="12798" y="12797"/>
                    </a:lnTo>
                    <a:lnTo>
                      <a:pt x="12798" y="12382"/>
                    </a:lnTo>
                    <a:lnTo>
                      <a:pt x="417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6" name="Google Shape;536;p38"/>
              <p:cNvSpPr/>
              <p:nvPr/>
            </p:nvSpPr>
            <p:spPr>
              <a:xfrm>
                <a:off x="3712134" y="1044051"/>
                <a:ext cx="2199895" cy="2199689"/>
              </a:xfrm>
              <a:custGeom>
                <a:avLst/>
                <a:gdLst/>
                <a:ahLst/>
                <a:cxnLst/>
                <a:rect l="l" t="t" r="r" b="b"/>
                <a:pathLst>
                  <a:path w="10703" h="10702" extrusionOk="0">
                    <a:moveTo>
                      <a:pt x="1" y="0"/>
                    </a:moveTo>
                    <a:lnTo>
                      <a:pt x="10702" y="10702"/>
                    </a:lnTo>
                    <a:lnTo>
                      <a:pt x="10702" y="10286"/>
                    </a:lnTo>
                    <a:lnTo>
                      <a:pt x="422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7" name="Google Shape;537;p38"/>
              <p:cNvSpPr/>
              <p:nvPr/>
            </p:nvSpPr>
            <p:spPr>
              <a:xfrm>
                <a:off x="3114009" y="1222050"/>
                <a:ext cx="2620018" cy="2619813"/>
              </a:xfrm>
              <a:custGeom>
                <a:avLst/>
                <a:gdLst/>
                <a:ahLst/>
                <a:cxnLst/>
                <a:rect l="l" t="t" r="r" b="b"/>
                <a:pathLst>
                  <a:path w="12747" h="12746" extrusionOk="0">
                    <a:moveTo>
                      <a:pt x="1" y="0"/>
                    </a:moveTo>
                    <a:lnTo>
                      <a:pt x="1" y="416"/>
                    </a:lnTo>
                    <a:lnTo>
                      <a:pt x="12331" y="12746"/>
                    </a:lnTo>
                    <a:lnTo>
                      <a:pt x="12746" y="1274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8" name="Google Shape;538;p38"/>
              <p:cNvSpPr/>
              <p:nvPr/>
            </p:nvSpPr>
            <p:spPr>
              <a:xfrm>
                <a:off x="3928774" y="1044051"/>
                <a:ext cx="1983255" cy="1983050"/>
              </a:xfrm>
              <a:custGeom>
                <a:avLst/>
                <a:gdLst/>
                <a:ahLst/>
                <a:cxnLst/>
                <a:rect l="l" t="t" r="r" b="b"/>
                <a:pathLst>
                  <a:path w="9649" h="9648" extrusionOk="0">
                    <a:moveTo>
                      <a:pt x="0" y="0"/>
                    </a:moveTo>
                    <a:lnTo>
                      <a:pt x="9648" y="9648"/>
                    </a:lnTo>
                    <a:lnTo>
                      <a:pt x="9648" y="9232"/>
                    </a:lnTo>
                    <a:lnTo>
                      <a:pt x="416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39" name="Google Shape;539;p38"/>
            <p:cNvSpPr/>
            <p:nvPr/>
          </p:nvSpPr>
          <p:spPr>
            <a:xfrm>
              <a:off x="3376280" y="1306321"/>
              <a:ext cx="2273478" cy="2273478"/>
            </a:xfrm>
            <a:custGeom>
              <a:avLst/>
              <a:gdLst/>
              <a:ahLst/>
              <a:cxnLst/>
              <a:rect l="l" t="t" r="r" b="b"/>
              <a:pathLst>
                <a:path w="11061" h="11061" extrusionOk="0">
                  <a:moveTo>
                    <a:pt x="0" y="0"/>
                  </a:moveTo>
                  <a:lnTo>
                    <a:pt x="0" y="11060"/>
                  </a:lnTo>
                  <a:lnTo>
                    <a:pt x="11060" y="11060"/>
                  </a:lnTo>
                  <a:lnTo>
                    <a:pt x="11060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38"/>
            <p:cNvSpPr/>
            <p:nvPr/>
          </p:nvSpPr>
          <p:spPr>
            <a:xfrm>
              <a:off x="3454591" y="1384633"/>
              <a:ext cx="2116651" cy="2116651"/>
            </a:xfrm>
            <a:custGeom>
              <a:avLst/>
              <a:gdLst/>
              <a:ahLst/>
              <a:cxnLst/>
              <a:rect l="l" t="t" r="r" b="b"/>
              <a:pathLst>
                <a:path w="10298" h="10298" extrusionOk="0">
                  <a:moveTo>
                    <a:pt x="1" y="1"/>
                  </a:moveTo>
                  <a:lnTo>
                    <a:pt x="1" y="10298"/>
                  </a:lnTo>
                  <a:lnTo>
                    <a:pt x="10298" y="10298"/>
                  </a:lnTo>
                  <a:lnTo>
                    <a:pt x="102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1" name="Google Shape;541;p38"/>
          <p:cNvGrpSpPr/>
          <p:nvPr/>
        </p:nvGrpSpPr>
        <p:grpSpPr>
          <a:xfrm>
            <a:off x="1081361" y="535677"/>
            <a:ext cx="6475486" cy="4149481"/>
            <a:chOff x="1081361" y="535677"/>
            <a:chExt cx="6475486" cy="4149481"/>
          </a:xfrm>
        </p:grpSpPr>
        <p:grpSp>
          <p:nvGrpSpPr>
            <p:cNvPr id="542" name="Google Shape;542;p38"/>
            <p:cNvGrpSpPr/>
            <p:nvPr/>
          </p:nvGrpSpPr>
          <p:grpSpPr>
            <a:xfrm>
              <a:off x="1081361" y="613018"/>
              <a:ext cx="6475412" cy="4072140"/>
              <a:chOff x="3000303" y="998421"/>
              <a:chExt cx="2911737" cy="2888043"/>
            </a:xfrm>
          </p:grpSpPr>
          <p:sp>
            <p:nvSpPr>
              <p:cNvPr id="543" name="Google Shape;543;p38"/>
              <p:cNvSpPr/>
              <p:nvPr/>
            </p:nvSpPr>
            <p:spPr>
              <a:xfrm>
                <a:off x="3000303" y="998421"/>
                <a:ext cx="2886809" cy="2888043"/>
              </a:xfrm>
              <a:custGeom>
                <a:avLst/>
                <a:gdLst/>
                <a:ahLst/>
                <a:cxnLst/>
                <a:rect l="l" t="t" r="r" b="b"/>
                <a:pathLst>
                  <a:path w="14045" h="14051" extrusionOk="0">
                    <a:moveTo>
                      <a:pt x="0" y="0"/>
                    </a:moveTo>
                    <a:lnTo>
                      <a:pt x="0" y="14050"/>
                    </a:lnTo>
                    <a:lnTo>
                      <a:pt x="14044" y="14050"/>
                    </a:lnTo>
                    <a:lnTo>
                      <a:pt x="14044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44" name="Google Shape;544;p38"/>
              <p:cNvGrpSpPr/>
              <p:nvPr/>
            </p:nvGrpSpPr>
            <p:grpSpPr>
              <a:xfrm>
                <a:off x="3114009" y="1044051"/>
                <a:ext cx="2798031" cy="2797824"/>
                <a:chOff x="3114009" y="1044051"/>
                <a:chExt cx="2798031" cy="2797824"/>
              </a:xfrm>
            </p:grpSpPr>
            <p:sp>
              <p:nvSpPr>
                <p:cNvPr id="545" name="Google Shape;545;p38"/>
                <p:cNvSpPr/>
                <p:nvPr/>
              </p:nvSpPr>
              <p:spPr>
                <a:xfrm>
                  <a:off x="3114009" y="2515520"/>
                  <a:ext cx="1326555" cy="132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4" h="6453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6037" y="6453"/>
                      </a:lnTo>
                      <a:lnTo>
                        <a:pt x="6453" y="645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6" name="Google Shape;546;p38"/>
                <p:cNvSpPr/>
                <p:nvPr/>
              </p:nvSpPr>
              <p:spPr>
                <a:xfrm>
                  <a:off x="3114009" y="2300113"/>
                  <a:ext cx="1541961" cy="154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02" h="7501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7085" y="7501"/>
                      </a:lnTo>
                      <a:lnTo>
                        <a:pt x="7501" y="750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7" name="Google Shape;547;p38"/>
                <p:cNvSpPr/>
                <p:nvPr/>
              </p:nvSpPr>
              <p:spPr>
                <a:xfrm>
                  <a:off x="3114009" y="2084706"/>
                  <a:ext cx="1757367" cy="17571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50" h="8549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8133" y="8549"/>
                      </a:lnTo>
                      <a:lnTo>
                        <a:pt x="8549" y="854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8" name="Google Shape;548;p38"/>
                <p:cNvSpPr/>
                <p:nvPr/>
              </p:nvSpPr>
              <p:spPr>
                <a:xfrm>
                  <a:off x="3114009" y="1437251"/>
                  <a:ext cx="2404612" cy="2404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9" h="11699" extrusionOk="0">
                      <a:moveTo>
                        <a:pt x="1" y="1"/>
                      </a:moveTo>
                      <a:lnTo>
                        <a:pt x="1" y="417"/>
                      </a:lnTo>
                      <a:lnTo>
                        <a:pt x="11283" y="11699"/>
                      </a:lnTo>
                      <a:lnTo>
                        <a:pt x="11698" y="11699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49" name="Google Shape;549;p38"/>
                <p:cNvSpPr/>
                <p:nvPr/>
              </p:nvSpPr>
              <p:spPr>
                <a:xfrm>
                  <a:off x="3114009" y="1652658"/>
                  <a:ext cx="2189207" cy="21892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1" h="10651" extrusionOk="0">
                      <a:moveTo>
                        <a:pt x="1" y="1"/>
                      </a:moveTo>
                      <a:lnTo>
                        <a:pt x="1" y="422"/>
                      </a:lnTo>
                      <a:lnTo>
                        <a:pt x="10229" y="10651"/>
                      </a:lnTo>
                      <a:lnTo>
                        <a:pt x="10651" y="1065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0" name="Google Shape;550;p38"/>
                <p:cNvSpPr/>
                <p:nvPr/>
              </p:nvSpPr>
              <p:spPr>
                <a:xfrm>
                  <a:off x="3114009" y="1869299"/>
                  <a:ext cx="1972567" cy="19725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7" h="9597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9181" y="9597"/>
                      </a:lnTo>
                      <a:lnTo>
                        <a:pt x="9597" y="959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1" name="Google Shape;551;p38"/>
                <p:cNvSpPr/>
                <p:nvPr/>
              </p:nvSpPr>
              <p:spPr>
                <a:xfrm>
                  <a:off x="3114009" y="2730927"/>
                  <a:ext cx="1111149" cy="1110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" h="5405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4990" y="5405"/>
                      </a:lnTo>
                      <a:lnTo>
                        <a:pt x="5405" y="5405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2" name="Google Shape;552;p38"/>
                <p:cNvSpPr/>
                <p:nvPr/>
              </p:nvSpPr>
              <p:spPr>
                <a:xfrm>
                  <a:off x="3114009" y="1044051"/>
                  <a:ext cx="2798016" cy="2797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13" h="13612" extrusionOk="0">
                      <a:moveTo>
                        <a:pt x="1" y="0"/>
                      </a:moveTo>
                      <a:lnTo>
                        <a:pt x="1" y="234"/>
                      </a:lnTo>
                      <a:lnTo>
                        <a:pt x="13379" y="13612"/>
                      </a:lnTo>
                      <a:lnTo>
                        <a:pt x="13612" y="13612"/>
                      </a:lnTo>
                      <a:lnTo>
                        <a:pt x="13612" y="1343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3" name="Google Shape;553;p38"/>
                <p:cNvSpPr/>
                <p:nvPr/>
              </p:nvSpPr>
              <p:spPr>
                <a:xfrm>
                  <a:off x="5880182" y="1044051"/>
                  <a:ext cx="31859" cy="31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" h="155" extrusionOk="0">
                      <a:moveTo>
                        <a:pt x="0" y="0"/>
                      </a:moveTo>
                      <a:lnTo>
                        <a:pt x="154" y="154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4" name="Google Shape;554;p38"/>
                <p:cNvSpPr/>
                <p:nvPr/>
              </p:nvSpPr>
              <p:spPr>
                <a:xfrm>
                  <a:off x="3114009" y="3378176"/>
                  <a:ext cx="463698" cy="463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" h="2256" extrusionOk="0">
                      <a:moveTo>
                        <a:pt x="1" y="1"/>
                      </a:moveTo>
                      <a:lnTo>
                        <a:pt x="1" y="416"/>
                      </a:lnTo>
                      <a:lnTo>
                        <a:pt x="1840" y="2256"/>
                      </a:lnTo>
                      <a:lnTo>
                        <a:pt x="2256" y="2256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5" name="Google Shape;555;p38"/>
                <p:cNvSpPr/>
                <p:nvPr/>
              </p:nvSpPr>
              <p:spPr>
                <a:xfrm>
                  <a:off x="3114009" y="3593583"/>
                  <a:ext cx="248292" cy="24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8" h="1208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792" y="1208"/>
                      </a:lnTo>
                      <a:lnTo>
                        <a:pt x="1208" y="120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6" name="Google Shape;556;p38"/>
                <p:cNvSpPr/>
                <p:nvPr/>
              </p:nvSpPr>
              <p:spPr>
                <a:xfrm>
                  <a:off x="3114009" y="2946334"/>
                  <a:ext cx="895743" cy="895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8" h="4357" extrusionOk="0">
                      <a:moveTo>
                        <a:pt x="1" y="0"/>
                      </a:moveTo>
                      <a:lnTo>
                        <a:pt x="1" y="421"/>
                      </a:lnTo>
                      <a:lnTo>
                        <a:pt x="3936" y="4357"/>
                      </a:lnTo>
                      <a:lnTo>
                        <a:pt x="4357" y="435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7" name="Google Shape;557;p38"/>
                <p:cNvSpPr/>
                <p:nvPr/>
              </p:nvSpPr>
              <p:spPr>
                <a:xfrm>
                  <a:off x="3114009" y="3162769"/>
                  <a:ext cx="679104" cy="6791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4" h="3304" extrusionOk="0">
                      <a:moveTo>
                        <a:pt x="1" y="1"/>
                      </a:moveTo>
                      <a:lnTo>
                        <a:pt x="1" y="416"/>
                      </a:lnTo>
                      <a:lnTo>
                        <a:pt x="2888" y="3304"/>
                      </a:lnTo>
                      <a:lnTo>
                        <a:pt x="3304" y="3304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8" name="Google Shape;558;p38"/>
                <p:cNvSpPr/>
                <p:nvPr/>
              </p:nvSpPr>
              <p:spPr>
                <a:xfrm>
                  <a:off x="3496727" y="1044051"/>
                  <a:ext cx="2415301" cy="24150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51" h="11750" extrusionOk="0">
                      <a:moveTo>
                        <a:pt x="1" y="0"/>
                      </a:moveTo>
                      <a:lnTo>
                        <a:pt x="11750" y="11749"/>
                      </a:lnTo>
                      <a:lnTo>
                        <a:pt x="11750" y="11334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9" name="Google Shape;559;p38"/>
                <p:cNvSpPr/>
                <p:nvPr/>
              </p:nvSpPr>
              <p:spPr>
                <a:xfrm>
                  <a:off x="5017320" y="1044051"/>
                  <a:ext cx="894716" cy="8945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3" h="4352" extrusionOk="0">
                      <a:moveTo>
                        <a:pt x="1" y="0"/>
                      </a:moveTo>
                      <a:lnTo>
                        <a:pt x="4352" y="4351"/>
                      </a:lnTo>
                      <a:lnTo>
                        <a:pt x="4352" y="3936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0" name="Google Shape;560;p38"/>
                <p:cNvSpPr/>
                <p:nvPr/>
              </p:nvSpPr>
              <p:spPr>
                <a:xfrm>
                  <a:off x="5232727" y="1044051"/>
                  <a:ext cx="679310" cy="6791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5" h="3304" extrusionOk="0">
                      <a:moveTo>
                        <a:pt x="1" y="0"/>
                      </a:moveTo>
                      <a:lnTo>
                        <a:pt x="3304" y="3304"/>
                      </a:lnTo>
                      <a:lnTo>
                        <a:pt x="3304" y="2888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1" name="Google Shape;561;p38"/>
                <p:cNvSpPr/>
                <p:nvPr/>
              </p:nvSpPr>
              <p:spPr>
                <a:xfrm>
                  <a:off x="4802119" y="1044051"/>
                  <a:ext cx="1109916" cy="1109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0" h="5400" extrusionOk="0">
                      <a:moveTo>
                        <a:pt x="0" y="0"/>
                      </a:moveTo>
                      <a:lnTo>
                        <a:pt x="5399" y="5399"/>
                      </a:lnTo>
                      <a:lnTo>
                        <a:pt x="5399" y="4984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2" name="Google Shape;562;p38"/>
                <p:cNvSpPr/>
                <p:nvPr/>
              </p:nvSpPr>
              <p:spPr>
                <a:xfrm>
                  <a:off x="5664775" y="1044051"/>
                  <a:ext cx="247265" cy="24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" h="1208" extrusionOk="0">
                      <a:moveTo>
                        <a:pt x="0" y="0"/>
                      </a:moveTo>
                      <a:lnTo>
                        <a:pt x="1202" y="1208"/>
                      </a:lnTo>
                      <a:lnTo>
                        <a:pt x="1202" y="786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3" name="Google Shape;563;p38"/>
                <p:cNvSpPr/>
                <p:nvPr/>
              </p:nvSpPr>
              <p:spPr>
                <a:xfrm>
                  <a:off x="4586711" y="1044051"/>
                  <a:ext cx="1325322" cy="13253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8" h="6448" extrusionOk="0">
                      <a:moveTo>
                        <a:pt x="0" y="0"/>
                      </a:moveTo>
                      <a:lnTo>
                        <a:pt x="6447" y="6447"/>
                      </a:lnTo>
                      <a:lnTo>
                        <a:pt x="6447" y="6032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4" name="Google Shape;564;p38"/>
                <p:cNvSpPr/>
                <p:nvPr/>
              </p:nvSpPr>
              <p:spPr>
                <a:xfrm>
                  <a:off x="5448134" y="1044051"/>
                  <a:ext cx="463904" cy="463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7" h="2256" extrusionOk="0">
                      <a:moveTo>
                        <a:pt x="1" y="0"/>
                      </a:moveTo>
                      <a:lnTo>
                        <a:pt x="2256" y="2256"/>
                      </a:lnTo>
                      <a:lnTo>
                        <a:pt x="2256" y="1840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5" name="Google Shape;565;p38"/>
                <p:cNvSpPr/>
                <p:nvPr/>
              </p:nvSpPr>
              <p:spPr>
                <a:xfrm>
                  <a:off x="4144181" y="1044051"/>
                  <a:ext cx="1767850" cy="176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01" h="8601" extrusionOk="0">
                      <a:moveTo>
                        <a:pt x="0" y="0"/>
                      </a:moveTo>
                      <a:lnTo>
                        <a:pt x="8600" y="8600"/>
                      </a:lnTo>
                      <a:lnTo>
                        <a:pt x="8600" y="8184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6" name="Google Shape;566;p38"/>
                <p:cNvSpPr/>
                <p:nvPr/>
              </p:nvSpPr>
              <p:spPr>
                <a:xfrm>
                  <a:off x="4370071" y="1044051"/>
                  <a:ext cx="1541961" cy="154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02" h="7501" extrusionOk="0">
                      <a:moveTo>
                        <a:pt x="0" y="0"/>
                      </a:moveTo>
                      <a:lnTo>
                        <a:pt x="7501" y="7501"/>
                      </a:lnTo>
                      <a:lnTo>
                        <a:pt x="7501" y="7079"/>
                      </a:lnTo>
                      <a:lnTo>
                        <a:pt x="422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7" name="Google Shape;567;p38"/>
                <p:cNvSpPr/>
                <p:nvPr/>
              </p:nvSpPr>
              <p:spPr>
                <a:xfrm>
                  <a:off x="3281320" y="1044051"/>
                  <a:ext cx="2630706" cy="2630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99" h="12798" extrusionOk="0">
                      <a:moveTo>
                        <a:pt x="1" y="0"/>
                      </a:moveTo>
                      <a:lnTo>
                        <a:pt x="12798" y="12797"/>
                      </a:lnTo>
                      <a:lnTo>
                        <a:pt x="12798" y="12382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8" name="Google Shape;568;p38"/>
                <p:cNvSpPr/>
                <p:nvPr/>
              </p:nvSpPr>
              <p:spPr>
                <a:xfrm>
                  <a:off x="3712134" y="1044051"/>
                  <a:ext cx="2199895" cy="2199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3" h="10702" extrusionOk="0">
                      <a:moveTo>
                        <a:pt x="1" y="0"/>
                      </a:moveTo>
                      <a:lnTo>
                        <a:pt x="10702" y="10702"/>
                      </a:lnTo>
                      <a:lnTo>
                        <a:pt x="10702" y="10286"/>
                      </a:lnTo>
                      <a:lnTo>
                        <a:pt x="422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69" name="Google Shape;569;p38"/>
                <p:cNvSpPr/>
                <p:nvPr/>
              </p:nvSpPr>
              <p:spPr>
                <a:xfrm>
                  <a:off x="3114009" y="1222050"/>
                  <a:ext cx="2620018" cy="26198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7" h="12746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12331" y="12746"/>
                      </a:lnTo>
                      <a:lnTo>
                        <a:pt x="12746" y="1274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0" name="Google Shape;570;p38"/>
                <p:cNvSpPr/>
                <p:nvPr/>
              </p:nvSpPr>
              <p:spPr>
                <a:xfrm>
                  <a:off x="3928774" y="1044051"/>
                  <a:ext cx="1983255" cy="198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9" h="9648" extrusionOk="0">
                      <a:moveTo>
                        <a:pt x="0" y="0"/>
                      </a:moveTo>
                      <a:lnTo>
                        <a:pt x="9648" y="9648"/>
                      </a:lnTo>
                      <a:lnTo>
                        <a:pt x="9648" y="9232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571" name="Google Shape;571;p38"/>
              <p:cNvSpPr/>
              <p:nvPr/>
            </p:nvSpPr>
            <p:spPr>
              <a:xfrm>
                <a:off x="3376280" y="1306321"/>
                <a:ext cx="2273478" cy="2273478"/>
              </a:xfrm>
              <a:custGeom>
                <a:avLst/>
                <a:gdLst/>
                <a:ahLst/>
                <a:cxnLst/>
                <a:rect l="l" t="t" r="r" b="b"/>
                <a:pathLst>
                  <a:path w="11061" h="11061" extrusionOk="0">
                    <a:moveTo>
                      <a:pt x="0" y="0"/>
                    </a:moveTo>
                    <a:lnTo>
                      <a:pt x="0" y="11060"/>
                    </a:lnTo>
                    <a:lnTo>
                      <a:pt x="11060" y="11060"/>
                    </a:lnTo>
                    <a:lnTo>
                      <a:pt x="1106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38"/>
              <p:cNvSpPr/>
              <p:nvPr/>
            </p:nvSpPr>
            <p:spPr>
              <a:xfrm>
                <a:off x="3454591" y="1384633"/>
                <a:ext cx="2116651" cy="2116651"/>
              </a:xfrm>
              <a:custGeom>
                <a:avLst/>
                <a:gdLst/>
                <a:ahLst/>
                <a:cxnLst/>
                <a:rect l="l" t="t" r="r" b="b"/>
                <a:pathLst>
                  <a:path w="10298" h="10298" extrusionOk="0">
                    <a:moveTo>
                      <a:pt x="1" y="1"/>
                    </a:moveTo>
                    <a:lnTo>
                      <a:pt x="1" y="10298"/>
                    </a:lnTo>
                    <a:lnTo>
                      <a:pt x="10298" y="10298"/>
                    </a:lnTo>
                    <a:lnTo>
                      <a:pt x="10298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73" name="Google Shape;573;p38"/>
            <p:cNvGrpSpPr/>
            <p:nvPr/>
          </p:nvGrpSpPr>
          <p:grpSpPr>
            <a:xfrm>
              <a:off x="1168338" y="535677"/>
              <a:ext cx="6388509" cy="4072140"/>
              <a:chOff x="3069613" y="998421"/>
              <a:chExt cx="2886809" cy="2888043"/>
            </a:xfrm>
          </p:grpSpPr>
          <p:sp>
            <p:nvSpPr>
              <p:cNvPr id="574" name="Google Shape;574;p38"/>
              <p:cNvSpPr/>
              <p:nvPr/>
            </p:nvSpPr>
            <p:spPr>
              <a:xfrm>
                <a:off x="3069612" y="998421"/>
                <a:ext cx="2886809" cy="2888043"/>
              </a:xfrm>
              <a:custGeom>
                <a:avLst/>
                <a:gdLst/>
                <a:ahLst/>
                <a:cxnLst/>
                <a:rect l="l" t="t" r="r" b="b"/>
                <a:pathLst>
                  <a:path w="14045" h="14051" extrusionOk="0">
                    <a:moveTo>
                      <a:pt x="0" y="0"/>
                    </a:moveTo>
                    <a:lnTo>
                      <a:pt x="0" y="14050"/>
                    </a:lnTo>
                    <a:lnTo>
                      <a:pt x="14044" y="14050"/>
                    </a:lnTo>
                    <a:lnTo>
                      <a:pt x="14044" y="0"/>
                    </a:lnTo>
                    <a:close/>
                  </a:path>
                </a:pathLst>
              </a:custGeom>
              <a:solidFill>
                <a:srgbClr val="6E907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575" name="Google Shape;575;p38"/>
              <p:cNvGrpSpPr/>
              <p:nvPr/>
            </p:nvGrpSpPr>
            <p:grpSpPr>
              <a:xfrm>
                <a:off x="3114009" y="1044051"/>
                <a:ext cx="2798031" cy="2797824"/>
                <a:chOff x="3114009" y="1044051"/>
                <a:chExt cx="2798031" cy="2797824"/>
              </a:xfrm>
            </p:grpSpPr>
            <p:sp>
              <p:nvSpPr>
                <p:cNvPr id="576" name="Google Shape;576;p38"/>
                <p:cNvSpPr/>
                <p:nvPr/>
              </p:nvSpPr>
              <p:spPr>
                <a:xfrm>
                  <a:off x="3114009" y="2515520"/>
                  <a:ext cx="1326555" cy="1326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4" h="6453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6037" y="6453"/>
                      </a:lnTo>
                      <a:lnTo>
                        <a:pt x="6453" y="6453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7" name="Google Shape;577;p38"/>
                <p:cNvSpPr/>
                <p:nvPr/>
              </p:nvSpPr>
              <p:spPr>
                <a:xfrm>
                  <a:off x="3114009" y="2300113"/>
                  <a:ext cx="1541961" cy="154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02" h="7501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7085" y="7501"/>
                      </a:lnTo>
                      <a:lnTo>
                        <a:pt x="7501" y="7501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8" name="Google Shape;578;p38"/>
                <p:cNvSpPr/>
                <p:nvPr/>
              </p:nvSpPr>
              <p:spPr>
                <a:xfrm>
                  <a:off x="3114009" y="2084706"/>
                  <a:ext cx="1757367" cy="17571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50" h="8549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8133" y="8549"/>
                      </a:lnTo>
                      <a:lnTo>
                        <a:pt x="8549" y="854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9" name="Google Shape;579;p38"/>
                <p:cNvSpPr/>
                <p:nvPr/>
              </p:nvSpPr>
              <p:spPr>
                <a:xfrm>
                  <a:off x="3114009" y="1437251"/>
                  <a:ext cx="2404612" cy="2404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99" h="11699" extrusionOk="0">
                      <a:moveTo>
                        <a:pt x="1" y="1"/>
                      </a:moveTo>
                      <a:lnTo>
                        <a:pt x="1" y="417"/>
                      </a:lnTo>
                      <a:lnTo>
                        <a:pt x="11283" y="11699"/>
                      </a:lnTo>
                      <a:lnTo>
                        <a:pt x="11698" y="11699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0" name="Google Shape;580;p38"/>
                <p:cNvSpPr/>
                <p:nvPr/>
              </p:nvSpPr>
              <p:spPr>
                <a:xfrm>
                  <a:off x="3114009" y="1652658"/>
                  <a:ext cx="2189207" cy="21892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51" h="10651" extrusionOk="0">
                      <a:moveTo>
                        <a:pt x="1" y="1"/>
                      </a:moveTo>
                      <a:lnTo>
                        <a:pt x="1" y="422"/>
                      </a:lnTo>
                      <a:lnTo>
                        <a:pt x="10229" y="10651"/>
                      </a:lnTo>
                      <a:lnTo>
                        <a:pt x="10651" y="1065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1" name="Google Shape;581;p38"/>
                <p:cNvSpPr/>
                <p:nvPr/>
              </p:nvSpPr>
              <p:spPr>
                <a:xfrm>
                  <a:off x="3114009" y="1869299"/>
                  <a:ext cx="1972567" cy="19725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7" h="9597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9181" y="9597"/>
                      </a:lnTo>
                      <a:lnTo>
                        <a:pt x="9597" y="959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2" name="Google Shape;582;p38"/>
                <p:cNvSpPr/>
                <p:nvPr/>
              </p:nvSpPr>
              <p:spPr>
                <a:xfrm>
                  <a:off x="3114009" y="2730927"/>
                  <a:ext cx="1111149" cy="1110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" h="5405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4990" y="5405"/>
                      </a:lnTo>
                      <a:lnTo>
                        <a:pt x="5405" y="5405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3" name="Google Shape;583;p38"/>
                <p:cNvSpPr/>
                <p:nvPr/>
              </p:nvSpPr>
              <p:spPr>
                <a:xfrm>
                  <a:off x="3114009" y="1044051"/>
                  <a:ext cx="2798016" cy="27978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613" h="13612" extrusionOk="0">
                      <a:moveTo>
                        <a:pt x="1" y="0"/>
                      </a:moveTo>
                      <a:lnTo>
                        <a:pt x="1" y="234"/>
                      </a:lnTo>
                      <a:lnTo>
                        <a:pt x="13379" y="13612"/>
                      </a:lnTo>
                      <a:lnTo>
                        <a:pt x="13612" y="13612"/>
                      </a:lnTo>
                      <a:lnTo>
                        <a:pt x="13612" y="13430"/>
                      </a:lnTo>
                      <a:lnTo>
                        <a:pt x="183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4" name="Google Shape;584;p38"/>
                <p:cNvSpPr/>
                <p:nvPr/>
              </p:nvSpPr>
              <p:spPr>
                <a:xfrm>
                  <a:off x="5880182" y="1044051"/>
                  <a:ext cx="31859" cy="318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" h="155" extrusionOk="0">
                      <a:moveTo>
                        <a:pt x="0" y="0"/>
                      </a:moveTo>
                      <a:lnTo>
                        <a:pt x="154" y="154"/>
                      </a:lnTo>
                      <a:lnTo>
                        <a:pt x="154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5" name="Google Shape;585;p38"/>
                <p:cNvSpPr/>
                <p:nvPr/>
              </p:nvSpPr>
              <p:spPr>
                <a:xfrm>
                  <a:off x="3114009" y="3378176"/>
                  <a:ext cx="463698" cy="463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" h="2256" extrusionOk="0">
                      <a:moveTo>
                        <a:pt x="1" y="1"/>
                      </a:moveTo>
                      <a:lnTo>
                        <a:pt x="1" y="416"/>
                      </a:lnTo>
                      <a:lnTo>
                        <a:pt x="1840" y="2256"/>
                      </a:lnTo>
                      <a:lnTo>
                        <a:pt x="2256" y="2256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6" name="Google Shape;586;p38"/>
                <p:cNvSpPr/>
                <p:nvPr/>
              </p:nvSpPr>
              <p:spPr>
                <a:xfrm>
                  <a:off x="3114009" y="3593583"/>
                  <a:ext cx="248292" cy="24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8" h="1208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792" y="1208"/>
                      </a:lnTo>
                      <a:lnTo>
                        <a:pt x="1208" y="1208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7" name="Google Shape;587;p38"/>
                <p:cNvSpPr/>
                <p:nvPr/>
              </p:nvSpPr>
              <p:spPr>
                <a:xfrm>
                  <a:off x="3114009" y="2946334"/>
                  <a:ext cx="895743" cy="8955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8" h="4357" extrusionOk="0">
                      <a:moveTo>
                        <a:pt x="1" y="0"/>
                      </a:moveTo>
                      <a:lnTo>
                        <a:pt x="1" y="421"/>
                      </a:lnTo>
                      <a:lnTo>
                        <a:pt x="3936" y="4357"/>
                      </a:lnTo>
                      <a:lnTo>
                        <a:pt x="4357" y="4357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8" name="Google Shape;588;p38"/>
                <p:cNvSpPr/>
                <p:nvPr/>
              </p:nvSpPr>
              <p:spPr>
                <a:xfrm>
                  <a:off x="3114009" y="3162769"/>
                  <a:ext cx="679104" cy="6791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4" h="3304" extrusionOk="0">
                      <a:moveTo>
                        <a:pt x="1" y="1"/>
                      </a:moveTo>
                      <a:lnTo>
                        <a:pt x="1" y="416"/>
                      </a:lnTo>
                      <a:lnTo>
                        <a:pt x="2888" y="3304"/>
                      </a:lnTo>
                      <a:lnTo>
                        <a:pt x="3304" y="3304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89" name="Google Shape;589;p38"/>
                <p:cNvSpPr/>
                <p:nvPr/>
              </p:nvSpPr>
              <p:spPr>
                <a:xfrm>
                  <a:off x="3496727" y="1044051"/>
                  <a:ext cx="2415301" cy="24150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751" h="11750" extrusionOk="0">
                      <a:moveTo>
                        <a:pt x="1" y="0"/>
                      </a:moveTo>
                      <a:lnTo>
                        <a:pt x="11750" y="11749"/>
                      </a:lnTo>
                      <a:lnTo>
                        <a:pt x="11750" y="11334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0" name="Google Shape;590;p38"/>
                <p:cNvSpPr/>
                <p:nvPr/>
              </p:nvSpPr>
              <p:spPr>
                <a:xfrm>
                  <a:off x="5017320" y="1044051"/>
                  <a:ext cx="894716" cy="8945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53" h="4352" extrusionOk="0">
                      <a:moveTo>
                        <a:pt x="1" y="0"/>
                      </a:moveTo>
                      <a:lnTo>
                        <a:pt x="4352" y="4351"/>
                      </a:lnTo>
                      <a:lnTo>
                        <a:pt x="4352" y="3936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1" name="Google Shape;591;p38"/>
                <p:cNvSpPr/>
                <p:nvPr/>
              </p:nvSpPr>
              <p:spPr>
                <a:xfrm>
                  <a:off x="5232727" y="1044051"/>
                  <a:ext cx="679310" cy="6791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5" h="3304" extrusionOk="0">
                      <a:moveTo>
                        <a:pt x="1" y="0"/>
                      </a:moveTo>
                      <a:lnTo>
                        <a:pt x="3304" y="3304"/>
                      </a:lnTo>
                      <a:lnTo>
                        <a:pt x="3304" y="2888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2" name="Google Shape;592;p38"/>
                <p:cNvSpPr/>
                <p:nvPr/>
              </p:nvSpPr>
              <p:spPr>
                <a:xfrm>
                  <a:off x="4802119" y="1044051"/>
                  <a:ext cx="1109916" cy="1109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0" h="5400" extrusionOk="0">
                      <a:moveTo>
                        <a:pt x="0" y="0"/>
                      </a:moveTo>
                      <a:lnTo>
                        <a:pt x="5399" y="5399"/>
                      </a:lnTo>
                      <a:lnTo>
                        <a:pt x="5399" y="4984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3" name="Google Shape;593;p38"/>
                <p:cNvSpPr/>
                <p:nvPr/>
              </p:nvSpPr>
              <p:spPr>
                <a:xfrm>
                  <a:off x="5664775" y="1044051"/>
                  <a:ext cx="247265" cy="2482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3" h="1208" extrusionOk="0">
                      <a:moveTo>
                        <a:pt x="0" y="0"/>
                      </a:moveTo>
                      <a:lnTo>
                        <a:pt x="1202" y="1208"/>
                      </a:lnTo>
                      <a:lnTo>
                        <a:pt x="1202" y="786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4" name="Google Shape;594;p38"/>
                <p:cNvSpPr/>
                <p:nvPr/>
              </p:nvSpPr>
              <p:spPr>
                <a:xfrm>
                  <a:off x="4586711" y="1044051"/>
                  <a:ext cx="1325322" cy="13253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48" h="6448" extrusionOk="0">
                      <a:moveTo>
                        <a:pt x="0" y="0"/>
                      </a:moveTo>
                      <a:lnTo>
                        <a:pt x="6447" y="6447"/>
                      </a:lnTo>
                      <a:lnTo>
                        <a:pt x="6447" y="6032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5" name="Google Shape;595;p38"/>
                <p:cNvSpPr/>
                <p:nvPr/>
              </p:nvSpPr>
              <p:spPr>
                <a:xfrm>
                  <a:off x="5448134" y="1044051"/>
                  <a:ext cx="463904" cy="4636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7" h="2256" extrusionOk="0">
                      <a:moveTo>
                        <a:pt x="1" y="0"/>
                      </a:moveTo>
                      <a:lnTo>
                        <a:pt x="2256" y="2256"/>
                      </a:lnTo>
                      <a:lnTo>
                        <a:pt x="2256" y="1840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6" name="Google Shape;596;p38"/>
                <p:cNvSpPr/>
                <p:nvPr/>
              </p:nvSpPr>
              <p:spPr>
                <a:xfrm>
                  <a:off x="4144181" y="1044051"/>
                  <a:ext cx="1767850" cy="1767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01" h="8601" extrusionOk="0">
                      <a:moveTo>
                        <a:pt x="0" y="0"/>
                      </a:moveTo>
                      <a:lnTo>
                        <a:pt x="8600" y="8600"/>
                      </a:lnTo>
                      <a:lnTo>
                        <a:pt x="8600" y="8184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7" name="Google Shape;597;p38"/>
                <p:cNvSpPr/>
                <p:nvPr/>
              </p:nvSpPr>
              <p:spPr>
                <a:xfrm>
                  <a:off x="4370071" y="1044051"/>
                  <a:ext cx="1541961" cy="154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02" h="7501" extrusionOk="0">
                      <a:moveTo>
                        <a:pt x="0" y="0"/>
                      </a:moveTo>
                      <a:lnTo>
                        <a:pt x="7501" y="7501"/>
                      </a:lnTo>
                      <a:lnTo>
                        <a:pt x="7501" y="7079"/>
                      </a:lnTo>
                      <a:lnTo>
                        <a:pt x="422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8" name="Google Shape;598;p38"/>
                <p:cNvSpPr/>
                <p:nvPr/>
              </p:nvSpPr>
              <p:spPr>
                <a:xfrm>
                  <a:off x="3281320" y="1044051"/>
                  <a:ext cx="2630706" cy="2630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99" h="12798" extrusionOk="0">
                      <a:moveTo>
                        <a:pt x="1" y="0"/>
                      </a:moveTo>
                      <a:lnTo>
                        <a:pt x="12798" y="12797"/>
                      </a:lnTo>
                      <a:lnTo>
                        <a:pt x="12798" y="12382"/>
                      </a:lnTo>
                      <a:lnTo>
                        <a:pt x="417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99" name="Google Shape;599;p38"/>
                <p:cNvSpPr/>
                <p:nvPr/>
              </p:nvSpPr>
              <p:spPr>
                <a:xfrm>
                  <a:off x="3712134" y="1044051"/>
                  <a:ext cx="2199895" cy="2199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3" h="10702" extrusionOk="0">
                      <a:moveTo>
                        <a:pt x="1" y="0"/>
                      </a:moveTo>
                      <a:lnTo>
                        <a:pt x="10702" y="10702"/>
                      </a:lnTo>
                      <a:lnTo>
                        <a:pt x="10702" y="10286"/>
                      </a:lnTo>
                      <a:lnTo>
                        <a:pt x="422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0" name="Google Shape;600;p38"/>
                <p:cNvSpPr/>
                <p:nvPr/>
              </p:nvSpPr>
              <p:spPr>
                <a:xfrm>
                  <a:off x="3114009" y="1222050"/>
                  <a:ext cx="2620018" cy="26198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747" h="12746" extrusionOk="0">
                      <a:moveTo>
                        <a:pt x="1" y="0"/>
                      </a:moveTo>
                      <a:lnTo>
                        <a:pt x="1" y="416"/>
                      </a:lnTo>
                      <a:lnTo>
                        <a:pt x="12331" y="12746"/>
                      </a:lnTo>
                      <a:lnTo>
                        <a:pt x="12746" y="12746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1" name="Google Shape;601;p38"/>
                <p:cNvSpPr/>
                <p:nvPr/>
              </p:nvSpPr>
              <p:spPr>
                <a:xfrm>
                  <a:off x="3928774" y="1044051"/>
                  <a:ext cx="1983255" cy="1983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9" h="9648" extrusionOk="0">
                      <a:moveTo>
                        <a:pt x="0" y="0"/>
                      </a:moveTo>
                      <a:lnTo>
                        <a:pt x="9648" y="9648"/>
                      </a:lnTo>
                      <a:lnTo>
                        <a:pt x="9648" y="9232"/>
                      </a:lnTo>
                      <a:lnTo>
                        <a:pt x="416" y="0"/>
                      </a:lnTo>
                      <a:close/>
                    </a:path>
                  </a:pathLst>
                </a:custGeom>
                <a:solidFill>
                  <a:srgbClr val="F9E4C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02" name="Google Shape;602;p38"/>
              <p:cNvSpPr/>
              <p:nvPr/>
            </p:nvSpPr>
            <p:spPr>
              <a:xfrm>
                <a:off x="3414822" y="1306327"/>
                <a:ext cx="2199895" cy="2273478"/>
              </a:xfrm>
              <a:custGeom>
                <a:avLst/>
                <a:gdLst/>
                <a:ahLst/>
                <a:cxnLst/>
                <a:rect l="l" t="t" r="r" b="b"/>
                <a:pathLst>
                  <a:path w="11061" h="11061" extrusionOk="0">
                    <a:moveTo>
                      <a:pt x="0" y="0"/>
                    </a:moveTo>
                    <a:lnTo>
                      <a:pt x="0" y="11060"/>
                    </a:lnTo>
                    <a:lnTo>
                      <a:pt x="11060" y="11060"/>
                    </a:lnTo>
                    <a:lnTo>
                      <a:pt x="11060" y="0"/>
                    </a:lnTo>
                    <a:close/>
                  </a:path>
                </a:pathLst>
              </a:custGeom>
              <a:solidFill>
                <a:srgbClr val="E4A4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38"/>
              <p:cNvSpPr/>
              <p:nvPr/>
            </p:nvSpPr>
            <p:spPr>
              <a:xfrm>
                <a:off x="3454591" y="1384633"/>
                <a:ext cx="2116651" cy="2116651"/>
              </a:xfrm>
              <a:custGeom>
                <a:avLst/>
                <a:gdLst/>
                <a:ahLst/>
                <a:cxnLst/>
                <a:rect l="l" t="t" r="r" b="b"/>
                <a:pathLst>
                  <a:path w="10298" h="10298" extrusionOk="0">
                    <a:moveTo>
                      <a:pt x="1" y="1"/>
                    </a:moveTo>
                    <a:lnTo>
                      <a:pt x="1" y="10298"/>
                    </a:lnTo>
                    <a:lnTo>
                      <a:pt x="10298" y="10298"/>
                    </a:lnTo>
                    <a:lnTo>
                      <a:pt x="10298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04" name="Google Shape;604;p38"/>
          <p:cNvSpPr txBox="1">
            <a:spLocks noGrp="1"/>
          </p:cNvSpPr>
          <p:nvPr>
            <p:ph type="ctrTitle"/>
          </p:nvPr>
        </p:nvSpPr>
        <p:spPr>
          <a:xfrm rot="-696">
            <a:off x="2175302" y="1402356"/>
            <a:ext cx="4448400" cy="126398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 </a:t>
            </a:r>
            <a:r>
              <a:rPr lang="en" dirty="0" smtClean="0"/>
              <a:t>PROYECTO FINAL </a:t>
            </a:r>
            <a:endParaRPr dirty="0"/>
          </a:p>
        </p:txBody>
      </p:sp>
      <p:sp>
        <p:nvSpPr>
          <p:cNvPr id="605" name="Google Shape;605;p38"/>
          <p:cNvSpPr txBox="1">
            <a:spLocks noGrp="1"/>
          </p:cNvSpPr>
          <p:nvPr>
            <p:ph type="subTitle" idx="1"/>
          </p:nvPr>
        </p:nvSpPr>
        <p:spPr>
          <a:xfrm rot="232">
            <a:off x="2133920" y="3148973"/>
            <a:ext cx="4439700" cy="512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sz="1400" dirty="0" smtClean="0">
                <a:solidFill>
                  <a:schemeClr val="dk1"/>
                </a:solidFill>
              </a:rPr>
              <a:t>Por: Emanuel Bonifacio García </a:t>
            </a:r>
            <a:r>
              <a:rPr lang="es-ES" sz="1400" dirty="0" err="1" smtClean="0">
                <a:solidFill>
                  <a:schemeClr val="dk1"/>
                </a:solidFill>
              </a:rPr>
              <a:t>Tzoc</a:t>
            </a:r>
            <a:endParaRPr sz="1200" dirty="0">
              <a:solidFill>
                <a:schemeClr val="dk1"/>
              </a:solidFill>
            </a:endParaRPr>
          </a:p>
        </p:txBody>
      </p:sp>
      <p:pic>
        <p:nvPicPr>
          <p:cNvPr id="9" name="Sonido graba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28063" y="58486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9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64838" y="633773"/>
            <a:ext cx="6482597" cy="221663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4800" dirty="0" smtClean="0"/>
              <a:t>Principios Generales De </a:t>
            </a:r>
            <a:r>
              <a:rPr lang="es-ES" sz="4800" dirty="0"/>
              <a:t>U</a:t>
            </a:r>
            <a:r>
              <a:rPr lang="es-ES" sz="4800" dirty="0" smtClean="0"/>
              <a:t>na </a:t>
            </a:r>
            <a:r>
              <a:rPr lang="es-ES" sz="4800" dirty="0"/>
              <a:t>P</a:t>
            </a:r>
            <a:r>
              <a:rPr lang="es-ES" sz="4800" dirty="0" smtClean="0"/>
              <a:t>resentación</a:t>
            </a:r>
            <a:endParaRPr lang="en-US" sz="4800" dirty="0"/>
          </a:p>
        </p:txBody>
      </p:sp>
      <p:sp>
        <p:nvSpPr>
          <p:cNvPr id="3" name="Rectángulo 2"/>
          <p:cNvSpPr/>
          <p:nvPr/>
        </p:nvSpPr>
        <p:spPr>
          <a:xfrm>
            <a:off x="1664839" y="2667079"/>
            <a:ext cx="6482596" cy="1084667"/>
          </a:xfrm>
          <a:prstGeom prst="rect">
            <a:avLst/>
          </a:prstGeom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800" dirty="0" smtClean="0"/>
              <a:t>El saber a que tipo de publico al que va dirigido, para poder crear una presentación agradable y llamativa a simple vista. </a:t>
            </a:r>
            <a:endParaRPr lang="en-US" sz="1800" dirty="0"/>
          </a:p>
        </p:txBody>
      </p:sp>
      <p:pic>
        <p:nvPicPr>
          <p:cNvPr id="5" name="Sonido graba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5237" y="4658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14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9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4433264" y="1191873"/>
            <a:ext cx="4124260" cy="3304453"/>
          </a:xfrm>
          <a:prstGeom prst="round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550" y="1267291"/>
            <a:ext cx="3967097" cy="31608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Rectángulo redondeado 1"/>
          <p:cNvSpPr/>
          <p:nvPr/>
        </p:nvSpPr>
        <p:spPr>
          <a:xfrm>
            <a:off x="785090" y="1267291"/>
            <a:ext cx="3431515" cy="3306617"/>
          </a:xfrm>
          <a:prstGeom prst="roundRect">
            <a:avLst>
              <a:gd name="adj" fmla="val 8283"/>
            </a:avLst>
          </a:prstGeom>
          <a:effectLst>
            <a:glow rad="228600">
              <a:schemeClr val="accent3">
                <a:satMod val="175000"/>
                <a:alpha val="40000"/>
              </a:schemeClr>
            </a:glow>
            <a:innerShdw blurRad="114300">
              <a:prstClr val="black"/>
            </a:innerShdw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2400" dirty="0" smtClean="0">
                <a:solidFill>
                  <a:schemeClr val="accent3">
                    <a:lumMod val="50000"/>
                  </a:schemeClr>
                </a:solidFill>
              </a:rPr>
              <a:t>El uso de imágenes, en una presentación es vital para hacer que se vea mas llamativa la presentación y así evitar el uso de mucho texto.</a:t>
            </a:r>
          </a:p>
        </p:txBody>
      </p:sp>
      <p:pic>
        <p:nvPicPr>
          <p:cNvPr id="5" name="Sonido graba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090" y="5822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5259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0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734066" y="1191873"/>
            <a:ext cx="3366879" cy="3139982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s-MX" sz="2400" dirty="0" smtClean="0">
                <a:solidFill>
                  <a:schemeClr val="accent3">
                    <a:lumMod val="50000"/>
                  </a:schemeClr>
                </a:solidFill>
              </a:rPr>
              <a:t>el uso de plantillas en una presentación hace que la presentación sea mejor, mas bonita, mas elegante…</a:t>
            </a:r>
            <a:endParaRPr lang="es-419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Rectángulo redondeado 2"/>
          <p:cNvSpPr/>
          <p:nvPr/>
        </p:nvSpPr>
        <p:spPr>
          <a:xfrm>
            <a:off x="4433264" y="1191873"/>
            <a:ext cx="4124260" cy="3304453"/>
          </a:xfrm>
          <a:prstGeom prst="roundRect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44" y="1283855"/>
            <a:ext cx="3962401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Sonido graba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4066" y="3273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18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7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Vintage Photo Album For Education by Slidesgo">
  <a:themeElements>
    <a:clrScheme name="Simple Light">
      <a:dk1>
        <a:srgbClr val="4F493D"/>
      </a:dk1>
      <a:lt1>
        <a:srgbClr val="AFAB85"/>
      </a:lt1>
      <a:dk2>
        <a:srgbClr val="4F493D"/>
      </a:dk2>
      <a:lt2>
        <a:srgbClr val="F8CD7D"/>
      </a:lt2>
      <a:accent1>
        <a:srgbClr val="F9E4C2"/>
      </a:accent1>
      <a:accent2>
        <a:srgbClr val="E4A448"/>
      </a:accent2>
      <a:accent3>
        <a:srgbClr val="9C693D"/>
      </a:accent3>
      <a:accent4>
        <a:srgbClr val="6E9077"/>
      </a:accent4>
      <a:accent5>
        <a:srgbClr val="FFFFFF"/>
      </a:accent5>
      <a:accent6>
        <a:srgbClr val="FFFFFF"/>
      </a:accent6>
      <a:hlink>
        <a:srgbClr val="4F493D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86</Words>
  <Application>Microsoft Office PowerPoint</Application>
  <PresentationFormat>Presentación en pantalla (16:9)</PresentationFormat>
  <Paragraphs>6</Paragraphs>
  <Slides>4</Slides>
  <Notes>1</Notes>
  <HiddenSlides>0</HiddenSlides>
  <MMClips>4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8" baseType="lpstr">
      <vt:lpstr>Andika</vt:lpstr>
      <vt:lpstr>Arial</vt:lpstr>
      <vt:lpstr>Grand Hotel</vt:lpstr>
      <vt:lpstr>Vintage Photo Album For Education by Slidesgo</vt:lpstr>
      <vt:lpstr> PROYECTO FINAL 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PROYECTO FINAL</dc:title>
  <dc:creator>CAT Sololá</dc:creator>
  <cp:lastModifiedBy>HP</cp:lastModifiedBy>
  <cp:revision>16</cp:revision>
  <dcterms:modified xsi:type="dcterms:W3CDTF">2022-05-19T05:03:47Z</dcterms:modified>
</cp:coreProperties>
</file>