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5D24-148A-43B8-805C-6761B0BFBD8D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DB6E-1EFC-4BEE-A12F-853B68E7668E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99207319"/>
      </p:ext>
    </p:extLst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5D24-148A-43B8-805C-6761B0BFBD8D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DB6E-1EFC-4BEE-A12F-853B68E7668E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68536544"/>
      </p:ext>
    </p:extLst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5D24-148A-43B8-805C-6761B0BFBD8D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DB6E-1EFC-4BEE-A12F-853B68E7668E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47422803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5D24-148A-43B8-805C-6761B0BFBD8D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DB6E-1EFC-4BEE-A12F-853B68E7668E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04559510"/>
      </p:ext>
    </p:extLst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5D24-148A-43B8-805C-6761B0BFBD8D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DB6E-1EFC-4BEE-A12F-853B68E7668E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99674467"/>
      </p:ext>
    </p:extLst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5D24-148A-43B8-805C-6761B0BFBD8D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DB6E-1EFC-4BEE-A12F-853B68E7668E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15393777"/>
      </p:ext>
    </p:extLst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5D24-148A-43B8-805C-6761B0BFBD8D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DB6E-1EFC-4BEE-A12F-853B68E7668E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2920478"/>
      </p:ext>
    </p:extLst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5D24-148A-43B8-805C-6761B0BFBD8D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DB6E-1EFC-4BEE-A12F-853B68E7668E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5915883"/>
      </p:ext>
    </p:extLst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5D24-148A-43B8-805C-6761B0BFBD8D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DB6E-1EFC-4BEE-A12F-853B68E7668E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11693139"/>
      </p:ext>
    </p:extLst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5D24-148A-43B8-805C-6761B0BFBD8D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DB6E-1EFC-4BEE-A12F-853B68E7668E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65200090"/>
      </p:ext>
    </p:extLst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5D24-148A-43B8-805C-6761B0BFBD8D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DB6E-1EFC-4BEE-A12F-853B68E7668E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23060912"/>
      </p:ext>
    </p:extLst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25D24-148A-43B8-805C-6761B0BFBD8D}" type="datetimeFigureOut">
              <a:rPr lang="es-GT" smtClean="0"/>
              <a:t>6/10/2021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5DB6E-1EFC-4BEE-A12F-853B68E7668E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6817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6129305" y="393893"/>
            <a:ext cx="5778995" cy="605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  <a:p>
            <a:pPr algn="ctr"/>
            <a:r>
              <a:rPr lang="es-MX" b="1" dirty="0" err="1" smtClean="0">
                <a:solidFill>
                  <a:schemeClr val="tx1"/>
                </a:solidFill>
              </a:rPr>
              <a:t>Melin</a:t>
            </a:r>
            <a:r>
              <a:rPr lang="es-MX" b="1" dirty="0" smtClean="0">
                <a:solidFill>
                  <a:schemeClr val="tx1"/>
                </a:solidFill>
              </a:rPr>
              <a:t> Yanira </a:t>
            </a:r>
            <a:r>
              <a:rPr lang="es-MX" b="1" dirty="0" err="1" smtClean="0">
                <a:solidFill>
                  <a:schemeClr val="tx1"/>
                </a:solidFill>
              </a:rPr>
              <a:t>Garcia</a:t>
            </a:r>
            <a:r>
              <a:rPr lang="es-MX" b="1" dirty="0" smtClean="0">
                <a:solidFill>
                  <a:schemeClr val="tx1"/>
                </a:solidFill>
              </a:rPr>
              <a:t> </a:t>
            </a:r>
            <a:r>
              <a:rPr lang="es-MX" b="1" dirty="0" err="1" smtClean="0">
                <a:solidFill>
                  <a:schemeClr val="tx1"/>
                </a:solidFill>
              </a:rPr>
              <a:t>Martinez</a:t>
            </a:r>
            <a:r>
              <a:rPr lang="es-MX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r>
              <a:rPr lang="es-MX" b="1" dirty="0">
                <a:solidFill>
                  <a:schemeClr val="tx1"/>
                </a:solidFill>
              </a:rPr>
              <a:t>Computación </a:t>
            </a: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r>
              <a:rPr lang="es-MX" b="1" dirty="0">
                <a:solidFill>
                  <a:schemeClr val="tx1"/>
                </a:solidFill>
              </a:rPr>
              <a:t>Sexto Secretariado Bilingüe</a:t>
            </a:r>
          </a:p>
          <a:p>
            <a:pPr algn="ctr"/>
            <a:r>
              <a:rPr lang="es-MX" b="1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r>
              <a:rPr lang="es-MX" b="1" dirty="0">
                <a:solidFill>
                  <a:schemeClr val="tx1"/>
                </a:solidFill>
              </a:rPr>
              <a:t>23/09/2021</a:t>
            </a:r>
          </a:p>
          <a:p>
            <a:pPr algn="ctr"/>
            <a:endParaRPr lang="es-MX" b="1" dirty="0">
              <a:solidFill>
                <a:schemeClr val="tx1"/>
              </a:solidFill>
            </a:endParaRPr>
          </a:p>
          <a:p>
            <a:pPr algn="ctr"/>
            <a:endParaRPr lang="es-GT" dirty="0">
              <a:solidFill>
                <a:schemeClr val="tx1"/>
              </a:solidFill>
            </a:endParaRPr>
          </a:p>
        </p:txBody>
      </p:sp>
      <p:grpSp>
        <p:nvGrpSpPr>
          <p:cNvPr id="46" name="Grupo 45"/>
          <p:cNvGrpSpPr/>
          <p:nvPr/>
        </p:nvGrpSpPr>
        <p:grpSpPr>
          <a:xfrm>
            <a:off x="5606506" y="712003"/>
            <a:ext cx="902922" cy="5353078"/>
            <a:chOff x="5606506" y="712003"/>
            <a:chExt cx="902922" cy="5353078"/>
          </a:xfrm>
        </p:grpSpPr>
        <p:sp>
          <p:nvSpPr>
            <p:cNvPr id="28" name="Rectángulo 27"/>
            <p:cNvSpPr/>
            <p:nvPr/>
          </p:nvSpPr>
          <p:spPr>
            <a:xfrm>
              <a:off x="5606506" y="1897934"/>
              <a:ext cx="379828" cy="32355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29" name="Rectángulo 28"/>
            <p:cNvSpPr/>
            <p:nvPr/>
          </p:nvSpPr>
          <p:spPr>
            <a:xfrm>
              <a:off x="6102395" y="1897934"/>
              <a:ext cx="379828" cy="32355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30" name="Arco de bloque 29"/>
            <p:cNvSpPr/>
            <p:nvPr/>
          </p:nvSpPr>
          <p:spPr>
            <a:xfrm>
              <a:off x="5733116" y="1620975"/>
              <a:ext cx="604911" cy="553917"/>
            </a:xfrm>
            <a:prstGeom prst="blockArc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/>
            <p:cNvSpPr/>
            <p:nvPr/>
          </p:nvSpPr>
          <p:spPr>
            <a:xfrm>
              <a:off x="5611662" y="2859042"/>
              <a:ext cx="379828" cy="32355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32" name="Rectángulo 31"/>
            <p:cNvSpPr/>
            <p:nvPr/>
          </p:nvSpPr>
          <p:spPr>
            <a:xfrm>
              <a:off x="6107551" y="2859042"/>
              <a:ext cx="379828" cy="32355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33" name="Arco de bloque 32"/>
            <p:cNvSpPr/>
            <p:nvPr/>
          </p:nvSpPr>
          <p:spPr>
            <a:xfrm>
              <a:off x="5738272" y="2582083"/>
              <a:ext cx="604911" cy="553917"/>
            </a:xfrm>
            <a:prstGeom prst="blockArc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/>
            <p:cNvSpPr/>
            <p:nvPr/>
          </p:nvSpPr>
          <p:spPr>
            <a:xfrm>
              <a:off x="5624917" y="4735721"/>
              <a:ext cx="379828" cy="32355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35" name="Rectángulo 34"/>
            <p:cNvSpPr/>
            <p:nvPr/>
          </p:nvSpPr>
          <p:spPr>
            <a:xfrm>
              <a:off x="6120806" y="4735721"/>
              <a:ext cx="379828" cy="32355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36" name="Arco de bloque 35"/>
            <p:cNvSpPr/>
            <p:nvPr/>
          </p:nvSpPr>
          <p:spPr>
            <a:xfrm>
              <a:off x="5751527" y="4458762"/>
              <a:ext cx="604911" cy="553917"/>
            </a:xfrm>
            <a:prstGeom prst="blockArc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/>
            <p:cNvSpPr/>
            <p:nvPr/>
          </p:nvSpPr>
          <p:spPr>
            <a:xfrm>
              <a:off x="5633711" y="3831379"/>
              <a:ext cx="379828" cy="32355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38" name="Rectángulo 37"/>
            <p:cNvSpPr/>
            <p:nvPr/>
          </p:nvSpPr>
          <p:spPr>
            <a:xfrm>
              <a:off x="6129600" y="3831379"/>
              <a:ext cx="379828" cy="32355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39" name="Arco de bloque 38"/>
            <p:cNvSpPr/>
            <p:nvPr/>
          </p:nvSpPr>
          <p:spPr>
            <a:xfrm>
              <a:off x="5760321" y="3554420"/>
              <a:ext cx="604911" cy="553917"/>
            </a:xfrm>
            <a:prstGeom prst="blockArc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/>
            <p:cNvSpPr/>
            <p:nvPr/>
          </p:nvSpPr>
          <p:spPr>
            <a:xfrm>
              <a:off x="5624917" y="5741525"/>
              <a:ext cx="379828" cy="32355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41" name="Rectángulo 40"/>
            <p:cNvSpPr/>
            <p:nvPr/>
          </p:nvSpPr>
          <p:spPr>
            <a:xfrm>
              <a:off x="6120806" y="5741525"/>
              <a:ext cx="379828" cy="32355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42" name="Arco de bloque 41"/>
            <p:cNvSpPr/>
            <p:nvPr/>
          </p:nvSpPr>
          <p:spPr>
            <a:xfrm>
              <a:off x="5751527" y="5464566"/>
              <a:ext cx="604911" cy="553917"/>
            </a:xfrm>
            <a:prstGeom prst="blockArc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>
                <a:solidFill>
                  <a:schemeClr val="tx1"/>
                </a:solidFill>
              </a:endParaRPr>
            </a:p>
          </p:txBody>
        </p:sp>
        <p:sp>
          <p:nvSpPr>
            <p:cNvPr id="43" name="Rectángulo 42"/>
            <p:cNvSpPr/>
            <p:nvPr/>
          </p:nvSpPr>
          <p:spPr>
            <a:xfrm>
              <a:off x="5624329" y="988962"/>
              <a:ext cx="379828" cy="32355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44" name="Rectángulo 43"/>
            <p:cNvSpPr/>
            <p:nvPr/>
          </p:nvSpPr>
          <p:spPr>
            <a:xfrm>
              <a:off x="6120218" y="988962"/>
              <a:ext cx="379828" cy="32355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sp>
          <p:nvSpPr>
            <p:cNvPr id="45" name="Arco de bloque 44"/>
            <p:cNvSpPr/>
            <p:nvPr/>
          </p:nvSpPr>
          <p:spPr>
            <a:xfrm>
              <a:off x="5750939" y="712003"/>
              <a:ext cx="604911" cy="553917"/>
            </a:xfrm>
            <a:prstGeom prst="blockArc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6687726" y="911252"/>
            <a:ext cx="4696993" cy="5021421"/>
            <a:chOff x="6687931" y="988962"/>
            <a:chExt cx="4696993" cy="5021421"/>
          </a:xfrm>
        </p:grpSpPr>
        <p:cxnSp>
          <p:nvCxnSpPr>
            <p:cNvPr id="3" name="Conector recto 2"/>
            <p:cNvCxnSpPr/>
            <p:nvPr/>
          </p:nvCxnSpPr>
          <p:spPr>
            <a:xfrm>
              <a:off x="6722772" y="98896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/>
          </p:nvCxnSpPr>
          <p:spPr>
            <a:xfrm>
              <a:off x="6722772" y="131251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/>
          </p:nvCxnSpPr>
          <p:spPr>
            <a:xfrm>
              <a:off x="6722772" y="16192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3"/>
            <p:cNvCxnSpPr/>
            <p:nvPr/>
          </p:nvCxnSpPr>
          <p:spPr>
            <a:xfrm>
              <a:off x="6722772" y="19065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/>
            <p:nvPr/>
          </p:nvCxnSpPr>
          <p:spPr>
            <a:xfrm>
              <a:off x="6722772" y="2232731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/>
            <p:cNvCxnSpPr/>
            <p:nvPr/>
          </p:nvCxnSpPr>
          <p:spPr>
            <a:xfrm>
              <a:off x="6722772" y="25755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6"/>
            <p:cNvCxnSpPr/>
            <p:nvPr/>
          </p:nvCxnSpPr>
          <p:spPr>
            <a:xfrm>
              <a:off x="6722772" y="2947317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/>
            <p:cNvCxnSpPr/>
            <p:nvPr/>
          </p:nvCxnSpPr>
          <p:spPr>
            <a:xfrm>
              <a:off x="6722772" y="3275666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/>
            <p:cNvCxnSpPr/>
            <p:nvPr/>
          </p:nvCxnSpPr>
          <p:spPr>
            <a:xfrm>
              <a:off x="6722772" y="355442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/>
            <p:cNvCxnSpPr/>
            <p:nvPr/>
          </p:nvCxnSpPr>
          <p:spPr>
            <a:xfrm>
              <a:off x="6722772" y="387385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/>
            <p:cNvCxnSpPr/>
            <p:nvPr/>
          </p:nvCxnSpPr>
          <p:spPr>
            <a:xfrm>
              <a:off x="6687931" y="432620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/>
            <p:cNvCxnSpPr/>
            <p:nvPr/>
          </p:nvCxnSpPr>
          <p:spPr>
            <a:xfrm>
              <a:off x="6722772" y="466866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/>
            <p:nvPr/>
          </p:nvCxnSpPr>
          <p:spPr>
            <a:xfrm>
              <a:off x="6722772" y="497459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3"/>
            <p:cNvCxnSpPr/>
            <p:nvPr/>
          </p:nvCxnSpPr>
          <p:spPr>
            <a:xfrm>
              <a:off x="6722772" y="5359111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4"/>
            <p:cNvCxnSpPr/>
            <p:nvPr/>
          </p:nvCxnSpPr>
          <p:spPr>
            <a:xfrm>
              <a:off x="6722772" y="5696386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5"/>
            <p:cNvCxnSpPr/>
            <p:nvPr/>
          </p:nvCxnSpPr>
          <p:spPr>
            <a:xfrm>
              <a:off x="6722772" y="601038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147" b="97304" l="6118" r="9535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1518" y="1395687"/>
            <a:ext cx="4514286" cy="38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0609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5000">
        <p15:prstTrans prst="pageCurlDouble"/>
      </p:transition>
    </mc:Choice>
    <mc:Fallback xmlns="">
      <p:transition spd="slow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upo 49"/>
          <p:cNvGrpSpPr/>
          <p:nvPr/>
        </p:nvGrpSpPr>
        <p:grpSpPr>
          <a:xfrm>
            <a:off x="261014" y="393893"/>
            <a:ext cx="11647286" cy="6056141"/>
            <a:chOff x="261014" y="393893"/>
            <a:chExt cx="11647286" cy="6056141"/>
          </a:xfrm>
        </p:grpSpPr>
        <p:sp>
          <p:nvSpPr>
            <p:cNvPr id="5" name="Rectángulo 4"/>
            <p:cNvSpPr/>
            <p:nvPr/>
          </p:nvSpPr>
          <p:spPr>
            <a:xfrm>
              <a:off x="6120817" y="393893"/>
              <a:ext cx="5787483" cy="60561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grpSp>
          <p:nvGrpSpPr>
            <p:cNvPr id="49" name="Grupo 48"/>
            <p:cNvGrpSpPr/>
            <p:nvPr/>
          </p:nvGrpSpPr>
          <p:grpSpPr>
            <a:xfrm>
              <a:off x="261014" y="393893"/>
              <a:ext cx="6248414" cy="6056141"/>
              <a:chOff x="261014" y="393893"/>
              <a:chExt cx="6248414" cy="6056141"/>
            </a:xfrm>
          </p:grpSpPr>
          <p:sp>
            <p:nvSpPr>
              <p:cNvPr id="4" name="Rectángulo 3"/>
              <p:cNvSpPr/>
              <p:nvPr/>
            </p:nvSpPr>
            <p:spPr>
              <a:xfrm>
                <a:off x="261014" y="393893"/>
                <a:ext cx="5760718" cy="605614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GT"/>
              </a:p>
            </p:txBody>
          </p:sp>
          <p:grpSp>
            <p:nvGrpSpPr>
              <p:cNvPr id="9" name="Grupo 8"/>
              <p:cNvGrpSpPr/>
              <p:nvPr/>
            </p:nvGrpSpPr>
            <p:grpSpPr>
              <a:xfrm>
                <a:off x="5606211" y="1620975"/>
                <a:ext cx="876012" cy="600515"/>
                <a:chOff x="6995161" y="1045404"/>
                <a:chExt cx="876012" cy="600515"/>
              </a:xfrm>
            </p:grpSpPr>
            <p:sp>
              <p:nvSpPr>
                <p:cNvPr id="6" name="Rectángulo 5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7" name="Rectángulo 6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8" name="Arco de bloque 7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2" name="Rectángulo 51"/>
                <p:cNvSpPr/>
                <p:nvPr/>
              </p:nvSpPr>
              <p:spPr>
                <a:xfrm>
                  <a:off x="6995456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53" name="Rectángulo 52"/>
                <p:cNvSpPr/>
                <p:nvPr/>
              </p:nvSpPr>
              <p:spPr>
                <a:xfrm>
                  <a:off x="7491345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54" name="Arco de bloque 53"/>
                <p:cNvSpPr/>
                <p:nvPr/>
              </p:nvSpPr>
              <p:spPr>
                <a:xfrm>
                  <a:off x="7122066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" name="Grupo 13"/>
              <p:cNvGrpSpPr/>
              <p:nvPr/>
            </p:nvGrpSpPr>
            <p:grpSpPr>
              <a:xfrm>
                <a:off x="5611367" y="2582083"/>
                <a:ext cx="876012" cy="600515"/>
                <a:chOff x="6995161" y="1045404"/>
                <a:chExt cx="876012" cy="600515"/>
              </a:xfrm>
            </p:grpSpPr>
            <p:sp>
              <p:nvSpPr>
                <p:cNvPr id="15" name="Rectángulo 14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16" name="Rectángulo 15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17" name="Arco de bloque 16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5" name="Rectángulo 54"/>
                <p:cNvSpPr/>
                <p:nvPr/>
              </p:nvSpPr>
              <p:spPr>
                <a:xfrm>
                  <a:off x="6995456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56" name="Rectángulo 55"/>
                <p:cNvSpPr/>
                <p:nvPr/>
              </p:nvSpPr>
              <p:spPr>
                <a:xfrm>
                  <a:off x="7491345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57" name="Arco de bloque 56"/>
                <p:cNvSpPr/>
                <p:nvPr/>
              </p:nvSpPr>
              <p:spPr>
                <a:xfrm>
                  <a:off x="7122066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6" name="Grupo 25"/>
              <p:cNvGrpSpPr/>
              <p:nvPr/>
            </p:nvGrpSpPr>
            <p:grpSpPr>
              <a:xfrm>
                <a:off x="5624622" y="4458762"/>
                <a:ext cx="876012" cy="600515"/>
                <a:chOff x="6995161" y="1045404"/>
                <a:chExt cx="876012" cy="600515"/>
              </a:xfrm>
            </p:grpSpPr>
            <p:sp>
              <p:nvSpPr>
                <p:cNvPr id="27" name="Rectángulo 26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28" name="Rectángulo 27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29" name="Arco de bloque 28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8" name="Rectángulo 57"/>
                <p:cNvSpPr/>
                <p:nvPr/>
              </p:nvSpPr>
              <p:spPr>
                <a:xfrm>
                  <a:off x="6995456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59" name="Rectángulo 58"/>
                <p:cNvSpPr/>
                <p:nvPr/>
              </p:nvSpPr>
              <p:spPr>
                <a:xfrm>
                  <a:off x="7491345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60" name="Arco de bloque 59"/>
                <p:cNvSpPr/>
                <p:nvPr/>
              </p:nvSpPr>
              <p:spPr>
                <a:xfrm>
                  <a:off x="7122066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0" name="Grupo 29"/>
              <p:cNvGrpSpPr/>
              <p:nvPr/>
            </p:nvGrpSpPr>
            <p:grpSpPr>
              <a:xfrm>
                <a:off x="5633416" y="3554420"/>
                <a:ext cx="876012" cy="600515"/>
                <a:chOff x="6995161" y="1045404"/>
                <a:chExt cx="876012" cy="600515"/>
              </a:xfrm>
            </p:grpSpPr>
            <p:sp>
              <p:nvSpPr>
                <p:cNvPr id="31" name="Rectángulo 30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2" name="Rectángulo 31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3" name="Arco de bloque 32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Rectángulo 60"/>
                <p:cNvSpPr/>
                <p:nvPr/>
              </p:nvSpPr>
              <p:spPr>
                <a:xfrm>
                  <a:off x="6995456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62" name="Rectángulo 61"/>
                <p:cNvSpPr/>
                <p:nvPr/>
              </p:nvSpPr>
              <p:spPr>
                <a:xfrm>
                  <a:off x="7491345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63" name="Arco de bloque 62"/>
                <p:cNvSpPr/>
                <p:nvPr/>
              </p:nvSpPr>
              <p:spPr>
                <a:xfrm>
                  <a:off x="7122066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4" name="Grupo 33"/>
              <p:cNvGrpSpPr/>
              <p:nvPr/>
            </p:nvGrpSpPr>
            <p:grpSpPr>
              <a:xfrm>
                <a:off x="5624622" y="5464566"/>
                <a:ext cx="876012" cy="600515"/>
                <a:chOff x="6995161" y="1045404"/>
                <a:chExt cx="876012" cy="600515"/>
              </a:xfrm>
            </p:grpSpPr>
            <p:sp>
              <p:nvSpPr>
                <p:cNvPr id="35" name="Rectángulo 34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6" name="Rectángulo 35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7" name="Arco de bloque 36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4" name="Rectángulo 63"/>
                <p:cNvSpPr/>
                <p:nvPr/>
              </p:nvSpPr>
              <p:spPr>
                <a:xfrm>
                  <a:off x="6995456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65" name="Rectángulo 64"/>
                <p:cNvSpPr/>
                <p:nvPr/>
              </p:nvSpPr>
              <p:spPr>
                <a:xfrm>
                  <a:off x="7491345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66" name="Arco de bloque 65"/>
                <p:cNvSpPr/>
                <p:nvPr/>
              </p:nvSpPr>
              <p:spPr>
                <a:xfrm>
                  <a:off x="7122066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2" name="Grupo 41"/>
              <p:cNvGrpSpPr/>
              <p:nvPr/>
            </p:nvGrpSpPr>
            <p:grpSpPr>
              <a:xfrm>
                <a:off x="5624034" y="712003"/>
                <a:ext cx="876012" cy="600515"/>
                <a:chOff x="6995161" y="1045404"/>
                <a:chExt cx="876012" cy="600515"/>
              </a:xfrm>
            </p:grpSpPr>
            <p:sp>
              <p:nvSpPr>
                <p:cNvPr id="43" name="Rectángulo 42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44" name="Rectángulo 43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45" name="Arco de bloque 44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7" name="Rectángulo 66"/>
                <p:cNvSpPr/>
                <p:nvPr/>
              </p:nvSpPr>
              <p:spPr>
                <a:xfrm>
                  <a:off x="6995456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68" name="Rectángulo 67"/>
                <p:cNvSpPr/>
                <p:nvPr/>
              </p:nvSpPr>
              <p:spPr>
                <a:xfrm>
                  <a:off x="7491345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69" name="Arco de bloque 68"/>
                <p:cNvSpPr/>
                <p:nvPr/>
              </p:nvSpPr>
              <p:spPr>
                <a:xfrm>
                  <a:off x="7122066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48" name="Grupo 47"/>
          <p:cNvGrpSpPr/>
          <p:nvPr/>
        </p:nvGrpSpPr>
        <p:grpSpPr>
          <a:xfrm>
            <a:off x="675616" y="1051809"/>
            <a:ext cx="4662152" cy="5021421"/>
            <a:chOff x="6722772" y="988962"/>
            <a:chExt cx="4662152" cy="5021421"/>
          </a:xfrm>
        </p:grpSpPr>
        <p:cxnSp>
          <p:nvCxnSpPr>
            <p:cNvPr id="51" name="Conector recto 50"/>
            <p:cNvCxnSpPr/>
            <p:nvPr/>
          </p:nvCxnSpPr>
          <p:spPr>
            <a:xfrm>
              <a:off x="6722772" y="98896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/>
            <p:cNvCxnSpPr/>
            <p:nvPr/>
          </p:nvCxnSpPr>
          <p:spPr>
            <a:xfrm>
              <a:off x="6722772" y="131251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/>
            <p:cNvCxnSpPr/>
            <p:nvPr/>
          </p:nvCxnSpPr>
          <p:spPr>
            <a:xfrm>
              <a:off x="6722772" y="16192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1"/>
            <p:cNvCxnSpPr/>
            <p:nvPr/>
          </p:nvCxnSpPr>
          <p:spPr>
            <a:xfrm>
              <a:off x="6722772" y="19065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/>
            <p:cNvCxnSpPr/>
            <p:nvPr/>
          </p:nvCxnSpPr>
          <p:spPr>
            <a:xfrm>
              <a:off x="6722772" y="2232731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/>
            <p:cNvCxnSpPr/>
            <p:nvPr/>
          </p:nvCxnSpPr>
          <p:spPr>
            <a:xfrm>
              <a:off x="6722772" y="25755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/>
            <p:cNvCxnSpPr/>
            <p:nvPr/>
          </p:nvCxnSpPr>
          <p:spPr>
            <a:xfrm>
              <a:off x="6722772" y="286288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/>
            <p:cNvCxnSpPr/>
            <p:nvPr/>
          </p:nvCxnSpPr>
          <p:spPr>
            <a:xfrm>
              <a:off x="6722772" y="318259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6"/>
            <p:cNvCxnSpPr/>
            <p:nvPr/>
          </p:nvCxnSpPr>
          <p:spPr>
            <a:xfrm>
              <a:off x="6722772" y="355442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recto 77"/>
            <p:cNvCxnSpPr/>
            <p:nvPr/>
          </p:nvCxnSpPr>
          <p:spPr>
            <a:xfrm>
              <a:off x="6722772" y="387385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ector recto 78"/>
            <p:cNvCxnSpPr/>
            <p:nvPr/>
          </p:nvCxnSpPr>
          <p:spPr>
            <a:xfrm>
              <a:off x="6722772" y="418453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cto 79"/>
            <p:cNvCxnSpPr/>
            <p:nvPr/>
          </p:nvCxnSpPr>
          <p:spPr>
            <a:xfrm>
              <a:off x="6722772" y="4488359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0"/>
            <p:cNvCxnSpPr/>
            <p:nvPr/>
          </p:nvCxnSpPr>
          <p:spPr>
            <a:xfrm>
              <a:off x="6722772" y="4880915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recto 81"/>
            <p:cNvCxnSpPr/>
            <p:nvPr/>
          </p:nvCxnSpPr>
          <p:spPr>
            <a:xfrm>
              <a:off x="6722772" y="52267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/>
            <p:cNvCxnSpPr/>
            <p:nvPr/>
          </p:nvCxnSpPr>
          <p:spPr>
            <a:xfrm>
              <a:off x="6722772" y="560623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/>
            <p:cNvCxnSpPr/>
            <p:nvPr/>
          </p:nvCxnSpPr>
          <p:spPr>
            <a:xfrm>
              <a:off x="6722772" y="601038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upo 84"/>
          <p:cNvGrpSpPr/>
          <p:nvPr/>
        </p:nvGrpSpPr>
        <p:grpSpPr>
          <a:xfrm>
            <a:off x="6822899" y="997062"/>
            <a:ext cx="4662152" cy="5021421"/>
            <a:chOff x="6722772" y="988962"/>
            <a:chExt cx="4662152" cy="5021421"/>
          </a:xfrm>
        </p:grpSpPr>
        <p:cxnSp>
          <p:nvCxnSpPr>
            <p:cNvPr id="86" name="Conector recto 85"/>
            <p:cNvCxnSpPr/>
            <p:nvPr/>
          </p:nvCxnSpPr>
          <p:spPr>
            <a:xfrm>
              <a:off x="6722772" y="98896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ector recto 86"/>
            <p:cNvCxnSpPr/>
            <p:nvPr/>
          </p:nvCxnSpPr>
          <p:spPr>
            <a:xfrm>
              <a:off x="6722772" y="131251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ector recto 87"/>
            <p:cNvCxnSpPr/>
            <p:nvPr/>
          </p:nvCxnSpPr>
          <p:spPr>
            <a:xfrm>
              <a:off x="6722772" y="16192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ector recto 88"/>
            <p:cNvCxnSpPr/>
            <p:nvPr/>
          </p:nvCxnSpPr>
          <p:spPr>
            <a:xfrm>
              <a:off x="6722772" y="19065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ector recto 89"/>
            <p:cNvCxnSpPr/>
            <p:nvPr/>
          </p:nvCxnSpPr>
          <p:spPr>
            <a:xfrm>
              <a:off x="6722772" y="2232731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ector recto 90"/>
            <p:cNvCxnSpPr/>
            <p:nvPr/>
          </p:nvCxnSpPr>
          <p:spPr>
            <a:xfrm>
              <a:off x="6722772" y="25755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ector recto 91"/>
            <p:cNvCxnSpPr/>
            <p:nvPr/>
          </p:nvCxnSpPr>
          <p:spPr>
            <a:xfrm>
              <a:off x="6722772" y="286288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ector recto 92"/>
            <p:cNvCxnSpPr/>
            <p:nvPr/>
          </p:nvCxnSpPr>
          <p:spPr>
            <a:xfrm>
              <a:off x="6722772" y="318259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ector recto 93"/>
            <p:cNvCxnSpPr/>
            <p:nvPr/>
          </p:nvCxnSpPr>
          <p:spPr>
            <a:xfrm>
              <a:off x="6722772" y="355442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ector recto 94"/>
            <p:cNvCxnSpPr/>
            <p:nvPr/>
          </p:nvCxnSpPr>
          <p:spPr>
            <a:xfrm>
              <a:off x="6722772" y="387385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ector recto 95"/>
            <p:cNvCxnSpPr/>
            <p:nvPr/>
          </p:nvCxnSpPr>
          <p:spPr>
            <a:xfrm>
              <a:off x="6722772" y="418453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ector recto 96"/>
            <p:cNvCxnSpPr/>
            <p:nvPr/>
          </p:nvCxnSpPr>
          <p:spPr>
            <a:xfrm>
              <a:off x="6722772" y="4488359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recto 97"/>
            <p:cNvCxnSpPr/>
            <p:nvPr/>
          </p:nvCxnSpPr>
          <p:spPr>
            <a:xfrm>
              <a:off x="6722772" y="4880915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ector recto 98"/>
            <p:cNvCxnSpPr/>
            <p:nvPr/>
          </p:nvCxnSpPr>
          <p:spPr>
            <a:xfrm>
              <a:off x="6722772" y="52267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ector recto 99"/>
            <p:cNvCxnSpPr/>
            <p:nvPr/>
          </p:nvCxnSpPr>
          <p:spPr>
            <a:xfrm>
              <a:off x="6722772" y="560623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ector recto 100"/>
            <p:cNvCxnSpPr/>
            <p:nvPr/>
          </p:nvCxnSpPr>
          <p:spPr>
            <a:xfrm>
              <a:off x="6722772" y="601038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5879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3000">
        <p15:prstTrans prst="pageCurlDouble"/>
      </p:transition>
    </mc:Choice>
    <mc:Fallback xmlns="">
      <p:transition spd="slow" advClick="0" advTm="3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upo 49"/>
          <p:cNvGrpSpPr/>
          <p:nvPr/>
        </p:nvGrpSpPr>
        <p:grpSpPr>
          <a:xfrm>
            <a:off x="261014" y="393893"/>
            <a:ext cx="11647286" cy="6056141"/>
            <a:chOff x="261014" y="393893"/>
            <a:chExt cx="11647286" cy="6056141"/>
          </a:xfrm>
        </p:grpSpPr>
        <p:sp>
          <p:nvSpPr>
            <p:cNvPr id="5" name="Rectángulo 4"/>
            <p:cNvSpPr/>
            <p:nvPr/>
          </p:nvSpPr>
          <p:spPr>
            <a:xfrm>
              <a:off x="6120817" y="393893"/>
              <a:ext cx="5787483" cy="60561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grpSp>
          <p:nvGrpSpPr>
            <p:cNvPr id="49" name="Grupo 48"/>
            <p:cNvGrpSpPr/>
            <p:nvPr/>
          </p:nvGrpSpPr>
          <p:grpSpPr>
            <a:xfrm>
              <a:off x="261014" y="393893"/>
              <a:ext cx="6248119" cy="6056141"/>
              <a:chOff x="261014" y="393893"/>
              <a:chExt cx="6248119" cy="6056141"/>
            </a:xfrm>
          </p:grpSpPr>
          <p:sp>
            <p:nvSpPr>
              <p:cNvPr id="4" name="Rectángulo 3"/>
              <p:cNvSpPr/>
              <p:nvPr/>
            </p:nvSpPr>
            <p:spPr>
              <a:xfrm>
                <a:off x="261014" y="393893"/>
                <a:ext cx="5760718" cy="605614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GT"/>
              </a:p>
            </p:txBody>
          </p:sp>
          <p:grpSp>
            <p:nvGrpSpPr>
              <p:cNvPr id="9" name="Grupo 8"/>
              <p:cNvGrpSpPr/>
              <p:nvPr/>
            </p:nvGrpSpPr>
            <p:grpSpPr>
              <a:xfrm>
                <a:off x="5606211" y="1620975"/>
                <a:ext cx="875717" cy="600515"/>
                <a:chOff x="6995161" y="1045404"/>
                <a:chExt cx="875717" cy="600515"/>
              </a:xfrm>
            </p:grpSpPr>
            <p:sp>
              <p:nvSpPr>
                <p:cNvPr id="6" name="Rectángulo 5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7" name="Rectángulo 6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8" name="Arco de bloque 7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" name="Grupo 13"/>
              <p:cNvGrpSpPr/>
              <p:nvPr/>
            </p:nvGrpSpPr>
            <p:grpSpPr>
              <a:xfrm>
                <a:off x="5611367" y="2582083"/>
                <a:ext cx="875717" cy="600515"/>
                <a:chOff x="6995161" y="1045404"/>
                <a:chExt cx="875717" cy="600515"/>
              </a:xfrm>
            </p:grpSpPr>
            <p:sp>
              <p:nvSpPr>
                <p:cNvPr id="15" name="Rectángulo 14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16" name="Rectángulo 15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17" name="Arco de bloque 16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6" name="Grupo 25"/>
              <p:cNvGrpSpPr/>
              <p:nvPr/>
            </p:nvGrpSpPr>
            <p:grpSpPr>
              <a:xfrm>
                <a:off x="5624622" y="4458762"/>
                <a:ext cx="875717" cy="600515"/>
                <a:chOff x="6995161" y="1045404"/>
                <a:chExt cx="875717" cy="600515"/>
              </a:xfrm>
            </p:grpSpPr>
            <p:sp>
              <p:nvSpPr>
                <p:cNvPr id="27" name="Rectángulo 26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28" name="Rectángulo 27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29" name="Arco de bloque 28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0" name="Grupo 29"/>
              <p:cNvGrpSpPr/>
              <p:nvPr/>
            </p:nvGrpSpPr>
            <p:grpSpPr>
              <a:xfrm>
                <a:off x="5633416" y="3554420"/>
                <a:ext cx="875717" cy="600515"/>
                <a:chOff x="6995161" y="1045404"/>
                <a:chExt cx="875717" cy="600515"/>
              </a:xfrm>
            </p:grpSpPr>
            <p:sp>
              <p:nvSpPr>
                <p:cNvPr id="31" name="Rectángulo 30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2" name="Rectángulo 31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3" name="Arco de bloque 32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4" name="Grupo 33"/>
              <p:cNvGrpSpPr/>
              <p:nvPr/>
            </p:nvGrpSpPr>
            <p:grpSpPr>
              <a:xfrm>
                <a:off x="5624622" y="5464566"/>
                <a:ext cx="875717" cy="600515"/>
                <a:chOff x="6995161" y="1045404"/>
                <a:chExt cx="875717" cy="600515"/>
              </a:xfrm>
            </p:grpSpPr>
            <p:sp>
              <p:nvSpPr>
                <p:cNvPr id="35" name="Rectángulo 34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6" name="Rectángulo 35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7" name="Arco de bloque 36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2" name="Grupo 41"/>
              <p:cNvGrpSpPr/>
              <p:nvPr/>
            </p:nvGrpSpPr>
            <p:grpSpPr>
              <a:xfrm>
                <a:off x="5624034" y="712003"/>
                <a:ext cx="875717" cy="600515"/>
                <a:chOff x="6995161" y="1045404"/>
                <a:chExt cx="875717" cy="600515"/>
              </a:xfrm>
            </p:grpSpPr>
            <p:sp>
              <p:nvSpPr>
                <p:cNvPr id="43" name="Rectángulo 42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44" name="Rectángulo 43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45" name="Arco de bloque 44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38" name="Grupo 37"/>
          <p:cNvGrpSpPr/>
          <p:nvPr/>
        </p:nvGrpSpPr>
        <p:grpSpPr>
          <a:xfrm>
            <a:off x="675616" y="1051809"/>
            <a:ext cx="4662152" cy="5021421"/>
            <a:chOff x="6722772" y="988962"/>
            <a:chExt cx="4662152" cy="5021421"/>
          </a:xfrm>
        </p:grpSpPr>
        <p:cxnSp>
          <p:nvCxnSpPr>
            <p:cNvPr id="39" name="Conector recto 38"/>
            <p:cNvCxnSpPr/>
            <p:nvPr/>
          </p:nvCxnSpPr>
          <p:spPr>
            <a:xfrm>
              <a:off x="6722772" y="98896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/>
          </p:nvCxnSpPr>
          <p:spPr>
            <a:xfrm>
              <a:off x="6722772" y="131251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0"/>
            <p:cNvCxnSpPr/>
            <p:nvPr/>
          </p:nvCxnSpPr>
          <p:spPr>
            <a:xfrm>
              <a:off x="6722772" y="16192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/>
          </p:nvCxnSpPr>
          <p:spPr>
            <a:xfrm>
              <a:off x="6722772" y="19065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/>
          </p:nvCxnSpPr>
          <p:spPr>
            <a:xfrm>
              <a:off x="6722772" y="2232731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/>
          </p:nvCxnSpPr>
          <p:spPr>
            <a:xfrm>
              <a:off x="6722772" y="25755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/>
          </p:nvCxnSpPr>
          <p:spPr>
            <a:xfrm>
              <a:off x="6722772" y="286288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/>
            <p:cNvCxnSpPr/>
            <p:nvPr/>
          </p:nvCxnSpPr>
          <p:spPr>
            <a:xfrm>
              <a:off x="6722772" y="318259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/>
            <p:cNvCxnSpPr/>
            <p:nvPr/>
          </p:nvCxnSpPr>
          <p:spPr>
            <a:xfrm>
              <a:off x="6722772" y="355442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3"/>
            <p:cNvCxnSpPr/>
            <p:nvPr/>
          </p:nvCxnSpPr>
          <p:spPr>
            <a:xfrm>
              <a:off x="6722772" y="387385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/>
            <p:nvPr/>
          </p:nvCxnSpPr>
          <p:spPr>
            <a:xfrm>
              <a:off x="6722772" y="418453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/>
            <p:cNvCxnSpPr/>
            <p:nvPr/>
          </p:nvCxnSpPr>
          <p:spPr>
            <a:xfrm>
              <a:off x="6722772" y="4488359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6"/>
            <p:cNvCxnSpPr/>
            <p:nvPr/>
          </p:nvCxnSpPr>
          <p:spPr>
            <a:xfrm>
              <a:off x="6722772" y="4880915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/>
            <p:cNvCxnSpPr/>
            <p:nvPr/>
          </p:nvCxnSpPr>
          <p:spPr>
            <a:xfrm>
              <a:off x="6722772" y="52267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/>
            <p:cNvCxnSpPr/>
            <p:nvPr/>
          </p:nvCxnSpPr>
          <p:spPr>
            <a:xfrm>
              <a:off x="6722772" y="560623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/>
            <p:cNvCxnSpPr/>
            <p:nvPr/>
          </p:nvCxnSpPr>
          <p:spPr>
            <a:xfrm>
              <a:off x="6722772" y="601038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o 60"/>
          <p:cNvGrpSpPr/>
          <p:nvPr/>
        </p:nvGrpSpPr>
        <p:grpSpPr>
          <a:xfrm>
            <a:off x="6822899" y="997062"/>
            <a:ext cx="4662152" cy="5021421"/>
            <a:chOff x="6722772" y="988962"/>
            <a:chExt cx="4662152" cy="5021421"/>
          </a:xfrm>
        </p:grpSpPr>
        <p:cxnSp>
          <p:nvCxnSpPr>
            <p:cNvPr id="62" name="Conector recto 61"/>
            <p:cNvCxnSpPr/>
            <p:nvPr/>
          </p:nvCxnSpPr>
          <p:spPr>
            <a:xfrm>
              <a:off x="6722772" y="98896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/>
            <p:nvPr/>
          </p:nvCxnSpPr>
          <p:spPr>
            <a:xfrm>
              <a:off x="6722772" y="131251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3"/>
            <p:cNvCxnSpPr/>
            <p:nvPr/>
          </p:nvCxnSpPr>
          <p:spPr>
            <a:xfrm>
              <a:off x="6722772" y="16192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4"/>
            <p:cNvCxnSpPr/>
            <p:nvPr/>
          </p:nvCxnSpPr>
          <p:spPr>
            <a:xfrm>
              <a:off x="6722772" y="19065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5"/>
            <p:cNvCxnSpPr/>
            <p:nvPr/>
          </p:nvCxnSpPr>
          <p:spPr>
            <a:xfrm>
              <a:off x="6722772" y="2232731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6"/>
            <p:cNvCxnSpPr/>
            <p:nvPr/>
          </p:nvCxnSpPr>
          <p:spPr>
            <a:xfrm>
              <a:off x="6722772" y="25755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/>
            <p:cNvCxnSpPr/>
            <p:nvPr/>
          </p:nvCxnSpPr>
          <p:spPr>
            <a:xfrm>
              <a:off x="6722772" y="286288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cto 68"/>
            <p:cNvCxnSpPr/>
            <p:nvPr/>
          </p:nvCxnSpPr>
          <p:spPr>
            <a:xfrm>
              <a:off x="6722772" y="318259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/>
            <p:cNvCxnSpPr/>
            <p:nvPr/>
          </p:nvCxnSpPr>
          <p:spPr>
            <a:xfrm>
              <a:off x="6722772" y="355442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/>
            <p:cNvCxnSpPr/>
            <p:nvPr/>
          </p:nvCxnSpPr>
          <p:spPr>
            <a:xfrm>
              <a:off x="6722772" y="387385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1"/>
            <p:cNvCxnSpPr/>
            <p:nvPr/>
          </p:nvCxnSpPr>
          <p:spPr>
            <a:xfrm>
              <a:off x="6722772" y="418453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/>
            <p:cNvCxnSpPr/>
            <p:nvPr/>
          </p:nvCxnSpPr>
          <p:spPr>
            <a:xfrm>
              <a:off x="6722772" y="4488359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/>
            <p:cNvCxnSpPr/>
            <p:nvPr/>
          </p:nvCxnSpPr>
          <p:spPr>
            <a:xfrm>
              <a:off x="6722772" y="4880915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/>
            <p:cNvCxnSpPr/>
            <p:nvPr/>
          </p:nvCxnSpPr>
          <p:spPr>
            <a:xfrm>
              <a:off x="6722772" y="52267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/>
            <p:cNvCxnSpPr/>
            <p:nvPr/>
          </p:nvCxnSpPr>
          <p:spPr>
            <a:xfrm>
              <a:off x="6722772" y="560623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6"/>
            <p:cNvCxnSpPr/>
            <p:nvPr/>
          </p:nvCxnSpPr>
          <p:spPr>
            <a:xfrm>
              <a:off x="6722772" y="601038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69891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upo 49"/>
          <p:cNvGrpSpPr/>
          <p:nvPr/>
        </p:nvGrpSpPr>
        <p:grpSpPr>
          <a:xfrm>
            <a:off x="261014" y="393893"/>
            <a:ext cx="11647286" cy="6056141"/>
            <a:chOff x="261014" y="393893"/>
            <a:chExt cx="11647286" cy="6056141"/>
          </a:xfrm>
        </p:grpSpPr>
        <p:sp>
          <p:nvSpPr>
            <p:cNvPr id="5" name="Rectángulo 4"/>
            <p:cNvSpPr/>
            <p:nvPr/>
          </p:nvSpPr>
          <p:spPr>
            <a:xfrm>
              <a:off x="6120817" y="393893"/>
              <a:ext cx="5787483" cy="60561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grpSp>
          <p:nvGrpSpPr>
            <p:cNvPr id="49" name="Grupo 48"/>
            <p:cNvGrpSpPr/>
            <p:nvPr/>
          </p:nvGrpSpPr>
          <p:grpSpPr>
            <a:xfrm>
              <a:off x="261014" y="393893"/>
              <a:ext cx="6248119" cy="6056141"/>
              <a:chOff x="261014" y="393893"/>
              <a:chExt cx="6248119" cy="6056141"/>
            </a:xfrm>
          </p:grpSpPr>
          <p:sp>
            <p:nvSpPr>
              <p:cNvPr id="4" name="Rectángulo 3"/>
              <p:cNvSpPr/>
              <p:nvPr/>
            </p:nvSpPr>
            <p:spPr>
              <a:xfrm>
                <a:off x="261014" y="393893"/>
                <a:ext cx="5760718" cy="605614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GT"/>
              </a:p>
            </p:txBody>
          </p:sp>
          <p:grpSp>
            <p:nvGrpSpPr>
              <p:cNvPr id="9" name="Grupo 8"/>
              <p:cNvGrpSpPr/>
              <p:nvPr/>
            </p:nvGrpSpPr>
            <p:grpSpPr>
              <a:xfrm>
                <a:off x="5606211" y="1620975"/>
                <a:ext cx="875717" cy="600515"/>
                <a:chOff x="6995161" y="1045404"/>
                <a:chExt cx="875717" cy="600515"/>
              </a:xfrm>
            </p:grpSpPr>
            <p:sp>
              <p:nvSpPr>
                <p:cNvPr id="6" name="Rectángulo 5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7" name="Rectángulo 6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8" name="Arco de bloque 7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" name="Grupo 13"/>
              <p:cNvGrpSpPr/>
              <p:nvPr/>
            </p:nvGrpSpPr>
            <p:grpSpPr>
              <a:xfrm>
                <a:off x="5611367" y="2582083"/>
                <a:ext cx="875717" cy="600515"/>
                <a:chOff x="6995161" y="1045404"/>
                <a:chExt cx="875717" cy="600515"/>
              </a:xfrm>
            </p:grpSpPr>
            <p:sp>
              <p:nvSpPr>
                <p:cNvPr id="15" name="Rectángulo 14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16" name="Rectángulo 15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17" name="Arco de bloque 16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6" name="Grupo 25"/>
              <p:cNvGrpSpPr/>
              <p:nvPr/>
            </p:nvGrpSpPr>
            <p:grpSpPr>
              <a:xfrm>
                <a:off x="5624622" y="4458762"/>
                <a:ext cx="875717" cy="600515"/>
                <a:chOff x="6995161" y="1045404"/>
                <a:chExt cx="875717" cy="600515"/>
              </a:xfrm>
            </p:grpSpPr>
            <p:sp>
              <p:nvSpPr>
                <p:cNvPr id="27" name="Rectángulo 26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28" name="Rectángulo 27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29" name="Arco de bloque 28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0" name="Grupo 29"/>
              <p:cNvGrpSpPr/>
              <p:nvPr/>
            </p:nvGrpSpPr>
            <p:grpSpPr>
              <a:xfrm>
                <a:off x="5633416" y="3554420"/>
                <a:ext cx="875717" cy="600515"/>
                <a:chOff x="6995161" y="1045404"/>
                <a:chExt cx="875717" cy="600515"/>
              </a:xfrm>
            </p:grpSpPr>
            <p:sp>
              <p:nvSpPr>
                <p:cNvPr id="31" name="Rectángulo 30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2" name="Rectángulo 31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3" name="Arco de bloque 32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4" name="Grupo 33"/>
              <p:cNvGrpSpPr/>
              <p:nvPr/>
            </p:nvGrpSpPr>
            <p:grpSpPr>
              <a:xfrm>
                <a:off x="5624622" y="5464566"/>
                <a:ext cx="875717" cy="600515"/>
                <a:chOff x="6995161" y="1045404"/>
                <a:chExt cx="875717" cy="600515"/>
              </a:xfrm>
            </p:grpSpPr>
            <p:sp>
              <p:nvSpPr>
                <p:cNvPr id="35" name="Rectángulo 34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6" name="Rectángulo 35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7" name="Arco de bloque 36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2" name="Grupo 41"/>
              <p:cNvGrpSpPr/>
              <p:nvPr/>
            </p:nvGrpSpPr>
            <p:grpSpPr>
              <a:xfrm>
                <a:off x="5624034" y="712003"/>
                <a:ext cx="875717" cy="600515"/>
                <a:chOff x="6995161" y="1045404"/>
                <a:chExt cx="875717" cy="600515"/>
              </a:xfrm>
            </p:grpSpPr>
            <p:sp>
              <p:nvSpPr>
                <p:cNvPr id="43" name="Rectángulo 42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44" name="Rectángulo 43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45" name="Arco de bloque 44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38" name="Grupo 37"/>
          <p:cNvGrpSpPr/>
          <p:nvPr/>
        </p:nvGrpSpPr>
        <p:grpSpPr>
          <a:xfrm>
            <a:off x="6822899" y="997062"/>
            <a:ext cx="4662152" cy="5021421"/>
            <a:chOff x="6722772" y="988962"/>
            <a:chExt cx="4662152" cy="5021421"/>
          </a:xfrm>
        </p:grpSpPr>
        <p:cxnSp>
          <p:nvCxnSpPr>
            <p:cNvPr id="39" name="Conector recto 38"/>
            <p:cNvCxnSpPr/>
            <p:nvPr/>
          </p:nvCxnSpPr>
          <p:spPr>
            <a:xfrm>
              <a:off x="6722772" y="98896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/>
          </p:nvCxnSpPr>
          <p:spPr>
            <a:xfrm>
              <a:off x="6722772" y="131251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0"/>
            <p:cNvCxnSpPr/>
            <p:nvPr/>
          </p:nvCxnSpPr>
          <p:spPr>
            <a:xfrm>
              <a:off x="6722772" y="16192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/>
          </p:nvCxnSpPr>
          <p:spPr>
            <a:xfrm>
              <a:off x="6722772" y="19065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/>
          </p:nvCxnSpPr>
          <p:spPr>
            <a:xfrm>
              <a:off x="6722772" y="2232731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/>
          </p:nvCxnSpPr>
          <p:spPr>
            <a:xfrm>
              <a:off x="6722772" y="25755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/>
          </p:nvCxnSpPr>
          <p:spPr>
            <a:xfrm>
              <a:off x="6722772" y="286288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/>
            <p:cNvCxnSpPr/>
            <p:nvPr/>
          </p:nvCxnSpPr>
          <p:spPr>
            <a:xfrm>
              <a:off x="6722772" y="318259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/>
            <p:cNvCxnSpPr/>
            <p:nvPr/>
          </p:nvCxnSpPr>
          <p:spPr>
            <a:xfrm>
              <a:off x="6722772" y="355442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3"/>
            <p:cNvCxnSpPr/>
            <p:nvPr/>
          </p:nvCxnSpPr>
          <p:spPr>
            <a:xfrm>
              <a:off x="6722772" y="387385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/>
            <p:nvPr/>
          </p:nvCxnSpPr>
          <p:spPr>
            <a:xfrm>
              <a:off x="6722772" y="418453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/>
            <p:cNvCxnSpPr/>
            <p:nvPr/>
          </p:nvCxnSpPr>
          <p:spPr>
            <a:xfrm>
              <a:off x="6722772" y="4488359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6"/>
            <p:cNvCxnSpPr/>
            <p:nvPr/>
          </p:nvCxnSpPr>
          <p:spPr>
            <a:xfrm>
              <a:off x="6722772" y="4880915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/>
            <p:cNvCxnSpPr/>
            <p:nvPr/>
          </p:nvCxnSpPr>
          <p:spPr>
            <a:xfrm>
              <a:off x="6722772" y="52267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/>
            <p:cNvCxnSpPr/>
            <p:nvPr/>
          </p:nvCxnSpPr>
          <p:spPr>
            <a:xfrm>
              <a:off x="6722772" y="560623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/>
            <p:cNvCxnSpPr/>
            <p:nvPr/>
          </p:nvCxnSpPr>
          <p:spPr>
            <a:xfrm>
              <a:off x="6722772" y="601038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o 60"/>
          <p:cNvGrpSpPr/>
          <p:nvPr/>
        </p:nvGrpSpPr>
        <p:grpSpPr>
          <a:xfrm>
            <a:off x="675616" y="1051809"/>
            <a:ext cx="4662152" cy="5021421"/>
            <a:chOff x="6722772" y="988962"/>
            <a:chExt cx="4662152" cy="5021421"/>
          </a:xfrm>
        </p:grpSpPr>
        <p:cxnSp>
          <p:nvCxnSpPr>
            <p:cNvPr id="62" name="Conector recto 61"/>
            <p:cNvCxnSpPr/>
            <p:nvPr/>
          </p:nvCxnSpPr>
          <p:spPr>
            <a:xfrm>
              <a:off x="6722772" y="98896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/>
            <p:nvPr/>
          </p:nvCxnSpPr>
          <p:spPr>
            <a:xfrm>
              <a:off x="6722772" y="131251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3"/>
            <p:cNvCxnSpPr/>
            <p:nvPr/>
          </p:nvCxnSpPr>
          <p:spPr>
            <a:xfrm>
              <a:off x="6722772" y="16192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4"/>
            <p:cNvCxnSpPr/>
            <p:nvPr/>
          </p:nvCxnSpPr>
          <p:spPr>
            <a:xfrm>
              <a:off x="6722772" y="19065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5"/>
            <p:cNvCxnSpPr/>
            <p:nvPr/>
          </p:nvCxnSpPr>
          <p:spPr>
            <a:xfrm>
              <a:off x="6722772" y="2232731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6"/>
            <p:cNvCxnSpPr/>
            <p:nvPr/>
          </p:nvCxnSpPr>
          <p:spPr>
            <a:xfrm>
              <a:off x="6722772" y="25755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/>
            <p:cNvCxnSpPr/>
            <p:nvPr/>
          </p:nvCxnSpPr>
          <p:spPr>
            <a:xfrm>
              <a:off x="6722772" y="286288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cto 68"/>
            <p:cNvCxnSpPr/>
            <p:nvPr/>
          </p:nvCxnSpPr>
          <p:spPr>
            <a:xfrm>
              <a:off x="6722772" y="318259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/>
            <p:cNvCxnSpPr/>
            <p:nvPr/>
          </p:nvCxnSpPr>
          <p:spPr>
            <a:xfrm>
              <a:off x="6722772" y="355442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/>
            <p:cNvCxnSpPr/>
            <p:nvPr/>
          </p:nvCxnSpPr>
          <p:spPr>
            <a:xfrm>
              <a:off x="6722772" y="387385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1"/>
            <p:cNvCxnSpPr/>
            <p:nvPr/>
          </p:nvCxnSpPr>
          <p:spPr>
            <a:xfrm>
              <a:off x="6722772" y="418453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/>
            <p:cNvCxnSpPr/>
            <p:nvPr/>
          </p:nvCxnSpPr>
          <p:spPr>
            <a:xfrm>
              <a:off x="6722772" y="4488359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/>
            <p:cNvCxnSpPr/>
            <p:nvPr/>
          </p:nvCxnSpPr>
          <p:spPr>
            <a:xfrm>
              <a:off x="6722772" y="4880915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/>
            <p:cNvCxnSpPr/>
            <p:nvPr/>
          </p:nvCxnSpPr>
          <p:spPr>
            <a:xfrm>
              <a:off x="6722772" y="52267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/>
            <p:cNvCxnSpPr/>
            <p:nvPr/>
          </p:nvCxnSpPr>
          <p:spPr>
            <a:xfrm>
              <a:off x="6722772" y="560623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6"/>
            <p:cNvCxnSpPr/>
            <p:nvPr/>
          </p:nvCxnSpPr>
          <p:spPr>
            <a:xfrm>
              <a:off x="6722772" y="601038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57284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upo 49"/>
          <p:cNvGrpSpPr/>
          <p:nvPr/>
        </p:nvGrpSpPr>
        <p:grpSpPr>
          <a:xfrm>
            <a:off x="261014" y="393893"/>
            <a:ext cx="11647286" cy="6056141"/>
            <a:chOff x="261014" y="393893"/>
            <a:chExt cx="11647286" cy="6056141"/>
          </a:xfrm>
        </p:grpSpPr>
        <p:sp>
          <p:nvSpPr>
            <p:cNvPr id="5" name="Rectángulo 4"/>
            <p:cNvSpPr/>
            <p:nvPr/>
          </p:nvSpPr>
          <p:spPr>
            <a:xfrm>
              <a:off x="6120817" y="393893"/>
              <a:ext cx="5787483" cy="60561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  <p:grpSp>
          <p:nvGrpSpPr>
            <p:cNvPr id="49" name="Grupo 48"/>
            <p:cNvGrpSpPr/>
            <p:nvPr/>
          </p:nvGrpSpPr>
          <p:grpSpPr>
            <a:xfrm>
              <a:off x="261014" y="393893"/>
              <a:ext cx="6248119" cy="6056141"/>
              <a:chOff x="261014" y="393893"/>
              <a:chExt cx="6248119" cy="6056141"/>
            </a:xfrm>
          </p:grpSpPr>
          <p:sp>
            <p:nvSpPr>
              <p:cNvPr id="4" name="Rectángulo 3"/>
              <p:cNvSpPr/>
              <p:nvPr/>
            </p:nvSpPr>
            <p:spPr>
              <a:xfrm>
                <a:off x="261014" y="393893"/>
                <a:ext cx="5760718" cy="605614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GT"/>
              </a:p>
            </p:txBody>
          </p:sp>
          <p:grpSp>
            <p:nvGrpSpPr>
              <p:cNvPr id="9" name="Grupo 8"/>
              <p:cNvGrpSpPr/>
              <p:nvPr/>
            </p:nvGrpSpPr>
            <p:grpSpPr>
              <a:xfrm>
                <a:off x="5606211" y="1620975"/>
                <a:ext cx="875717" cy="600515"/>
                <a:chOff x="6995161" y="1045404"/>
                <a:chExt cx="875717" cy="600515"/>
              </a:xfrm>
            </p:grpSpPr>
            <p:sp>
              <p:nvSpPr>
                <p:cNvPr id="6" name="Rectángulo 5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7" name="Rectángulo 6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8" name="Arco de bloque 7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" name="Grupo 13"/>
              <p:cNvGrpSpPr/>
              <p:nvPr/>
            </p:nvGrpSpPr>
            <p:grpSpPr>
              <a:xfrm>
                <a:off x="5611367" y="2582083"/>
                <a:ext cx="875717" cy="600515"/>
                <a:chOff x="6995161" y="1045404"/>
                <a:chExt cx="875717" cy="600515"/>
              </a:xfrm>
            </p:grpSpPr>
            <p:sp>
              <p:nvSpPr>
                <p:cNvPr id="15" name="Rectángulo 14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16" name="Rectángulo 15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17" name="Arco de bloque 16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6" name="Grupo 25"/>
              <p:cNvGrpSpPr/>
              <p:nvPr/>
            </p:nvGrpSpPr>
            <p:grpSpPr>
              <a:xfrm>
                <a:off x="5624622" y="4458762"/>
                <a:ext cx="875717" cy="600515"/>
                <a:chOff x="6995161" y="1045404"/>
                <a:chExt cx="875717" cy="600515"/>
              </a:xfrm>
            </p:grpSpPr>
            <p:sp>
              <p:nvSpPr>
                <p:cNvPr id="27" name="Rectángulo 26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28" name="Rectángulo 27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29" name="Arco de bloque 28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0" name="Grupo 29"/>
              <p:cNvGrpSpPr/>
              <p:nvPr/>
            </p:nvGrpSpPr>
            <p:grpSpPr>
              <a:xfrm>
                <a:off x="5633416" y="3554420"/>
                <a:ext cx="875717" cy="600515"/>
                <a:chOff x="6995161" y="1045404"/>
                <a:chExt cx="875717" cy="600515"/>
              </a:xfrm>
            </p:grpSpPr>
            <p:sp>
              <p:nvSpPr>
                <p:cNvPr id="31" name="Rectángulo 30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2" name="Rectángulo 31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3" name="Arco de bloque 32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4" name="Grupo 33"/>
              <p:cNvGrpSpPr/>
              <p:nvPr/>
            </p:nvGrpSpPr>
            <p:grpSpPr>
              <a:xfrm>
                <a:off x="5624622" y="5464566"/>
                <a:ext cx="875717" cy="600515"/>
                <a:chOff x="6995161" y="1045404"/>
                <a:chExt cx="875717" cy="600515"/>
              </a:xfrm>
            </p:grpSpPr>
            <p:sp>
              <p:nvSpPr>
                <p:cNvPr id="35" name="Rectángulo 34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6" name="Rectángulo 35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37" name="Arco de bloque 36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2" name="Grupo 41"/>
              <p:cNvGrpSpPr/>
              <p:nvPr/>
            </p:nvGrpSpPr>
            <p:grpSpPr>
              <a:xfrm>
                <a:off x="5624034" y="712003"/>
                <a:ext cx="875717" cy="600515"/>
                <a:chOff x="6995161" y="1045404"/>
                <a:chExt cx="875717" cy="600515"/>
              </a:xfrm>
            </p:grpSpPr>
            <p:sp>
              <p:nvSpPr>
                <p:cNvPr id="43" name="Rectángulo 42"/>
                <p:cNvSpPr/>
                <p:nvPr/>
              </p:nvSpPr>
              <p:spPr>
                <a:xfrm>
                  <a:off x="6995161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44" name="Rectángulo 43"/>
                <p:cNvSpPr/>
                <p:nvPr/>
              </p:nvSpPr>
              <p:spPr>
                <a:xfrm>
                  <a:off x="7491050" y="1322363"/>
                  <a:ext cx="379828" cy="323556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/>
                </a:p>
              </p:txBody>
            </p:sp>
            <p:sp>
              <p:nvSpPr>
                <p:cNvPr id="45" name="Arco de bloque 44"/>
                <p:cNvSpPr/>
                <p:nvPr/>
              </p:nvSpPr>
              <p:spPr>
                <a:xfrm>
                  <a:off x="7121771" y="1045404"/>
                  <a:ext cx="604911" cy="553917"/>
                </a:xfrm>
                <a:prstGeom prst="blockArc">
                  <a:avLst/>
                </a:prstGeom>
                <a:solidFill>
                  <a:schemeClr val="bg2"/>
                </a:solidFill>
                <a:ln>
                  <a:solidFill>
                    <a:schemeClr val="bg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GT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38" name="Grupo 37"/>
          <p:cNvGrpSpPr/>
          <p:nvPr/>
        </p:nvGrpSpPr>
        <p:grpSpPr>
          <a:xfrm>
            <a:off x="675616" y="1051809"/>
            <a:ext cx="4662152" cy="5021421"/>
            <a:chOff x="6722772" y="988962"/>
            <a:chExt cx="4662152" cy="5021421"/>
          </a:xfrm>
        </p:grpSpPr>
        <p:cxnSp>
          <p:nvCxnSpPr>
            <p:cNvPr id="39" name="Conector recto 38"/>
            <p:cNvCxnSpPr/>
            <p:nvPr/>
          </p:nvCxnSpPr>
          <p:spPr>
            <a:xfrm>
              <a:off x="6722772" y="98896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/>
          </p:nvCxnSpPr>
          <p:spPr>
            <a:xfrm>
              <a:off x="6722772" y="131251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0"/>
            <p:cNvCxnSpPr/>
            <p:nvPr/>
          </p:nvCxnSpPr>
          <p:spPr>
            <a:xfrm>
              <a:off x="6722772" y="16192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/>
          </p:nvCxnSpPr>
          <p:spPr>
            <a:xfrm>
              <a:off x="6722772" y="19065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6"/>
            <p:cNvCxnSpPr/>
            <p:nvPr/>
          </p:nvCxnSpPr>
          <p:spPr>
            <a:xfrm>
              <a:off x="6722772" y="2232731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/>
          </p:nvCxnSpPr>
          <p:spPr>
            <a:xfrm>
              <a:off x="6722772" y="25755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/>
          </p:nvCxnSpPr>
          <p:spPr>
            <a:xfrm>
              <a:off x="6722772" y="286288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/>
            <p:cNvCxnSpPr/>
            <p:nvPr/>
          </p:nvCxnSpPr>
          <p:spPr>
            <a:xfrm>
              <a:off x="6722772" y="318259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/>
            <p:cNvCxnSpPr/>
            <p:nvPr/>
          </p:nvCxnSpPr>
          <p:spPr>
            <a:xfrm>
              <a:off x="6722772" y="355442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3"/>
            <p:cNvCxnSpPr/>
            <p:nvPr/>
          </p:nvCxnSpPr>
          <p:spPr>
            <a:xfrm>
              <a:off x="6722772" y="387385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/>
            <p:nvPr/>
          </p:nvCxnSpPr>
          <p:spPr>
            <a:xfrm>
              <a:off x="6722772" y="418453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/>
            <p:cNvCxnSpPr/>
            <p:nvPr/>
          </p:nvCxnSpPr>
          <p:spPr>
            <a:xfrm>
              <a:off x="6722772" y="4488359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6"/>
            <p:cNvCxnSpPr/>
            <p:nvPr/>
          </p:nvCxnSpPr>
          <p:spPr>
            <a:xfrm>
              <a:off x="6722772" y="4880915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/>
            <p:cNvCxnSpPr/>
            <p:nvPr/>
          </p:nvCxnSpPr>
          <p:spPr>
            <a:xfrm>
              <a:off x="6722772" y="52267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/>
            <p:cNvCxnSpPr/>
            <p:nvPr/>
          </p:nvCxnSpPr>
          <p:spPr>
            <a:xfrm>
              <a:off x="6722772" y="560623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/>
            <p:cNvCxnSpPr/>
            <p:nvPr/>
          </p:nvCxnSpPr>
          <p:spPr>
            <a:xfrm>
              <a:off x="6722772" y="601038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o 60"/>
          <p:cNvGrpSpPr/>
          <p:nvPr/>
        </p:nvGrpSpPr>
        <p:grpSpPr>
          <a:xfrm>
            <a:off x="6822899" y="997062"/>
            <a:ext cx="4662152" cy="5021421"/>
            <a:chOff x="6722772" y="988962"/>
            <a:chExt cx="4662152" cy="5021421"/>
          </a:xfrm>
        </p:grpSpPr>
        <p:cxnSp>
          <p:nvCxnSpPr>
            <p:cNvPr id="62" name="Conector recto 61"/>
            <p:cNvCxnSpPr/>
            <p:nvPr/>
          </p:nvCxnSpPr>
          <p:spPr>
            <a:xfrm>
              <a:off x="6722772" y="98896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/>
            <p:cNvCxnSpPr/>
            <p:nvPr/>
          </p:nvCxnSpPr>
          <p:spPr>
            <a:xfrm>
              <a:off x="6722772" y="131251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3"/>
            <p:cNvCxnSpPr/>
            <p:nvPr/>
          </p:nvCxnSpPr>
          <p:spPr>
            <a:xfrm>
              <a:off x="6722772" y="16192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4"/>
            <p:cNvCxnSpPr/>
            <p:nvPr/>
          </p:nvCxnSpPr>
          <p:spPr>
            <a:xfrm>
              <a:off x="6722772" y="19065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5"/>
            <p:cNvCxnSpPr/>
            <p:nvPr/>
          </p:nvCxnSpPr>
          <p:spPr>
            <a:xfrm>
              <a:off x="6722772" y="2232731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6"/>
            <p:cNvCxnSpPr/>
            <p:nvPr/>
          </p:nvCxnSpPr>
          <p:spPr>
            <a:xfrm>
              <a:off x="6722772" y="257551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/>
            <p:cNvCxnSpPr/>
            <p:nvPr/>
          </p:nvCxnSpPr>
          <p:spPr>
            <a:xfrm>
              <a:off x="6722772" y="286288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cto 68"/>
            <p:cNvCxnSpPr/>
            <p:nvPr/>
          </p:nvCxnSpPr>
          <p:spPr>
            <a:xfrm>
              <a:off x="6722772" y="3182598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9"/>
            <p:cNvCxnSpPr/>
            <p:nvPr/>
          </p:nvCxnSpPr>
          <p:spPr>
            <a:xfrm>
              <a:off x="6722772" y="3554420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0"/>
            <p:cNvCxnSpPr/>
            <p:nvPr/>
          </p:nvCxnSpPr>
          <p:spPr>
            <a:xfrm>
              <a:off x="6722772" y="387385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1"/>
            <p:cNvCxnSpPr/>
            <p:nvPr/>
          </p:nvCxnSpPr>
          <p:spPr>
            <a:xfrm>
              <a:off x="6722772" y="4184532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/>
            <p:cNvCxnSpPr/>
            <p:nvPr/>
          </p:nvCxnSpPr>
          <p:spPr>
            <a:xfrm>
              <a:off x="6722772" y="4488359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/>
            <p:cNvCxnSpPr/>
            <p:nvPr/>
          </p:nvCxnSpPr>
          <p:spPr>
            <a:xfrm>
              <a:off x="6722772" y="4880915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/>
            <p:cNvCxnSpPr/>
            <p:nvPr/>
          </p:nvCxnSpPr>
          <p:spPr>
            <a:xfrm>
              <a:off x="6722772" y="522670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/>
            <p:cNvCxnSpPr/>
            <p:nvPr/>
          </p:nvCxnSpPr>
          <p:spPr>
            <a:xfrm>
              <a:off x="6722772" y="5606234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6"/>
            <p:cNvCxnSpPr/>
            <p:nvPr/>
          </p:nvCxnSpPr>
          <p:spPr>
            <a:xfrm>
              <a:off x="6722772" y="6010383"/>
              <a:ext cx="46621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25627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 advTm="2000">
        <p15:prstTrans prst="pageCurlDouble"/>
      </p:transition>
    </mc:Choice>
    <mc:Fallback xmlns="">
      <p:transition spd="slow" advTm="2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10</Words>
  <Application>Microsoft Office PowerPoint</Application>
  <PresentationFormat>Panorámica</PresentationFormat>
  <Paragraphs>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Mayerli Perez</dc:creator>
  <cp:lastModifiedBy>angel</cp:lastModifiedBy>
  <cp:revision>14</cp:revision>
  <dcterms:created xsi:type="dcterms:W3CDTF">2021-09-20T19:21:13Z</dcterms:created>
  <dcterms:modified xsi:type="dcterms:W3CDTF">2021-10-06T16:58:21Z</dcterms:modified>
</cp:coreProperties>
</file>