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A62B7-42F0-4295-BE39-591C9AA57E89}" type="datetimeFigureOut">
              <a:rPr lang="es-GT" smtClean="0"/>
              <a:t>6/10/2021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2970-C8C5-48D2-A286-7575DCB902F5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515331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A62B7-42F0-4295-BE39-591C9AA57E89}" type="datetimeFigureOut">
              <a:rPr lang="es-GT" smtClean="0"/>
              <a:t>6/10/2021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2970-C8C5-48D2-A286-7575DCB902F5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667519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A62B7-42F0-4295-BE39-591C9AA57E89}" type="datetimeFigureOut">
              <a:rPr lang="es-GT" smtClean="0"/>
              <a:t>6/10/2021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2970-C8C5-48D2-A286-7575DCB902F5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528916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A62B7-42F0-4295-BE39-591C9AA57E89}" type="datetimeFigureOut">
              <a:rPr lang="es-GT" smtClean="0"/>
              <a:t>6/10/2021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2970-C8C5-48D2-A286-7575DCB902F5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388915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A62B7-42F0-4295-BE39-591C9AA57E89}" type="datetimeFigureOut">
              <a:rPr lang="es-GT" smtClean="0"/>
              <a:t>6/10/2021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2970-C8C5-48D2-A286-7575DCB902F5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9227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A62B7-42F0-4295-BE39-591C9AA57E89}" type="datetimeFigureOut">
              <a:rPr lang="es-GT" smtClean="0"/>
              <a:t>6/10/2021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2970-C8C5-48D2-A286-7575DCB902F5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513593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A62B7-42F0-4295-BE39-591C9AA57E89}" type="datetimeFigureOut">
              <a:rPr lang="es-GT" smtClean="0"/>
              <a:t>6/10/2021</a:t>
            </a:fld>
            <a:endParaRPr lang="es-GT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2970-C8C5-48D2-A286-7575DCB902F5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25952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A62B7-42F0-4295-BE39-591C9AA57E89}" type="datetimeFigureOut">
              <a:rPr lang="es-GT" smtClean="0"/>
              <a:t>6/10/2021</a:t>
            </a:fld>
            <a:endParaRPr lang="es-G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2970-C8C5-48D2-A286-7575DCB902F5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723766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A62B7-42F0-4295-BE39-591C9AA57E89}" type="datetimeFigureOut">
              <a:rPr lang="es-GT" smtClean="0"/>
              <a:t>6/10/2021</a:t>
            </a:fld>
            <a:endParaRPr lang="es-GT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2970-C8C5-48D2-A286-7575DCB902F5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899995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A62B7-42F0-4295-BE39-591C9AA57E89}" type="datetimeFigureOut">
              <a:rPr lang="es-GT" smtClean="0"/>
              <a:t>6/10/2021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2970-C8C5-48D2-A286-7575DCB902F5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44732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A62B7-42F0-4295-BE39-591C9AA57E89}" type="datetimeFigureOut">
              <a:rPr lang="es-GT" smtClean="0"/>
              <a:t>6/10/2021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2970-C8C5-48D2-A286-7575DCB902F5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020223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A62B7-42F0-4295-BE39-591C9AA57E89}" type="datetimeFigureOut">
              <a:rPr lang="es-GT" smtClean="0"/>
              <a:t>6/10/2021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C2970-C8C5-48D2-A286-7575DCB902F5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813409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/>
          <p:cNvSpPr/>
          <p:nvPr/>
        </p:nvSpPr>
        <p:spPr>
          <a:xfrm>
            <a:off x="3786187" y="1843088"/>
            <a:ext cx="4800600" cy="315753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s-GT" dirty="0" smtClean="0">
                <a:latin typeface="AR JULIAN" panose="02000000000000000000" pitchFamily="2" charset="0"/>
              </a:rPr>
              <a:t>LA VIDA NO TIENE FORMULAS </a:t>
            </a:r>
          </a:p>
          <a:p>
            <a:pPr marL="285750" indent="-285750" algn="ctr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s-GT" dirty="0" smtClean="0">
                <a:latin typeface="AR JULIAN" panose="02000000000000000000" pitchFamily="2" charset="0"/>
              </a:rPr>
              <a:t>EXACTAS, ALGUNAS LECCIONES SE</a:t>
            </a:r>
          </a:p>
          <a:p>
            <a:pPr marL="285750" indent="-285750" algn="ctr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s-GT" dirty="0" smtClean="0">
                <a:latin typeface="AR JULIAN" panose="02000000000000000000" pitchFamily="2" charset="0"/>
              </a:rPr>
              <a:t>APRENDEN DE ERRORES</a:t>
            </a:r>
            <a:endParaRPr lang="es-GT" dirty="0">
              <a:latin typeface="AR JULIAN" panose="02000000000000000000" pitchFamily="2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357188" y="0"/>
            <a:ext cx="771525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sp>
        <p:nvSpPr>
          <p:cNvPr id="5" name="Rectángulo 4"/>
          <p:cNvSpPr/>
          <p:nvPr/>
        </p:nvSpPr>
        <p:spPr>
          <a:xfrm>
            <a:off x="1371600" y="0"/>
            <a:ext cx="300038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sp>
        <p:nvSpPr>
          <p:cNvPr id="6" name="Rectángulo 5"/>
          <p:cNvSpPr/>
          <p:nvPr/>
        </p:nvSpPr>
        <p:spPr>
          <a:xfrm>
            <a:off x="3371850" y="1871663"/>
            <a:ext cx="385763" cy="31289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sp>
        <p:nvSpPr>
          <p:cNvPr id="7" name="Elipse 6"/>
          <p:cNvSpPr/>
          <p:nvPr/>
        </p:nvSpPr>
        <p:spPr>
          <a:xfrm>
            <a:off x="3557588" y="2300288"/>
            <a:ext cx="357187" cy="44291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sp>
        <p:nvSpPr>
          <p:cNvPr id="8" name="Elipse 7"/>
          <p:cNvSpPr/>
          <p:nvPr/>
        </p:nvSpPr>
        <p:spPr>
          <a:xfrm>
            <a:off x="3538538" y="2909888"/>
            <a:ext cx="357187" cy="44291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sp>
        <p:nvSpPr>
          <p:cNvPr id="9" name="Elipse 8"/>
          <p:cNvSpPr/>
          <p:nvPr/>
        </p:nvSpPr>
        <p:spPr>
          <a:xfrm>
            <a:off x="3548063" y="3548063"/>
            <a:ext cx="357187" cy="44291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sp>
        <p:nvSpPr>
          <p:cNvPr id="10" name="Elipse 9"/>
          <p:cNvSpPr/>
          <p:nvPr/>
        </p:nvSpPr>
        <p:spPr>
          <a:xfrm>
            <a:off x="3543301" y="4314826"/>
            <a:ext cx="357187" cy="44291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cxnSp>
        <p:nvCxnSpPr>
          <p:cNvPr id="13" name="Conector recto 12"/>
          <p:cNvCxnSpPr/>
          <p:nvPr/>
        </p:nvCxnSpPr>
        <p:spPr>
          <a:xfrm>
            <a:off x="4300538" y="2457450"/>
            <a:ext cx="3743325" cy="14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4224338" y="3267075"/>
            <a:ext cx="3743325" cy="14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>
            <a:off x="4262439" y="3933826"/>
            <a:ext cx="3743325" cy="14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23292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 JULIAN</vt:lpstr>
      <vt:lpstr>Arial</vt:lpstr>
      <vt:lpstr>Calibri</vt:lpstr>
      <vt:lpstr>Calibri Light</vt:lpstr>
      <vt:lpstr>Wingdings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angel</dc:creator>
  <cp:lastModifiedBy>angel</cp:lastModifiedBy>
  <cp:revision>1</cp:revision>
  <dcterms:created xsi:type="dcterms:W3CDTF">2021-10-06T16:57:43Z</dcterms:created>
  <dcterms:modified xsi:type="dcterms:W3CDTF">2021-10-06T16:57:54Z</dcterms:modified>
</cp:coreProperties>
</file>