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4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1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4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6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7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5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0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7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1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5AF98-624B-4709-BBEA-EAA23B2F3A4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63513-BD1D-4E6A-BF5F-06EB02B768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9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06438" y="0"/>
            <a:ext cx="1083212" cy="6857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1983544" y="0"/>
            <a:ext cx="478302" cy="6857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4346916" y="1478865"/>
            <a:ext cx="5289453" cy="391433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 smtClean="0"/>
              <a:t>v</a:t>
            </a:r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4357463" y="1480623"/>
            <a:ext cx="492370" cy="38967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ipse 15"/>
          <p:cNvSpPr/>
          <p:nvPr/>
        </p:nvSpPr>
        <p:spPr>
          <a:xfrm>
            <a:off x="4491109" y="5030516"/>
            <a:ext cx="246185" cy="250583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upo 17"/>
          <p:cNvGrpSpPr/>
          <p:nvPr/>
        </p:nvGrpSpPr>
        <p:grpSpPr>
          <a:xfrm>
            <a:off x="4480557" y="1613168"/>
            <a:ext cx="267287" cy="3300630"/>
            <a:chOff x="4470008" y="1617784"/>
            <a:chExt cx="267287" cy="3300630"/>
          </a:xfrm>
        </p:grpSpPr>
        <p:sp>
          <p:nvSpPr>
            <p:cNvPr id="9" name="Elipse 8"/>
            <p:cNvSpPr/>
            <p:nvPr/>
          </p:nvSpPr>
          <p:spPr>
            <a:xfrm>
              <a:off x="4491110" y="1617784"/>
              <a:ext cx="246185" cy="211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Elipse 9"/>
            <p:cNvSpPr/>
            <p:nvPr/>
          </p:nvSpPr>
          <p:spPr>
            <a:xfrm>
              <a:off x="4491110" y="2044504"/>
              <a:ext cx="246185" cy="211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ipse 10"/>
            <p:cNvSpPr/>
            <p:nvPr/>
          </p:nvSpPr>
          <p:spPr>
            <a:xfrm>
              <a:off x="4491110" y="2471224"/>
              <a:ext cx="246185" cy="211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ipse 11"/>
            <p:cNvSpPr/>
            <p:nvPr/>
          </p:nvSpPr>
          <p:spPr>
            <a:xfrm>
              <a:off x="4491107" y="2885988"/>
              <a:ext cx="246185" cy="211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ipse 12"/>
            <p:cNvSpPr/>
            <p:nvPr/>
          </p:nvSpPr>
          <p:spPr>
            <a:xfrm>
              <a:off x="4470008" y="4141773"/>
              <a:ext cx="246183" cy="27884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ipse 13"/>
            <p:cNvSpPr/>
            <p:nvPr/>
          </p:nvSpPr>
          <p:spPr>
            <a:xfrm>
              <a:off x="4470008" y="3754084"/>
              <a:ext cx="246185" cy="211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ipse 14"/>
            <p:cNvSpPr/>
            <p:nvPr/>
          </p:nvSpPr>
          <p:spPr>
            <a:xfrm>
              <a:off x="4491107" y="4661308"/>
              <a:ext cx="246185" cy="25710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Elipse 16"/>
            <p:cNvSpPr/>
            <p:nvPr/>
          </p:nvSpPr>
          <p:spPr>
            <a:xfrm>
              <a:off x="4491109" y="3359967"/>
              <a:ext cx="246185" cy="211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" name="Conector recto 21"/>
          <p:cNvCxnSpPr/>
          <p:nvPr/>
        </p:nvCxnSpPr>
        <p:spPr>
          <a:xfrm>
            <a:off x="5401994" y="3388060"/>
            <a:ext cx="3460652" cy="56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0" name="Grupo 29"/>
          <p:cNvGrpSpPr/>
          <p:nvPr/>
        </p:nvGrpSpPr>
        <p:grpSpPr>
          <a:xfrm>
            <a:off x="5401994" y="2729132"/>
            <a:ext cx="3460652" cy="1032906"/>
            <a:chOff x="5401994" y="2729132"/>
            <a:chExt cx="3460652" cy="1032906"/>
          </a:xfrm>
        </p:grpSpPr>
        <p:cxnSp>
          <p:nvCxnSpPr>
            <p:cNvPr id="20" name="Conector recto 19"/>
            <p:cNvCxnSpPr/>
            <p:nvPr/>
          </p:nvCxnSpPr>
          <p:spPr>
            <a:xfrm>
              <a:off x="5401994" y="2729132"/>
              <a:ext cx="3460652" cy="5627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5401994" y="3064252"/>
              <a:ext cx="3460652" cy="5627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5401994" y="3705767"/>
              <a:ext cx="3460652" cy="5627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ángulo 23"/>
          <p:cNvSpPr/>
          <p:nvPr/>
        </p:nvSpPr>
        <p:spPr>
          <a:xfrm>
            <a:off x="5134708" y="2488938"/>
            <a:ext cx="372793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Vida esta llena de sorpresas, hay que vivirlas</a:t>
            </a:r>
            <a:endParaRPr lang="es-E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5940359" y="2871708"/>
            <a:ext cx="238392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Una a una y cada momento se</a:t>
            </a:r>
            <a:endParaRPr lang="es-E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6205529" y="3150642"/>
            <a:ext cx="157222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Tiene que disfrutar</a:t>
            </a:r>
            <a:endParaRPr lang="es-E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Ilustración de cheque verde, símbolo de marca de verificación iconos de  computadora, marca verde, diverso, ángulo png | PNGEg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78" b="98134" l="1437" r="974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62" y="2373778"/>
            <a:ext cx="520508" cy="40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57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2021-10-07T16:50:42Z</dcterms:created>
  <dcterms:modified xsi:type="dcterms:W3CDTF">2021-10-07T17:06:14Z</dcterms:modified>
</cp:coreProperties>
</file>