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CC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E301-EFDC-44A1-BEA0-2802000F8707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4FA15-23AF-40A0-9AF4-C2B0B9E8D71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537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E301-EFDC-44A1-BEA0-2802000F8707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4FA15-23AF-40A0-9AF4-C2B0B9E8D71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735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E301-EFDC-44A1-BEA0-2802000F8707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4FA15-23AF-40A0-9AF4-C2B0B9E8D71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5980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E301-EFDC-44A1-BEA0-2802000F8707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4FA15-23AF-40A0-9AF4-C2B0B9E8D71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351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E301-EFDC-44A1-BEA0-2802000F8707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4FA15-23AF-40A0-9AF4-C2B0B9E8D71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19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E301-EFDC-44A1-BEA0-2802000F8707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4FA15-23AF-40A0-9AF4-C2B0B9E8D71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168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E301-EFDC-44A1-BEA0-2802000F8707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4FA15-23AF-40A0-9AF4-C2B0B9E8D71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330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E301-EFDC-44A1-BEA0-2802000F8707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4FA15-23AF-40A0-9AF4-C2B0B9E8D71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758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E301-EFDC-44A1-BEA0-2802000F8707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4FA15-23AF-40A0-9AF4-C2B0B9E8D71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05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E301-EFDC-44A1-BEA0-2802000F8707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4FA15-23AF-40A0-9AF4-C2B0B9E8D71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5885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E301-EFDC-44A1-BEA0-2802000F8707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4FA15-23AF-40A0-9AF4-C2B0B9E8D71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617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E301-EFDC-44A1-BEA0-2802000F8707}" type="datetimeFigureOut">
              <a:rPr lang="es-GT" smtClean="0"/>
              <a:t>28/07/2021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4FA15-23AF-40A0-9AF4-C2B0B9E8D71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68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917243" y="1610574"/>
            <a:ext cx="6766560" cy="1672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 Adulsa Script" panose="03000503000000000000" pitchFamily="66" charset="0"/>
              </a:rPr>
              <a:t>El cosmos y el universo</a:t>
            </a:r>
          </a:p>
        </p:txBody>
      </p:sp>
      <p:pic>
        <p:nvPicPr>
          <p:cNvPr id="1026" name="Picture 2" descr="El cosmo y el Universo El cosmo 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16" y="3311060"/>
            <a:ext cx="3803596" cy="28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 | Enredaderas, Guardas decorativas, Enrredade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8" y="333095"/>
            <a:ext cx="33528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 | Enredaderas, Guardas decorativas, Enrredade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4116" y="4038599"/>
            <a:ext cx="33528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6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31521" y="666206"/>
            <a:ext cx="5969724" cy="19463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800" dirty="0">
                <a:solidFill>
                  <a:schemeClr val="tx1"/>
                </a:solidFill>
                <a:latin typeface="Cold Outside" panose="02000500000000000000" pitchFamily="2" charset="0"/>
              </a:rPr>
              <a:t>Los planetas interiores, telúricos o terrestres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31521" y="2495006"/>
            <a:ext cx="5943600" cy="39841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</a:rPr>
              <a:t>Planetas rocosos: también denominados telúricos, o terrestres, son cuerpos de densidad elevada, formados principalmente por materiales rocosos y metálicos, con una estructura interna bien diferenciada, y con un tamaño relativamente similar, entre ellos se encuentran Mercurio, Venus, Tierra, Marte, y Plutón.</a:t>
            </a:r>
            <a:endParaRPr lang="es-GT" sz="24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023" y="1462087"/>
            <a:ext cx="3467645" cy="33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6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40737" y="1074646"/>
            <a:ext cx="7288306" cy="1627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s-GT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lgerian" panose="04020705040A02060702" pitchFamily="82" charset="0"/>
              </a:rPr>
              <a:t>La vía láctea y el sistema solar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67" y="2501153"/>
            <a:ext cx="4298257" cy="24070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956" y="2701740"/>
            <a:ext cx="3999939" cy="25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64024" y="900953"/>
            <a:ext cx="9950823" cy="1438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Bunny Baby" panose="02000506000000020004" pitchFamily="50" charset="0"/>
              </a:rPr>
              <a:t>Características de la tierra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96789" y="1066372"/>
            <a:ext cx="102063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66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unny Baby" panose="02000506000000020004" pitchFamily="50" charset="0"/>
              </a:rPr>
              <a:t>Características de la tierra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64024" y="2174368"/>
            <a:ext cx="4894729" cy="45357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GT" sz="3200" dirty="0">
                <a:solidFill>
                  <a:schemeClr val="tx1"/>
                </a:solidFill>
                <a:latin typeface="Arial Black" panose="020B0A04020102020204" pitchFamily="34" charset="0"/>
              </a:rPr>
              <a:t>Origen del planeta tierra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GT" sz="3200" dirty="0">
                <a:solidFill>
                  <a:schemeClr val="tx1"/>
                </a:solidFill>
                <a:latin typeface="Arial Black" panose="020B0A04020102020204" pitchFamily="34" charset="0"/>
              </a:rPr>
              <a:t>Magnetismo de la tierra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GT" sz="3200" dirty="0">
                <a:solidFill>
                  <a:schemeClr val="tx1"/>
                </a:solidFill>
                <a:latin typeface="Arial Black" panose="020B0A04020102020204" pitchFamily="34" charset="0"/>
              </a:rPr>
              <a:t>Estructura de la tierra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GT" sz="3200" dirty="0">
                <a:solidFill>
                  <a:schemeClr val="tx1"/>
                </a:solidFill>
                <a:latin typeface="Arial Black" panose="020B0A04020102020204" pitchFamily="34" charset="0"/>
              </a:rPr>
              <a:t>Movimiento de la tierra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969" y="2747894"/>
            <a:ext cx="4938214" cy="27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71800" y="94130"/>
            <a:ext cx="5688106" cy="1922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Lets Espresso" pitchFamily="2" charset="0"/>
              </a:rPr>
              <a:t>Movimientos de la tierra </a:t>
            </a:r>
          </a:p>
        </p:txBody>
      </p:sp>
      <p:sp>
        <p:nvSpPr>
          <p:cNvPr id="5" name="AutoShape 2" descr="Características de la Tierra que la hacen un planeta habi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6" name="Rectángulo 5"/>
          <p:cNvSpPr/>
          <p:nvPr/>
        </p:nvSpPr>
        <p:spPr>
          <a:xfrm>
            <a:off x="3369352" y="618565"/>
            <a:ext cx="5478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5400" dirty="0">
                <a:latin typeface="Lets Espresso" pitchFamily="2" charset="0"/>
              </a:rPr>
              <a:t>Movimientos de la tierra</a:t>
            </a:r>
            <a:endParaRPr lang="es-GT" sz="5400" dirty="0"/>
          </a:p>
        </p:txBody>
      </p:sp>
      <p:sp>
        <p:nvSpPr>
          <p:cNvPr id="7" name="Rectángulo 6"/>
          <p:cNvSpPr/>
          <p:nvPr/>
        </p:nvSpPr>
        <p:spPr>
          <a:xfrm>
            <a:off x="753034" y="1775012"/>
            <a:ext cx="5163671" cy="7126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dirty="0">
                <a:solidFill>
                  <a:schemeClr val="tx1"/>
                </a:solidFill>
                <a:latin typeface="Arial Black" panose="020B0A04020102020204" pitchFamily="34" charset="0"/>
              </a:rPr>
              <a:t>El movimiento de rotación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53035" y="2487706"/>
            <a:ext cx="5163670" cy="1680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GT" dirty="0">
                <a:solidFill>
                  <a:schemeClr val="tx1"/>
                </a:solidFill>
              </a:rPr>
              <a:t>Puntos cardinales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GT" dirty="0">
                <a:solidFill>
                  <a:schemeClr val="tx1"/>
                </a:solidFill>
              </a:rPr>
              <a:t>Coordinación geográfica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GT" dirty="0">
                <a:solidFill>
                  <a:schemeClr val="tx1"/>
                </a:solidFill>
              </a:rPr>
              <a:t>Coordenadas geográficas 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916706" y="1775012"/>
            <a:ext cx="4961965" cy="7126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solidFill>
                  <a:schemeClr val="tx1"/>
                </a:solidFill>
                <a:latin typeface="Arial Black" panose="020B0A04020102020204" pitchFamily="34" charset="0"/>
              </a:rPr>
              <a:t>Movimiento de la tierra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916705" y="2487706"/>
            <a:ext cx="4961966" cy="1680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GT" dirty="0">
                <a:solidFill>
                  <a:schemeClr val="tx1"/>
                </a:solidFill>
              </a:rPr>
              <a:t>La traslación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GT" dirty="0">
                <a:solidFill>
                  <a:schemeClr val="tx1"/>
                </a:solidFill>
              </a:rPr>
              <a:t>Nutación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91" y="4316505"/>
            <a:ext cx="3624780" cy="22591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535" y="4288107"/>
            <a:ext cx="2359959" cy="22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1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54927" y="669778"/>
            <a:ext cx="8490856" cy="1211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s-GT" sz="3600" dirty="0">
                <a:ln>
                  <a:solidFill>
                    <a:srgbClr val="CC99FF"/>
                  </a:solidFill>
                </a:ln>
                <a:solidFill>
                  <a:schemeClr val="tx1"/>
                </a:solidFill>
                <a:latin typeface="No Virus" pitchFamily="50" charset="0"/>
              </a:rPr>
              <a:t>Puntos cardinales </a:t>
            </a:r>
          </a:p>
        </p:txBody>
      </p:sp>
      <p:sp>
        <p:nvSpPr>
          <p:cNvPr id="6" name="AutoShape 2" descr="Los cinco movimientos de la Tierra - Nauk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23" y="2461940"/>
            <a:ext cx="2619512" cy="26195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12" y="2461940"/>
            <a:ext cx="4048534" cy="28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3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24743" y="757645"/>
            <a:ext cx="7236823" cy="1528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s-GT" sz="3600" dirty="0">
                <a:solidFill>
                  <a:schemeClr val="tx1"/>
                </a:solidFill>
                <a:latin typeface="Showcard Gothic" panose="04020904020102020604" pitchFamily="82" charset="0"/>
              </a:rPr>
              <a:t>Coordenadas geográficas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9" y="2804568"/>
            <a:ext cx="4456525" cy="2707958"/>
          </a:xfrm>
          <a:prstGeom prst="rect">
            <a:avLst/>
          </a:prstGeom>
        </p:spPr>
      </p:pic>
      <p:pic>
        <p:nvPicPr>
          <p:cNvPr id="6148" name="Picture 4" descr="4. Componentes de las Coordenadas geográficas Latitud (a) y Longitud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1" y="2804568"/>
            <a:ext cx="5842209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3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90949" y="431074"/>
            <a:ext cx="5564777" cy="1724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000" dirty="0">
                <a:solidFill>
                  <a:schemeClr val="tx1"/>
                </a:solidFill>
                <a:latin typeface="Cold Outside" panose="02000500000000000000" pitchFamily="2" charset="0"/>
              </a:rPr>
              <a:t>Usos horarios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83280" y="792368"/>
            <a:ext cx="4297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6000" dirty="0">
                <a:solidFill>
                  <a:srgbClr val="00CC00"/>
                </a:solidFill>
                <a:latin typeface="Cold Outside" panose="02000500000000000000" pitchFamily="2" charset="0"/>
              </a:rPr>
              <a:t>Usos horarios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75" y="2155371"/>
            <a:ext cx="4237945" cy="25194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152" y="2981596"/>
            <a:ext cx="4620441" cy="25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8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56263" y="365761"/>
            <a:ext cx="5172892" cy="169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s-GT" sz="5400" dirty="0">
                <a:solidFill>
                  <a:schemeClr val="tx1"/>
                </a:solidFill>
                <a:latin typeface="Bunny Baby" panose="02000506000000020004" pitchFamily="50" charset="0"/>
              </a:rPr>
              <a:t>Zonas</a:t>
            </a:r>
            <a:r>
              <a:rPr lang="es-GT" sz="5400" dirty="0">
                <a:latin typeface="Bunny Baby" panose="02000506000000020004" pitchFamily="50" charset="0"/>
              </a:rPr>
              <a:t> </a:t>
            </a:r>
            <a:r>
              <a:rPr lang="es-GT" sz="5400" dirty="0">
                <a:solidFill>
                  <a:schemeClr val="tx1"/>
                </a:solidFill>
                <a:latin typeface="Bunny Baby" panose="02000506000000020004" pitchFamily="50" charset="0"/>
              </a:rPr>
              <a:t>térmicas</a:t>
            </a:r>
            <a:r>
              <a:rPr lang="es-GT" sz="5400" dirty="0">
                <a:latin typeface="Bunny Baby" panose="02000506000000020004" pitchFamily="50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23" y="2341244"/>
            <a:ext cx="3856536" cy="27650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959" y="2757894"/>
            <a:ext cx="3427504" cy="28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6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26971" y="640080"/>
            <a:ext cx="4062548" cy="1201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400" dirty="0">
                <a:ln>
                  <a:solidFill>
                    <a:srgbClr val="66FFFF"/>
                  </a:solidFill>
                </a:ln>
                <a:solidFill>
                  <a:schemeClr val="tx1"/>
                </a:solidFill>
                <a:latin typeface="Algerian" panose="04020705040A02060702" pitchFamily="82" charset="0"/>
              </a:rPr>
              <a:t>Estaciones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82" y="2371385"/>
            <a:ext cx="4362061" cy="24427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92" y="3449547"/>
            <a:ext cx="5190475" cy="27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51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132</Words>
  <Application>Microsoft Office PowerPoint</Application>
  <PresentationFormat>Panorámica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marlo</dc:creator>
  <cp:lastModifiedBy>Usuario desconocido</cp:lastModifiedBy>
  <cp:revision>8</cp:revision>
  <dcterms:created xsi:type="dcterms:W3CDTF">2021-07-28T19:06:32Z</dcterms:created>
  <dcterms:modified xsi:type="dcterms:W3CDTF">2021-07-28T20:13:02Z</dcterms:modified>
</cp:coreProperties>
</file>