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4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7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6034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18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8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76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14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9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1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4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1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9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0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6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7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53FC66-556F-4CEC-9EB7-C644F210CCE2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EF6A6-F74A-437D-A550-25645305E8D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72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76530" y="1416676"/>
            <a:ext cx="56667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Nombre: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Frisly Danilo López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López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dirty="0" smtClean="0"/>
              <a:t>Carrea: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4to Perito En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Administración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 Empresas </a:t>
            </a:r>
          </a:p>
          <a:p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dirty="0" smtClean="0"/>
              <a:t>Curso: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Administración </a:t>
            </a:r>
            <a:endParaRPr lang="es-E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dirty="0" smtClean="0"/>
              <a:t>Catedrática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Sonya Mayte Escobar Aguilar </a:t>
            </a:r>
          </a:p>
          <a:p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dirty="0" smtClean="0"/>
              <a:t>Año: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2021</a:t>
            </a:r>
          </a:p>
          <a:p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dirty="0" smtClean="0"/>
              <a:t>Establecimiento: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IPRAM </a:t>
            </a:r>
          </a:p>
          <a:p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INSTITUTO PRIVADO RAFAEL AREVALO MARTINEZ  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9602" y="3959515"/>
            <a:ext cx="23431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60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897746" y="1197734"/>
            <a:ext cx="45333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EMPOWERMENT</a:t>
            </a:r>
            <a:endParaRPr lang="en-US" sz="4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457" y="2745346"/>
            <a:ext cx="4365939" cy="295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36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056844" y="1545464"/>
            <a:ext cx="2665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smtClean="0"/>
              <a:t>EMPOWERMENT</a:t>
            </a:r>
            <a:endParaRPr lang="en-US" sz="2400"/>
          </a:p>
        </p:txBody>
      </p:sp>
      <p:sp>
        <p:nvSpPr>
          <p:cNvPr id="4" name="CuadroTexto 3"/>
          <p:cNvSpPr txBox="1"/>
          <p:nvPr/>
        </p:nvSpPr>
        <p:spPr>
          <a:xfrm>
            <a:off x="1622738" y="2730321"/>
            <a:ext cx="3541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2"/>
                </a:solidFill>
              </a:rPr>
              <a:t>Quiere </a:t>
            </a:r>
            <a:r>
              <a:rPr lang="es-ES" smtClean="0">
                <a:solidFill>
                  <a:schemeClr val="accent2"/>
                </a:solidFill>
              </a:rPr>
              <a:t>decir potenciación </a:t>
            </a:r>
            <a:endParaRPr lang="es-ES" dirty="0" smtClean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2"/>
                </a:solidFill>
              </a:rPr>
              <a:t>Empoderamiento</a:t>
            </a:r>
            <a:r>
              <a:rPr lang="es-ES" dirty="0" smtClean="0"/>
              <a:t>.</a:t>
            </a:r>
            <a:endParaRPr lang="en-US"/>
          </a:p>
        </p:txBody>
      </p:sp>
      <p:sp>
        <p:nvSpPr>
          <p:cNvPr id="5" name="CuadroTexto 4"/>
          <p:cNvSpPr txBox="1"/>
          <p:nvPr/>
        </p:nvSpPr>
        <p:spPr>
          <a:xfrm>
            <a:off x="1622738" y="4340180"/>
            <a:ext cx="25242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2"/>
                </a:solidFill>
              </a:rPr>
              <a:t>Es el proceso de facultar poder y autoridad a los empleados y concederles el sentimiento de que son dueños de su trabajo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Empowerment - Qué es, ventajas, problemas que resuel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807" y="2435180"/>
            <a:ext cx="497366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4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309870" y="940158"/>
            <a:ext cx="3567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/>
              <a:t>FACULTAR ; CAMBIO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287886" y="2292439"/>
            <a:ext cx="2820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2"/>
                </a:solidFill>
              </a:rPr>
              <a:t>Facultar exige cambios en las organizaciones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455312" y="3734873"/>
            <a:ext cx="2653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mtClean="0">
                <a:solidFill>
                  <a:schemeClr val="accent2"/>
                </a:solidFill>
              </a:rPr>
              <a:t>No existe burocracia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455312" y="5203065"/>
            <a:ext cx="4778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2"/>
                </a:solidFill>
              </a:rPr>
              <a:t>Gerentes y empleados tienen que estar abiertos a </a:t>
            </a:r>
            <a:r>
              <a:rPr lang="es-ES" smtClean="0">
                <a:solidFill>
                  <a:schemeClr val="accent2"/>
                </a:solidFill>
              </a:rPr>
              <a:t>ala capacitación  constante</a:t>
            </a:r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3074" name="Picture 2" descr="10,718 Empowerment Fotos - Libres de Derechos y Gratuitas de Dreams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316" y="2028623"/>
            <a:ext cx="3667214" cy="317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1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069724" y="965915"/>
            <a:ext cx="2150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smtClean="0"/>
              <a:t>GERENTE</a:t>
            </a:r>
            <a:endParaRPr lang="en-US" sz="3600"/>
          </a:p>
        </p:txBody>
      </p:sp>
      <p:sp>
        <p:nvSpPr>
          <p:cNvPr id="3" name="CuadroTexto 2"/>
          <p:cNvSpPr txBox="1"/>
          <p:nvPr/>
        </p:nvSpPr>
        <p:spPr>
          <a:xfrm>
            <a:off x="1596980" y="2112135"/>
            <a:ext cx="1159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/>
              <a:t>ANTES </a:t>
            </a:r>
            <a:endParaRPr lang="en-US"/>
          </a:p>
        </p:txBody>
      </p:sp>
      <p:sp>
        <p:nvSpPr>
          <p:cNvPr id="4" name="CuadroTexto 3"/>
          <p:cNvSpPr txBox="1"/>
          <p:nvPr/>
        </p:nvSpPr>
        <p:spPr>
          <a:xfrm>
            <a:off x="1596980" y="3236755"/>
            <a:ext cx="1159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s-ES" smtClean="0">
                <a:solidFill>
                  <a:schemeClr val="accent2"/>
                </a:solidFill>
              </a:rPr>
              <a:t>Dirigir</a:t>
            </a:r>
            <a:r>
              <a:rPr lang="es-ES" smtClean="0"/>
              <a:t> </a:t>
            </a:r>
            <a:endParaRPr lang="en-US"/>
          </a:p>
        </p:txBody>
      </p:sp>
      <p:sp>
        <p:nvSpPr>
          <p:cNvPr id="5" name="CuadroTexto 4"/>
          <p:cNvSpPr txBox="1"/>
          <p:nvPr/>
        </p:nvSpPr>
        <p:spPr>
          <a:xfrm>
            <a:off x="1596979" y="3992043"/>
            <a:ext cx="154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>
                <a:solidFill>
                  <a:schemeClr val="accent2"/>
                </a:solidFill>
              </a:rPr>
              <a:t>Controlar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596980" y="4696224"/>
            <a:ext cx="131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>
                <a:solidFill>
                  <a:schemeClr val="accent2"/>
                </a:solidFill>
              </a:rPr>
              <a:t>Supervisar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928834" y="2112135"/>
            <a:ext cx="118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/>
              <a:t>HOY </a:t>
            </a:r>
            <a:endParaRPr lang="en-US"/>
          </a:p>
        </p:txBody>
      </p:sp>
      <p:sp>
        <p:nvSpPr>
          <p:cNvPr id="8" name="CuadroTexto 7"/>
          <p:cNvSpPr txBox="1"/>
          <p:nvPr/>
        </p:nvSpPr>
        <p:spPr>
          <a:xfrm>
            <a:off x="6903076" y="3236755"/>
            <a:ext cx="2511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2"/>
                </a:solidFill>
              </a:rPr>
              <a:t>Coordinar acciones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928834" y="3992043"/>
            <a:ext cx="2137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>
                <a:solidFill>
                  <a:schemeClr val="accent2"/>
                </a:solidFill>
              </a:rPr>
              <a:t>Dar Libertad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018986" y="5065556"/>
            <a:ext cx="2498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>
                <a:solidFill>
                  <a:schemeClr val="accent2"/>
                </a:solidFill>
              </a:rPr>
              <a:t>Tener fe en la gente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3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04563" y="1107583"/>
            <a:ext cx="36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/>
              <a:t>ENPOWERMEN ES SINONIMO DE :</a:t>
            </a:r>
            <a:endParaRPr lang="en-US"/>
          </a:p>
        </p:txBody>
      </p:sp>
      <p:sp>
        <p:nvSpPr>
          <p:cNvPr id="4" name="CuadroTexto 3"/>
          <p:cNvSpPr txBox="1"/>
          <p:nvPr/>
        </p:nvSpPr>
        <p:spPr>
          <a:xfrm>
            <a:off x="2279561" y="2807594"/>
            <a:ext cx="457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CAMBIO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ENERGIZAR A SU GRUPO DE TRABAJO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ACTIVAR EL POTENCIAL DE LA GENTE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FACULTAR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DAR PODER</a:t>
            </a:r>
          </a:p>
        </p:txBody>
      </p:sp>
    </p:spTree>
    <p:extLst>
      <p:ext uri="{BB962C8B-B14F-4D97-AF65-F5344CB8AC3E}">
        <p14:creationId xmlns:p14="http://schemas.microsoft.com/office/powerpoint/2010/main" val="259557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45476" y="759854"/>
            <a:ext cx="3296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smtClean="0"/>
              <a:t>EMPRESA TRADICIONAL</a:t>
            </a:r>
            <a:endParaRPr lang="en-US" sz="2000"/>
          </a:p>
        </p:txBody>
      </p:sp>
      <p:sp>
        <p:nvSpPr>
          <p:cNvPr id="3" name="CuadroTexto 2"/>
          <p:cNvSpPr txBox="1"/>
          <p:nvPr/>
        </p:nvSpPr>
        <p:spPr>
          <a:xfrm>
            <a:off x="2228045" y="1893194"/>
            <a:ext cx="65811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EL PUESTO PERTENECE A LA EMPRESA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SOLO SE RECIBEN ORDENES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SU PUESTO NO IMPORTA REALMENTE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USTED NO PUEDE OPINAR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TIENE POCO O NINGUN CONTROL SOBRE </a:t>
            </a:r>
            <a:r>
              <a:rPr lang="es-ES" smtClean="0">
                <a:solidFill>
                  <a:schemeClr val="accent2"/>
                </a:solidFill>
              </a:rPr>
              <a:t>EL TRABAJO</a:t>
            </a:r>
          </a:p>
          <a:p>
            <a:endParaRPr lang="es-ES" dirty="0" smtClean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 smtClean="0">
                <a:solidFill>
                  <a:schemeClr val="accent2"/>
                </a:solidFill>
              </a:rPr>
              <a:t>SU PUESTO ES DIFERENTE A LO QUE USTED ES 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29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858</TotalTime>
  <Words>160</Words>
  <Application>Microsoft Office PowerPoint</Application>
  <PresentationFormat>Panorámica</PresentationFormat>
  <Paragraphs>52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8</cp:revision>
  <dcterms:created xsi:type="dcterms:W3CDTF">2021-10-20T05:10:08Z</dcterms:created>
  <dcterms:modified xsi:type="dcterms:W3CDTF">2021-10-20T19:29:45Z</dcterms:modified>
</cp:coreProperties>
</file>