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ags/tag5.xml" ContentType="application/vnd.openxmlformats-officedocument.presentationml.tags+xml"/>
  <Override PartName="/ppt/slides/slide3.xml" ContentType="application/vnd.openxmlformats-officedocument.presentationml.slide+xml"/>
  <Override PartName="/ppt/tags/tag6.xml" ContentType="application/vnd.openxmlformats-officedocument.presentationml.tags+xml"/>
  <Override PartName="/ppt/slides/slide4.xml" ContentType="application/vnd.openxmlformats-officedocument.presentationml.slide+xml"/>
  <Override PartName="/ppt/tags/tag7.xml" ContentType="application/vnd.openxmlformats-officedocument.presentationml.tags+xml"/>
  <Override PartName="/ppt/slides/slide5.xml" ContentType="application/vnd.openxmlformats-officedocument.presentationml.slide+xml"/>
  <Override PartName="/ppt/tags/tag8.xml" ContentType="application/vnd.openxmlformats-officedocument.presentationml.tags+xml"/>
  <Override PartName="/ppt/slides/slide6.xml" ContentType="application/vnd.openxmlformats-officedocument.presentationml.slide+xml"/>
  <Override PartName="/ppt/tags/tag9.xml" ContentType="application/vnd.openxmlformats-officedocument.presentationml.tag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removePersonalInfoOnSave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FF3399"/>
    <a:srgbClr val="9FA3AC"/>
    <a:srgbClr val="E7E0D0"/>
    <a:srgbClr val="54859F"/>
    <a:srgbClr val="55869F"/>
    <a:srgbClr val="DDDDDD"/>
    <a:srgbClr val="7FB1A9"/>
    <a:srgbClr val="567B27"/>
    <a:srgbClr val="FFFFFF"/>
    <a:srgbClr val="22D7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1860" autoAdjust="0"/>
    <p:restoredTop sz="94660"/>
  </p:normalViewPr>
  <p:slideViewPr>
    <p:cSldViewPr snapToGrid="0">
      <p:cViewPr>
        <p:scale>
          <a:sx n="84" d="100"/>
          <a:sy n="84" d="100"/>
        </p:scale>
        <p:origin x="-7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4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F9B84EA-7D68-4D60-9CB1-D50884785D1C}" type="datetimeFigureOut">
              <a:rPr altLang="en-US" lang="zh-CN" smtClean="0"/>
              <a:t>2021/10/22</a:t>
            </a:fld>
            <a:endParaRPr altLang="en-US" lang="zh-CN"/>
          </a:p>
        </p:txBody>
      </p:sp>
      <p:sp>
        <p:nvSpPr>
          <p:cNvPr id="104865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5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D4E0FC9-F1F8-4FAE-9988-3BA365CFD46F}" type="slidenum">
              <a:rPr altLang="en-US" lang="zh-CN" smtClean="0"/>
              <a:t>‹Nº›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altLang="en-US" lang="zh-CN"/>
          </a:p>
        </p:txBody>
      </p:sp>
      <p:sp>
        <p:nvSpPr>
          <p:cNvPr id="104864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7F25A8C7-CC1A-4A08-9B4B-31F43B054C7F}" type="datetimeFigureOut">
              <a:rPr altLang="en-US" lang="zh-CN" smtClean="0"/>
              <a:t>2021/10/22</a:t>
            </a:fld>
            <a:endParaRPr altLang="en-US" lang="zh-CN"/>
          </a:p>
        </p:txBody>
      </p:sp>
      <p:sp>
        <p:nvSpPr>
          <p:cNvPr id="1048644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64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64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altLang="en-US" lang="zh-CN"/>
          </a:p>
        </p:txBody>
      </p:sp>
      <p:sp>
        <p:nvSpPr>
          <p:cNvPr id="104864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F9E1B693-632D-4080-9CF6-EA28B66DC801}" type="slidenum">
              <a:rPr altLang="en-US" lang="zh-CN" smtClean="0"/>
              <a:t>‹Nº›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b="0" sz="7200"/>
            </a:lvl1pPr>
          </a:lstStyle>
          <a:p>
            <a:r>
              <a:rPr altLang="en-US" dirty="0" lang="zh-CN"/>
              <a:t>单击此处编辑标题</a:t>
            </a:r>
          </a:p>
        </p:txBody>
      </p:sp>
      <p:sp>
        <p:nvSpPr>
          <p:cNvPr id="1048596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algn="ctr" indent="0" marL="0">
              <a:buNone/>
              <a:defRPr sz="18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dirty="0" lang="zh-CN"/>
              <a:t>单击此处编辑母版副标题样式</a:t>
            </a:r>
          </a:p>
        </p:txBody>
      </p:sp>
      <p:sp>
        <p:nvSpPr>
          <p:cNvPr id="104859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altLang="en-US" lang="zh-CN" smtClean="0"/>
              <a:t>2021/10/22</a:t>
            </a:fld>
            <a:endParaRPr altLang="en-US" dirty="0" lang="zh-CN"/>
          </a:p>
        </p:txBody>
      </p:sp>
      <p:sp>
        <p:nvSpPr>
          <p:cNvPr id="104859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altLang="en-US" lang="zh-CN" smtClean="0"/>
              <a:t>‹Nº›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1514436">
            <a:off x="6300718" y="-2601021"/>
            <a:ext cx="8977380" cy="5533714"/>
          </a:xfrm>
          <a:prstGeom prst="rect"/>
        </p:spPr>
      </p:pic>
      <p:pic>
        <p:nvPicPr>
          <p:cNvPr id="2097154" name="图片 3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1514436">
            <a:off x="-3474272" y="5204830"/>
            <a:ext cx="8977380" cy="5533714"/>
          </a:xfrm>
          <a:prstGeom prst="rect"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矩形 2"/>
          <p:cNvSpPr/>
          <p:nvPr userDrawn="1"/>
        </p:nvSpPr>
        <p:spPr>
          <a:xfrm>
            <a:off x="337499" y="279742"/>
            <a:ext cx="11517001" cy="6298834"/>
          </a:xfrm>
          <a:prstGeom prst="rect"/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 useBgFill="1">
        <p:nvSpPr>
          <p:cNvPr id="1048605" name="等腰三角形 5"/>
          <p:cNvSpPr>
            <a:spLocks noChangeAspect="1"/>
          </p:cNvSpPr>
          <p:nvPr userDrawn="1"/>
        </p:nvSpPr>
        <p:spPr>
          <a:xfrm flipV="1">
            <a:off x="5916046" y="279742"/>
            <a:ext cx="359906" cy="310288"/>
          </a:xfrm>
          <a:prstGeom prst="triangle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2000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Tm="2000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756213" y="0"/>
            <a:ext cx="5435788" cy="6858003"/>
          </a:xfrm>
          <a:custGeom>
            <a:avLst/>
            <a:gdLst>
              <a:gd name="connsiteX0" fmla="*/ 2130130 w 5435788"/>
              <a:gd name="connsiteY0" fmla="*/ 0 h 6858002"/>
              <a:gd name="connsiteX1" fmla="*/ 5435788 w 5435788"/>
              <a:gd name="connsiteY1" fmla="*/ 0 h 6858002"/>
              <a:gd name="connsiteX2" fmla="*/ 5435788 w 5435788"/>
              <a:gd name="connsiteY2" fmla="*/ 6858002 h 6858002"/>
              <a:gd name="connsiteX3" fmla="*/ 0 w 5435788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88" h="6858002">
                <a:moveTo>
                  <a:pt x="2130130" y="0"/>
                </a:moveTo>
                <a:lnTo>
                  <a:pt x="5435788" y="0"/>
                </a:lnTo>
                <a:lnTo>
                  <a:pt x="5435788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bIns="34290" lIns="68580" rIns="68580" tIns="34290" wrap="square">
            <a:noAutofit/>
          </a:bodyPr>
          <a:p>
            <a:endParaRPr altLang="en-US"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 p14:dur="3000"/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9000" b="-9000"/>
          </a:stretch>
        </a:blip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矩形 1"/>
          <p:cNvSpPr/>
          <p:nvPr userDrawn="1"/>
        </p:nvSpPr>
        <p:spPr>
          <a:xfrm flipH="1">
            <a:off x="0" y="0"/>
            <a:ext cx="12192000" cy="6858000"/>
          </a:xfrm>
          <a:prstGeom prst="rect"/>
          <a:gradFill>
            <a:gsLst>
              <a:gs pos="31000">
                <a:schemeClr val="accent1">
                  <a:lumMod val="5000"/>
                  <a:lumOff val="95000"/>
                  <a:alpha val="19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2400" lang="zh-CN"/>
          </a:p>
        </p:txBody>
      </p:sp>
    </p:spTree>
  </p:cSld>
  <p:clrMapOvr>
    <a:masterClrMapping/>
  </p:clrMapOvr>
  <p:transition advClick="0" advTm="1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/>
        </p:spPr>
        <p:txBody>
          <a:bodyPr/>
          <a:p>
            <a:fld id="{86CB4B4D-7CA3-9044-876B-883B54F8677D}" type="slidenum">
              <a:t>‹Nº›</a:t>
            </a:fld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altLang="en-US" dirty="0" lang="zh-CN"/>
              <a:t>单击此处编辑母版标题样式</a:t>
            </a:r>
          </a:p>
        </p:txBody>
      </p:sp>
      <p:sp>
        <p:nvSpPr>
          <p:cNvPr id="104858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altLang="en-US" dirty="0" lang="zh-CN"/>
              <a:t>单击此处编辑母版文本样式</a:t>
            </a:r>
          </a:p>
          <a:p>
            <a:pPr lvl="1"/>
            <a:r>
              <a:rPr altLang="en-US" dirty="0" lang="zh-CN"/>
              <a:t>第二级</a:t>
            </a:r>
          </a:p>
          <a:p>
            <a:pPr lvl="2"/>
            <a:r>
              <a:rPr altLang="en-US" dirty="0" lang="zh-CN"/>
              <a:t>第三级</a:t>
            </a:r>
          </a:p>
          <a:p>
            <a:pPr lvl="3"/>
            <a:r>
              <a:rPr altLang="en-US" dirty="0" lang="zh-CN"/>
              <a:t>第四级</a:t>
            </a:r>
          </a:p>
          <a:p>
            <a:pPr lvl="4"/>
            <a:r>
              <a:rPr altLang="en-US" dirty="0" lang="zh-CN"/>
              <a:t>第五级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  <a:t>2021/10/22</a:t>
            </a:fld>
            <a:endParaRPr altLang="en-US" dirty="0" lang="zh-CN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altLang="en-US" lang="zh-CN" smtClean="0"/>
              <a:t>‹Nº›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11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</a:p>
          <a:p>
            <a:pPr lvl="1"/>
            <a:r>
              <a:rPr altLang="en-US" dirty="0" lang="zh-CN"/>
              <a:t>第二级</a:t>
            </a:r>
          </a:p>
          <a:p>
            <a:pPr lvl="2"/>
            <a:r>
              <a:rPr altLang="en-US" dirty="0" lang="zh-CN"/>
              <a:t>第三级</a:t>
            </a:r>
          </a:p>
          <a:p>
            <a:pPr lvl="3"/>
            <a:r>
              <a:rPr altLang="en-US" dirty="0" lang="zh-CN"/>
              <a:t>第四级</a:t>
            </a:r>
          </a:p>
          <a:p>
            <a:pPr lvl="4"/>
            <a:r>
              <a:rPr altLang="en-US" dirty="0" lang="zh-CN"/>
              <a:t>第五级</a:t>
            </a:r>
          </a:p>
        </p:txBody>
      </p:sp>
      <p:sp>
        <p:nvSpPr>
          <p:cNvPr id="1048612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</a:p>
          <a:p>
            <a:pPr lvl="1"/>
            <a:r>
              <a:rPr altLang="en-US" dirty="0" lang="zh-CN"/>
              <a:t>第二级</a:t>
            </a:r>
          </a:p>
          <a:p>
            <a:pPr lvl="2"/>
            <a:r>
              <a:rPr altLang="en-US" dirty="0" lang="zh-CN"/>
              <a:t>第三级</a:t>
            </a:r>
          </a:p>
          <a:p>
            <a:pPr lvl="3"/>
            <a:r>
              <a:rPr altLang="en-US" dirty="0" lang="zh-CN"/>
              <a:t>第四级</a:t>
            </a:r>
          </a:p>
          <a:p>
            <a:pPr lvl="4"/>
            <a:r>
              <a:rPr altLang="en-US" dirty="0" lang="zh-CN"/>
              <a:t>第五级</a:t>
            </a:r>
          </a:p>
        </p:txBody>
      </p:sp>
      <p:sp>
        <p:nvSpPr>
          <p:cNvPr id="10486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  <a:t>2021/10/22</a:t>
            </a:fld>
            <a:endParaRPr altLang="en-US" lang="zh-CN"/>
          </a:p>
        </p:txBody>
      </p:sp>
      <p:sp>
        <p:nvSpPr>
          <p:cNvPr id="10486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altLang="en-US" lang="zh-CN" smtClean="0"/>
              <a:t>‹Nº›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29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dirty="0" lang="zh-CN"/>
              <a:t>单击此处编辑母版文本样式</a:t>
            </a:r>
          </a:p>
        </p:txBody>
      </p:sp>
      <p:sp>
        <p:nvSpPr>
          <p:cNvPr id="1048630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</a:p>
          <a:p>
            <a:pPr lvl="1"/>
            <a:r>
              <a:rPr altLang="en-US" dirty="0" lang="zh-CN"/>
              <a:t>第二级</a:t>
            </a:r>
          </a:p>
          <a:p>
            <a:pPr lvl="2"/>
            <a:r>
              <a:rPr altLang="en-US" dirty="0" lang="zh-CN"/>
              <a:t>第三级</a:t>
            </a:r>
          </a:p>
          <a:p>
            <a:pPr lvl="3"/>
            <a:r>
              <a:rPr altLang="en-US" dirty="0" lang="zh-CN"/>
              <a:t>第四级</a:t>
            </a:r>
          </a:p>
          <a:p>
            <a:pPr lvl="4"/>
            <a:r>
              <a:rPr altLang="en-US" dirty="0" lang="zh-CN"/>
              <a:t>第五级</a:t>
            </a:r>
          </a:p>
        </p:txBody>
      </p:sp>
      <p:sp>
        <p:nvSpPr>
          <p:cNvPr id="1048631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dirty="0" lang="zh-CN"/>
              <a:t>单击此处编辑母版文本样式</a:t>
            </a:r>
          </a:p>
        </p:txBody>
      </p:sp>
      <p:sp>
        <p:nvSpPr>
          <p:cNvPr id="1048632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</a:p>
          <a:p>
            <a:pPr lvl="1"/>
            <a:r>
              <a:rPr altLang="en-US" dirty="0" lang="zh-CN"/>
              <a:t>第二级</a:t>
            </a:r>
          </a:p>
          <a:p>
            <a:pPr lvl="2"/>
            <a:r>
              <a:rPr altLang="en-US" dirty="0" lang="zh-CN"/>
              <a:t>第三级</a:t>
            </a:r>
          </a:p>
          <a:p>
            <a:pPr lvl="3"/>
            <a:r>
              <a:rPr altLang="en-US" dirty="0" lang="zh-CN"/>
              <a:t>第四级</a:t>
            </a:r>
          </a:p>
          <a:p>
            <a:pPr lvl="4"/>
            <a:r>
              <a:rPr altLang="en-US" dirty="0" lang="zh-CN"/>
              <a:t>第五级</a:t>
            </a:r>
          </a:p>
        </p:txBody>
      </p:sp>
      <p:sp>
        <p:nvSpPr>
          <p:cNvPr id="1048633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  <a:t>2021/10/22</a:t>
            </a:fld>
            <a:endParaRPr altLang="en-US" lang="zh-CN"/>
          </a:p>
        </p:txBody>
      </p:sp>
      <p:sp>
        <p:nvSpPr>
          <p:cNvPr id="1048634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altLang="en-US" lang="zh-CN" smtClean="0"/>
              <a:t>‹Nº›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b="0" sz="8000">
                <a:solidFill>
                  <a:schemeClr val="tx1"/>
                </a:solidFill>
              </a:defRPr>
            </a:lvl1pPr>
          </a:lstStyle>
          <a:p>
            <a:r>
              <a:rPr altLang="en-US" dirty="0" lang="zh-CN"/>
              <a:t>编辑标题</a:t>
            </a:r>
          </a:p>
        </p:txBody>
      </p:sp>
      <p:sp>
        <p:nvSpPr>
          <p:cNvPr id="104861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0DD7636-5BE1-44BC-BB5F-15739D9E18E1}" type="datetimeFigureOut">
              <a:rPr altLang="en-US" lang="zh-CN" smtClean="0"/>
              <a:t>2021/10/22</a:t>
            </a:fld>
            <a:endParaRPr altLang="en-US" lang="zh-CN"/>
          </a:p>
        </p:txBody>
      </p:sp>
      <p:sp>
        <p:nvSpPr>
          <p:cNvPr id="104861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87C0E1D-24C4-406F-9615-DBDA8D2D1F93}" type="slidenum">
              <a:rPr altLang="en-US" lang="zh-CN" smtClean="0"/>
              <a:t>‹Nº›</a:t>
            </a:fld>
            <a:endParaRPr altLang="en-US" lang="zh-CN"/>
          </a:p>
        </p:txBody>
      </p:sp>
      <p:sp>
        <p:nvSpPr>
          <p:cNvPr id="1048620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algn="ctr" indent="0" marL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altLang="en-US" dirty="0" lang="zh-CN"/>
              <a:t>编辑文本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  <a:t>2021/10/22</a:t>
            </a:fld>
            <a:endParaRPr altLang="en-US" lang="zh-CN"/>
          </a:p>
        </p:txBody>
      </p:sp>
      <p:sp>
        <p:nvSpPr>
          <p:cNvPr id="104860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altLang="en-US" lang="zh-CN" smtClean="0"/>
              <a:t>‹Nº›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altLang="en-US" dirty="0" lang="zh-CN"/>
              <a:t>单击此处编辑标题</a:t>
            </a:r>
          </a:p>
        </p:txBody>
      </p:sp>
      <p:sp>
        <p:nvSpPr>
          <p:cNvPr id="1048622" name="图片占位符 2"/>
          <p:cNvSpPr>
            <a:spLocks noChangeAspect="1" noGrp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dirty="0" lang="zh-CN"/>
          </a:p>
        </p:txBody>
      </p:sp>
      <p:sp>
        <p:nvSpPr>
          <p:cNvPr id="1048623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dirty="0" lang="zh-CN"/>
              <a:t>单击此处编辑母版文本样式</a:t>
            </a:r>
          </a:p>
        </p:txBody>
      </p:sp>
      <p:sp>
        <p:nvSpPr>
          <p:cNvPr id="104862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altLang="en-US" lang="zh-CN" smtClean="0"/>
              <a:t>2021/10/22</a:t>
            </a:fld>
            <a:endParaRPr altLang="en-US" dirty="0" lang="zh-CN"/>
          </a:p>
        </p:txBody>
      </p:sp>
      <p:sp>
        <p:nvSpPr>
          <p:cNvPr id="104862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62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altLang="en-US" lang="zh-CN" smtClean="0"/>
              <a:t>‹Nº›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altLang="en-US" dirty="0" lang="zh-CN"/>
              <a:t>单击此处编辑标题</a:t>
            </a:r>
          </a:p>
        </p:txBody>
      </p:sp>
      <p:sp>
        <p:nvSpPr>
          <p:cNvPr id="104863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p>
            <a:pPr lvl="0"/>
            <a:r>
              <a:rPr altLang="en-US" dirty="0" lang="zh-CN"/>
              <a:t>单击此处编辑母版文本样式</a:t>
            </a:r>
          </a:p>
          <a:p>
            <a:pPr lvl="1"/>
            <a:r>
              <a:rPr altLang="en-US" dirty="0" lang="zh-CN"/>
              <a:t>第二级</a:t>
            </a:r>
          </a:p>
          <a:p>
            <a:pPr lvl="2"/>
            <a:r>
              <a:rPr altLang="en-US" dirty="0" lang="zh-CN"/>
              <a:t>第三级</a:t>
            </a:r>
          </a:p>
          <a:p>
            <a:pPr lvl="3"/>
            <a:r>
              <a:rPr altLang="en-US" dirty="0" lang="zh-CN"/>
              <a:t>第四级</a:t>
            </a:r>
          </a:p>
          <a:p>
            <a:pPr lvl="4"/>
            <a:r>
              <a:rPr altLang="en-US" dirty="0" lang="zh-CN"/>
              <a:t>第五级</a:t>
            </a:r>
          </a:p>
        </p:txBody>
      </p:sp>
      <p:sp>
        <p:nvSpPr>
          <p:cNvPr id="104863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  <a:t>2021/10/22</a:t>
            </a:fld>
            <a:endParaRPr altLang="en-US" lang="zh-CN"/>
          </a:p>
        </p:txBody>
      </p:sp>
      <p:sp>
        <p:nvSpPr>
          <p:cNvPr id="10486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altLang="en-US" lang="zh-CN" smtClean="0"/>
              <a:t>‹Nº›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  <a:t>2021/10/22</a:t>
            </a:fld>
            <a:endParaRPr altLang="en-US" lang="zh-CN"/>
          </a:p>
        </p:txBody>
      </p:sp>
      <p:sp>
        <p:nvSpPr>
          <p:cNvPr id="104860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altLang="en-US" lang="zh-CN" smtClean="0"/>
              <a:t>‹Nº›</a:t>
            </a:fld>
            <a:endParaRPr altLang="en-US" lang="zh-CN"/>
          </a:p>
        </p:txBody>
      </p:sp>
      <p:sp>
        <p:nvSpPr>
          <p:cNvPr id="1048609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</a:p>
          <a:p>
            <a:pPr lvl="1"/>
            <a:r>
              <a:rPr altLang="en-US" dirty="0" lang="zh-CN"/>
              <a:t>第二级</a:t>
            </a:r>
          </a:p>
          <a:p>
            <a:pPr lvl="2"/>
            <a:r>
              <a:rPr altLang="en-US" dirty="0" lang="zh-CN"/>
              <a:t>第三级</a:t>
            </a:r>
          </a:p>
          <a:p>
            <a:pPr lvl="3"/>
            <a:r>
              <a:rPr altLang="en-US" dirty="0" lang="zh-CN"/>
              <a:t>第四级</a:t>
            </a:r>
          </a:p>
          <a:p>
            <a:pPr lvl="4"/>
            <a:r>
              <a:rPr altLang="en-US" dirty="0" lang="zh-CN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20" Type="http://schemas.openxmlformats.org/officeDocument/2006/relationships/tags" Target="../tags/tag3.xml"/><Relationship Id="rId2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dirty="0" lang="zh-CN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dirty="0" lang="zh-CN"/>
              <a:t>单击此处编辑母版文本样式</a:t>
            </a:r>
          </a:p>
          <a:p>
            <a:pPr lvl="1"/>
            <a:r>
              <a:rPr altLang="en-US" dirty="0" lang="zh-CN"/>
              <a:t>第二级</a:t>
            </a:r>
          </a:p>
          <a:p>
            <a:pPr lvl="2"/>
            <a:r>
              <a:rPr altLang="en-US" dirty="0" lang="zh-CN"/>
              <a:t>第三级</a:t>
            </a:r>
          </a:p>
          <a:p>
            <a:pPr lvl="3"/>
            <a:r>
              <a:rPr altLang="en-US" dirty="0" lang="zh-CN"/>
              <a:t>第四级</a:t>
            </a:r>
          </a:p>
          <a:p>
            <a:pPr lvl="4"/>
            <a:r>
              <a:rPr altLang="en-US" dirty="0" lang="zh-CN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altLang="en-US" lang="zh-CN" smtClean="0"/>
              <a:t>2021/10/22</a:t>
            </a:fld>
            <a:endParaRPr altLang="en-US" dirty="0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altLang="en-US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565CE74E-AB26-4998-AD42-012C4C1AD076}" type="slidenum">
              <a:rPr altLang="en-US" lang="zh-CN" smtClean="0"/>
              <a:t>‹Nº›</a:t>
            </a:fld>
            <a:endParaRPr altLang="en-US" lang="zh-CN"/>
          </a:p>
        </p:txBody>
      </p:sp>
      <p:sp>
        <p:nvSpPr>
          <p:cNvPr id="1048581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ea typeface="Arial" panose="020B0604020202020204" pitchFamily="34" charset="0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tags" Target="../tags/tag4.xml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tags" Target="../tags/tag5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tags" Target="../tags/tag6.xml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tags" Target="../tags/tag7.xml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tags" Target="../tags/tag8.xml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tags" Target="../tags/tag9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1048632 CuadroTexto"/>
          <p:cNvSpPr txBox="1"/>
          <p:nvPr/>
        </p:nvSpPr>
        <p:spPr>
          <a:xfrm>
            <a:off x="4096000" y="3219450"/>
            <a:ext cx="5938621" cy="1348740"/>
          </a:xfrm>
          <a:prstGeom prst="rect"/>
        </p:spPr>
        <p:txBody>
          <a:bodyPr rtlCol="0" wrap="square">
            <a:spAutoFit/>
          </a:bodyPr>
          <a:p>
            <a:r>
              <a:rPr altLang="es-US" sz="2800" lang="en-US">
                <a:solidFill>
                  <a:srgbClr val="000000"/>
                </a:solidFill>
              </a:rPr>
              <a:t> </a:t>
            </a:r>
            <a:endParaRPr sz="2800" lang="es-US">
              <a:solidFill>
                <a:srgbClr val="000000"/>
              </a:solidFill>
            </a:endParaRPr>
          </a:p>
          <a:p>
            <a:endParaRPr sz="2800" lang="es-US">
              <a:solidFill>
                <a:srgbClr val="000000"/>
              </a:solidFill>
            </a:endParaRPr>
          </a:p>
          <a:p>
            <a:endParaRPr sz="2800" lang="es-US">
              <a:solidFill>
                <a:srgbClr val="000000"/>
              </a:solidFill>
            </a:endParaRPr>
          </a:p>
        </p:txBody>
      </p:sp>
      <p:sp>
        <p:nvSpPr>
          <p:cNvPr id="1048588" name="1048633 CuadroTexto"/>
          <p:cNvSpPr txBox="1"/>
          <p:nvPr/>
        </p:nvSpPr>
        <p:spPr>
          <a:xfrm rot="21600000">
            <a:off x="1645543" y="1766852"/>
            <a:ext cx="8983159" cy="3469642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es-US" b="1" dirty="0" sz="3200" lang="en-US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NOMBRE: </a:t>
            </a:r>
            <a:r>
              <a:rPr altLang="es-US" b="0" dirty="0" sz="3200" lang="en-US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NEICY DALLANNE RAMIREZ </a:t>
            </a:r>
            <a:endParaRPr b="0" dirty="0" sz="3200" lang="es-US">
              <a:solidFill>
                <a:schemeClr val="accent3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algn="ctr"/>
            <a:r>
              <a:rPr altLang="es-US" b="1" dirty="0" sz="3200" lang="en-US" smtClean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CATEDRÁTICA</a:t>
            </a:r>
            <a:r>
              <a:rPr altLang="es-US" b="1" dirty="0" sz="3200" lang="en-US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altLang="es-US" b="0" dirty="0" sz="3200" lang="en-US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SONIA MAYTE ESCOBAR </a:t>
            </a:r>
            <a:endParaRPr b="0" dirty="0" sz="3200" lang="es-US">
              <a:solidFill>
                <a:schemeClr val="accent3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algn="ctr"/>
            <a:r>
              <a:rPr altLang="es-US" b="1" dirty="0" sz="3200" lang="en-US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GRADO: </a:t>
            </a:r>
            <a:r>
              <a:rPr altLang="es-US" b="0" dirty="0" sz="3200" lang="en-US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4TO PERITO EN ADMINISTRACI</a:t>
            </a:r>
            <a:r>
              <a:rPr altLang="es-US" b="0" dirty="0" sz="3200" lang="es-US" err="1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Ó</a:t>
            </a:r>
            <a:r>
              <a:rPr altLang="es-US" b="0" dirty="0" sz="3200" lang="en-US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N DE EMPRESAS </a:t>
            </a:r>
            <a:endParaRPr b="0" dirty="0" sz="3200" lang="es-US">
              <a:solidFill>
                <a:schemeClr val="accent3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algn="ctr"/>
            <a:r>
              <a:rPr altLang="es-US" b="1" dirty="0" sz="3200" lang="en-US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CURSO: </a:t>
            </a:r>
            <a:r>
              <a:rPr altLang="es-US" b="0" dirty="0" sz="3200" lang="en-US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ADMINISTRACI</a:t>
            </a:r>
            <a:r>
              <a:rPr altLang="es-US" b="0" dirty="0" sz="3200" lang="es-US" err="1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Ó</a:t>
            </a:r>
            <a:r>
              <a:rPr altLang="es-US" b="0" dirty="0" sz="3200" lang="en-US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N </a:t>
            </a:r>
            <a:r>
              <a:rPr altLang="es-US" b="0" dirty="0" sz="3200" lang="en-US" smtClean="0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I</a:t>
            </a:r>
            <a:endParaRPr b="0" dirty="0" sz="3200" lang="es-US">
              <a:solidFill>
                <a:schemeClr val="accent3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algn="ctr"/>
            <a:r>
              <a:rPr altLang="es-US" b="0" dirty="0" sz="3200" lang="en-US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4TO BLOQUE</a:t>
            </a:r>
            <a:endParaRPr b="0" dirty="0" sz="3200" lang="es-US">
              <a:solidFill>
                <a:schemeClr val="accent3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algn="ctr"/>
            <a:r>
              <a:rPr altLang="es-US" b="1" dirty="0" sz="3200" lang="en-US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CICLO </a:t>
            </a:r>
            <a:r>
              <a:rPr altLang="es-US" b="1" dirty="0" sz="3200" lang="en-US" smtClean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ESCOLAR: </a:t>
            </a:r>
            <a:r>
              <a:rPr altLang="es-US" b="0" sz="3200" lang="en-US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2021</a:t>
            </a:r>
            <a:r>
              <a:rPr altLang="es-US" b="0" sz="3200" lang="en-US">
                <a:solidFill>
                  <a:srgbClr val="3399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altLang="es-US" b="0" sz="3200" lang="en-US" smtClean="0">
                <a:solidFill>
                  <a:srgbClr val="3399FF"/>
                </a:solidFill>
                <a:effectLst/>
                <a:latin typeface="Comic Sans MS" panose="030F0702030302020204" pitchFamily="66" charset="0"/>
              </a:rPr>
              <a:t> </a:t>
            </a:r>
            <a:endParaRPr b="0" dirty="0" sz="3200" lang="es-US">
              <a:solidFill>
                <a:srgbClr val="3399FF"/>
              </a:solidFill>
              <a:effectLst/>
              <a:latin typeface="Comic Sans MS" panose="030F0702030302020204" pitchFamily="66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1048625 Título"/>
          <p:cNvSpPr>
            <a:spLocks noGrp="1"/>
          </p:cNvSpPr>
          <p:nvPr>
            <p:ph type="title"/>
          </p:nvPr>
        </p:nvSpPr>
        <p:spPr>
          <a:xfrm>
            <a:off x="1503727" y="1436162"/>
            <a:ext cx="5381978" cy="1428161"/>
          </a:xfrm>
        </p:spPr>
        <p:txBody>
          <a:bodyPr/>
          <a:p>
            <a:r>
              <a:rPr altLang="es-US" b="1" dirty="0" lang="en-US">
                <a:solidFill>
                  <a:schemeClr val="accent2">
                    <a:lumMod val="75000"/>
                  </a:schemeClr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EMPOWERMENT</a:t>
            </a:r>
            <a:endParaRPr b="1" dirty="0" lang="es-US">
              <a:solidFill>
                <a:schemeClr val="accent2">
                  <a:lumMod val="75000"/>
                </a:schemeClr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pic>
        <p:nvPicPr>
          <p:cNvPr id="2097152" name="2097152 Marcador de posición de imagen"/>
          <p:cNvPicPr>
            <a:picLocks/>
          </p:cNvPicPr>
          <p:nvPr/>
        </p:nvPicPr>
        <p:blipFill>
          <a:blip xmlns:r="http://schemas.openxmlformats.org/officeDocument/2006/relationships" r:embed="rId2"/>
          <a:srcRect l="51409" t="51478" r="1825" b="31926"/>
          <a:stretch>
            <a:fillRect/>
          </a:stretch>
        </p:blipFill>
        <p:spPr>
          <a:xfrm>
            <a:off x="6817971" y="2189694"/>
            <a:ext cx="3850029" cy="2617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590" name="1048626 Marcador de texto"/>
          <p:cNvSpPr txBox="1"/>
          <p:nvPr/>
        </p:nvSpPr>
        <p:spPr>
          <a:xfrm>
            <a:off x="1447283" y="2471918"/>
            <a:ext cx="5438422" cy="3811588"/>
          </a:xfrm>
          <a:prstGeom prst="rect"/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s-US" b="1" dirty="0" sz="2800" lang="en-US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Es una palabra </a:t>
            </a:r>
            <a:r>
              <a:rPr altLang="es-US" b="1" dirty="0" sz="2800" lang="en-US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inglesa</a:t>
            </a:r>
            <a:r>
              <a:rPr altLang="es-US" b="1" dirty="0" sz="2800" lang="en-US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que </a:t>
            </a:r>
            <a:r>
              <a:rPr altLang="es-US" b="1" dirty="0" sz="2800" lang="en-US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significa</a:t>
            </a:r>
            <a:r>
              <a:rPr altLang="es-US" b="1" dirty="0" sz="2800" lang="en-US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" </a:t>
            </a:r>
            <a:r>
              <a:rPr altLang="es-US" b="1" dirty="0" sz="2800" lang="en-US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dar</a:t>
            </a:r>
            <a:r>
              <a:rPr altLang="es-US" b="1" dirty="0" sz="2800" lang="en-US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altLang="es-US" b="1" dirty="0" sz="2800" lang="en-US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poder</a:t>
            </a:r>
            <a:r>
              <a:rPr altLang="es-US" b="1" dirty="0" sz="2800" lang="en-US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". Es la </a:t>
            </a:r>
            <a:r>
              <a:rPr altLang="es-US" b="1" dirty="0" sz="2800" lang="en-US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delegaci</a:t>
            </a:r>
            <a:r>
              <a:rPr altLang="es-US" b="1" dirty="0" sz="2800" lang="es-US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ó</a:t>
            </a:r>
            <a:r>
              <a:rPr altLang="es-US" b="1" dirty="0" sz="2800" lang="en-US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 de </a:t>
            </a:r>
            <a:r>
              <a:rPr altLang="es-US" b="1" dirty="0" sz="2800" lang="en-US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poder</a:t>
            </a:r>
            <a:r>
              <a:rPr altLang="es-US" b="1" dirty="0" sz="2800" lang="en-US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y </a:t>
            </a:r>
            <a:r>
              <a:rPr altLang="es-US" b="1" dirty="0" sz="2800" lang="en-US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autoridad</a:t>
            </a:r>
            <a:r>
              <a:rPr altLang="es-US" b="1" dirty="0" sz="2800" lang="en-US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que </a:t>
            </a:r>
            <a:r>
              <a:rPr altLang="es-US" b="1" dirty="0" sz="2800" lang="en-US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afact</a:t>
            </a:r>
            <a:r>
              <a:rPr altLang="es-US" b="1" dirty="0" sz="2800" lang="es-US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ú</a:t>
            </a:r>
            <a:r>
              <a:rPr altLang="es-US" b="1" dirty="0" sz="2800" lang="en-US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 el </a:t>
            </a:r>
            <a:r>
              <a:rPr altLang="es-US" b="1" dirty="0" sz="2800" lang="en-US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directivo</a:t>
            </a:r>
            <a:r>
              <a:rPr altLang="es-US" b="1" dirty="0" sz="2800" lang="en-US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altLang="es-US" b="1" dirty="0" sz="2800" lang="en-US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hacia</a:t>
            </a:r>
            <a:r>
              <a:rPr altLang="es-US" b="1" dirty="0" sz="2800" lang="en-US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las  personas y </a:t>
            </a:r>
            <a:r>
              <a:rPr altLang="es-US" b="1" dirty="0" sz="2800" lang="en-US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equipos</a:t>
            </a:r>
            <a:r>
              <a:rPr altLang="es-US" b="1" dirty="0" sz="2800" lang="en-US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que dirige </a:t>
            </a:r>
            <a:r>
              <a:rPr altLang="es-US" b="1" dirty="0" sz="2800" lang="en-US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dentro</a:t>
            </a:r>
            <a:r>
              <a:rPr altLang="es-US" b="1" dirty="0" sz="2800" lang="en-US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de la </a:t>
            </a:r>
            <a:r>
              <a:rPr altLang="es-US" b="1" dirty="0" sz="2800" lang="en-US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empresa</a:t>
            </a:r>
            <a:r>
              <a:rPr altLang="es-US" b="1" dirty="0" sz="2800" lang="en-US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     </a:t>
            </a:r>
            <a:endParaRPr b="1" dirty="0" sz="2800" lang="es-US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1048612 Título"/>
          <p:cNvSpPr>
            <a:spLocks noGrp="1"/>
          </p:cNvSpPr>
          <p:nvPr>
            <p:ph type="title"/>
          </p:nvPr>
        </p:nvSpPr>
        <p:spPr>
          <a:xfrm>
            <a:off x="1626822" y="1521399"/>
            <a:ext cx="9199220" cy="3970405"/>
          </a:xfrm>
        </p:spPr>
        <p:txBody>
          <a:bodyPr>
            <a:normAutofit/>
          </a:bodyPr>
          <a:p>
            <a:pPr algn="ctr"/>
            <a:r>
              <a:rPr altLang="es-US" b="1" dirty="0" sz="3600" lang="en-US">
                <a:solidFill>
                  <a:schemeClr val="accent2">
                    <a:lumMod val="75000"/>
                  </a:schemeClr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Para que </a:t>
            </a:r>
            <a:r>
              <a:rPr altLang="es-US" b="1" dirty="0" sz="3600" lang="en-US" err="1">
                <a:solidFill>
                  <a:schemeClr val="accent2">
                    <a:lumMod val="75000"/>
                  </a:schemeClr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sirve</a:t>
            </a:r>
            <a:r>
              <a:rPr altLang="es-US" b="1" dirty="0" sz="3600" lang="en-US">
                <a:solidFill>
                  <a:schemeClr val="accent2">
                    <a:lumMod val="75000"/>
                  </a:schemeClr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 el Empowerment.</a:t>
            </a:r>
            <a:r>
              <a:rPr altLang="es-US" b="1" dirty="0" sz="3600" lang="en-US">
                <a:solidFill>
                  <a:srgbClr val="0000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altLang="es-US" b="1" dirty="0" sz="3600" lang="en-US">
                <a:solidFill>
                  <a:srgbClr val="0000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altLang="es-US" b="1" dirty="0" sz="3600" lang="en-US">
                <a:solidFill>
                  <a:srgbClr val="0070C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altLang="es-US" b="1" dirty="0" sz="3600" lang="en-US">
                <a:solidFill>
                  <a:srgbClr val="0070C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altLang="es-US" b="1" dirty="0" sz="36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Nos </a:t>
            </a:r>
            <a:r>
              <a:rPr altLang="es-US" b="1" dirty="0" sz="36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sirve</a:t>
            </a:r>
            <a:r>
              <a:rPr altLang="es-US" b="1" dirty="0" sz="36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para </a:t>
            </a:r>
            <a:r>
              <a:rPr altLang="es-US" b="1" dirty="0" sz="36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mejorar</a:t>
            </a:r>
            <a:r>
              <a:rPr altLang="es-US" b="1" dirty="0" sz="36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el </a:t>
            </a:r>
            <a:r>
              <a:rPr altLang="es-US" b="1" dirty="0" sz="36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funcionamiento</a:t>
            </a:r>
            <a:r>
              <a:rPr altLang="es-US" b="1" dirty="0" sz="36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 de una </a:t>
            </a:r>
            <a:r>
              <a:rPr altLang="es-US" b="1" dirty="0" sz="36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empresa</a:t>
            </a:r>
            <a:r>
              <a:rPr altLang="es-US" b="1" dirty="0" sz="36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y </a:t>
            </a:r>
            <a:r>
              <a:rPr altLang="es-US" b="1" dirty="0" sz="36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tambi</a:t>
            </a:r>
            <a:r>
              <a:rPr altLang="es-US" b="1" dirty="0" sz="3600" lang="es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é</a:t>
            </a:r>
            <a:r>
              <a:rPr altLang="es-US" b="1" dirty="0" sz="36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 se puede </a:t>
            </a:r>
            <a:r>
              <a:rPr altLang="es-US" b="1" dirty="0" sz="36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utilizar</a:t>
            </a:r>
            <a:r>
              <a:rPr altLang="es-US" b="1" dirty="0" sz="36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el ZAPP que es una </a:t>
            </a:r>
            <a:r>
              <a:rPr altLang="es-US" b="1" dirty="0" sz="36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fuerza</a:t>
            </a:r>
            <a:r>
              <a:rPr altLang="es-US" b="1" dirty="0" sz="36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altLang="es-US" b="1" dirty="0" sz="36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motivadora</a:t>
            </a:r>
            <a:r>
              <a:rPr altLang="es-US" b="1" dirty="0" sz="36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que </a:t>
            </a:r>
            <a:r>
              <a:rPr altLang="es-US" b="1" dirty="0" sz="36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impulsa</a:t>
            </a:r>
            <a:r>
              <a:rPr altLang="es-US" b="1" dirty="0" sz="36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 la </a:t>
            </a:r>
            <a:r>
              <a:rPr altLang="es-US" b="1" dirty="0" sz="36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gente</a:t>
            </a:r>
            <a:r>
              <a:rPr altLang="es-US" b="1" dirty="0" sz="36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y es una </a:t>
            </a:r>
            <a:r>
              <a:rPr altLang="es-US" b="1" dirty="0" sz="36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guia</a:t>
            </a:r>
            <a:r>
              <a:rPr altLang="es-US" b="1" dirty="0" sz="36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para la </a:t>
            </a:r>
            <a:r>
              <a:rPr altLang="es-US" b="1" dirty="0" sz="36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acci</a:t>
            </a:r>
            <a:r>
              <a:rPr altLang="es-US" b="1" dirty="0" sz="3600" lang="es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ó</a:t>
            </a:r>
            <a:r>
              <a:rPr altLang="es-US" b="1" dirty="0" sz="36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altLang="es-US" dirty="0" sz="36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 </a:t>
            </a:r>
            <a:endParaRPr dirty="0" sz="3600" lang="es-US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1048587 Título"/>
          <p:cNvSpPr>
            <a:spLocks noGrp="1"/>
          </p:cNvSpPr>
          <p:nvPr>
            <p:ph type="title"/>
          </p:nvPr>
        </p:nvSpPr>
        <p:spPr>
          <a:xfrm>
            <a:off x="1323620" y="1758466"/>
            <a:ext cx="9412113" cy="3344113"/>
          </a:xfrm>
          <a:noFill/>
        </p:spPr>
        <p:txBody>
          <a:bodyPr anchor="t" vert="horz">
            <a:noAutofit/>
          </a:bodyPr>
          <a:p>
            <a:pPr algn="ctr" indent="0" marL="4763">
              <a:buNone/>
            </a:pPr>
            <a:r>
              <a:rPr altLang="es-US" b="1" dirty="0" sz="3200" lang="en-US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Ventajas</a:t>
            </a:r>
            <a:r>
              <a:rPr altLang="es-US" b="1" dirty="0" sz="3200" lang="en-US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del  </a:t>
            </a:r>
            <a:r>
              <a:rPr altLang="es-US" b="1" dirty="0" sz="3200" lang="en-US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Empowerment</a:t>
            </a:r>
            <a:r>
              <a:rPr altLang="es-US" b="1" dirty="0" sz="3200" lang="en-US">
                <a:solidFill>
                  <a:srgbClr val="0000FF"/>
                </a:solidFill>
                <a:latin typeface="Comic Sans MS" panose="030F0702030302020204" pitchFamily="66" charset="0"/>
              </a:rPr>
              <a:t/>
            </a:r>
            <a:br>
              <a:rPr altLang="es-US" b="1" dirty="0" sz="3200" lang="en-US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altLang="es-US" b="1" dirty="0" sz="32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Aumento</a:t>
            </a: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de la </a:t>
            </a:r>
            <a:r>
              <a:rPr altLang="es-US" b="1" dirty="0" sz="32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autoestima</a:t>
            </a: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b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- Mayor </a:t>
            </a:r>
            <a:r>
              <a:rPr altLang="es-US" b="1" dirty="0" sz="32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motivación</a:t>
            </a: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de los </a:t>
            </a:r>
            <a:r>
              <a:rPr altLang="es-US" b="1" dirty="0" sz="32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equipos</a:t>
            </a: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b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altLang="es-US" b="1" dirty="0" sz="32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Crecimiento</a:t>
            </a: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del </a:t>
            </a:r>
            <a:r>
              <a:rPr altLang="es-US" b="1" dirty="0" sz="32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compromiso</a:t>
            </a: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b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altLang="es-US" b="1" dirty="0" sz="32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Desarrollo</a:t>
            </a: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altLang="es-US" b="1" dirty="0" sz="32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competencias</a:t>
            </a: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altLang="es-US" b="1" dirty="0" sz="32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habilidades</a:t>
            </a: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altLang="es-US" b="1" dirty="0" sz="32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destrezas</a:t>
            </a: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b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altLang="es-US" b="1" dirty="0" sz="32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Mejores</a:t>
            </a: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altLang="es-US" b="1" dirty="0" sz="32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resultados</a:t>
            </a: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b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altLang="es-US" b="1" dirty="0" sz="32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Ahorro</a:t>
            </a: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altLang="es-US" b="1" dirty="0" sz="320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tiempo</a:t>
            </a:r>
            <a:r>
              <a:rPr altLang="es-US" b="1" dirty="0" sz="320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endParaRPr b="1" dirty="0" sz="3200" lang="es-US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1048585 Título"/>
          <p:cNvSpPr>
            <a:spLocks noGrp="1"/>
          </p:cNvSpPr>
          <p:nvPr>
            <p:ph type="title"/>
          </p:nvPr>
        </p:nvSpPr>
        <p:spPr>
          <a:xfrm>
            <a:off x="1504245" y="1961663"/>
            <a:ext cx="9107311" cy="3315572"/>
          </a:xfrm>
        </p:spPr>
        <p:txBody>
          <a:bodyPr>
            <a:normAutofit/>
          </a:bodyPr>
          <a:p>
            <a:pPr algn="ctr"/>
            <a:r>
              <a:rPr altLang="es-US" dirty="0" lang="en-US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En que </a:t>
            </a:r>
            <a:r>
              <a:rPr altLang="es-US" dirty="0" lang="en-US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consiste</a:t>
            </a:r>
            <a:r>
              <a:rPr altLang="es-US" dirty="0" lang="en-US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el ZAPP</a:t>
            </a:r>
            <a:r>
              <a:rPr altLang="es-US" dirty="0" lang="en-US">
                <a:solidFill>
                  <a:srgbClr val="98CC00"/>
                </a:solidFill>
                <a:latin typeface="Comic Sans MS" panose="030F0702030302020204" pitchFamily="66" charset="0"/>
              </a:rPr>
              <a:t/>
            </a:r>
            <a:br>
              <a:rPr altLang="es-US" dirty="0" lang="en-US">
                <a:solidFill>
                  <a:srgbClr val="98CC00"/>
                </a:solidFill>
                <a:latin typeface="Comic Sans MS" panose="030F0702030302020204" pitchFamily="66" charset="0"/>
              </a:rPr>
            </a:br>
            <a:r>
              <a:rPr altLang="es-US" dirty="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En </a:t>
            </a:r>
            <a:r>
              <a:rPr altLang="es-US" dirty="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delegar</a:t>
            </a:r>
            <a:r>
              <a:rPr altLang="es-US" dirty="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altLang="es-US" dirty="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autoridad</a:t>
            </a:r>
            <a:r>
              <a:rPr altLang="es-US" dirty="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y </a:t>
            </a:r>
            <a:r>
              <a:rPr altLang="es-US" dirty="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darle</a:t>
            </a:r>
            <a:r>
              <a:rPr altLang="es-US" dirty="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altLang="es-US" dirty="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responsabilidad</a:t>
            </a:r>
            <a:r>
              <a:rPr altLang="es-US" dirty="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 los </a:t>
            </a:r>
            <a:r>
              <a:rPr altLang="es-US" dirty="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empleados</a:t>
            </a:r>
            <a:r>
              <a:rPr altLang="es-US" dirty="0" lang="en-US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.</a:t>
            </a:r>
            <a:endParaRPr dirty="0" lang="es-US">
              <a:solidFill>
                <a:srgbClr val="98CC00"/>
              </a:solidFill>
              <a:latin typeface="+mn-lt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1048956 Título"/>
          <p:cNvSpPr>
            <a:spLocks noGrp="1"/>
          </p:cNvSpPr>
          <p:nvPr>
            <p:ph type="title"/>
          </p:nvPr>
        </p:nvSpPr>
        <p:spPr>
          <a:xfrm>
            <a:off x="1911747" y="1898115"/>
            <a:ext cx="8338566" cy="3193173"/>
          </a:xfrm>
        </p:spPr>
        <p:txBody>
          <a:bodyPr>
            <a:normAutofit/>
          </a:bodyPr>
          <a:p>
            <a:pPr algn="ctr"/>
            <a:r>
              <a:rPr altLang="es-US" dirty="0" lang="en-US">
                <a:solidFill>
                  <a:schemeClr val="accent2">
                    <a:lumMod val="75000"/>
                  </a:schemeClr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Las </a:t>
            </a:r>
            <a:r>
              <a:rPr altLang="es-US" dirty="0" lang="en-US" err="1">
                <a:solidFill>
                  <a:schemeClr val="accent2">
                    <a:lumMod val="75000"/>
                  </a:schemeClr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etapas</a:t>
            </a:r>
            <a:r>
              <a:rPr altLang="es-US" dirty="0" lang="en-US">
                <a:solidFill>
                  <a:schemeClr val="accent2">
                    <a:lumMod val="75000"/>
                  </a:schemeClr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 del ZAPP son:</a:t>
            </a:r>
            <a:r>
              <a:rPr altLang="es-US" dirty="0" lang="en-US">
                <a:solidFill>
                  <a:srgbClr val="9933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altLang="es-US" dirty="0" lang="en-US">
                <a:solidFill>
                  <a:srgbClr val="9933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altLang="es-US" dirty="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1. </a:t>
            </a:r>
            <a:r>
              <a:rPr altLang="es-US" dirty="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Reclutamiento</a:t>
            </a:r>
            <a:r>
              <a:rPr altLang="es-US" dirty="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de los </a:t>
            </a:r>
            <a:r>
              <a:rPr altLang="es-US" dirty="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individuos</a:t>
            </a:r>
            <a:r>
              <a:rPr altLang="es-US" dirty="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br>
              <a:rPr altLang="es-US" dirty="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altLang="es-US" dirty="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2. </a:t>
            </a:r>
            <a:r>
              <a:rPr altLang="es-US" dirty="0" lang="en-US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Grupos</a:t>
            </a:r>
            <a:r>
              <a:rPr altLang="es-US" dirty="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br>
              <a:rPr altLang="es-US" dirty="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altLang="es-US" dirty="0" lang="en-US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3.Equipos </a:t>
            </a:r>
            <a:endParaRPr dirty="0" lang="es-US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Flujo">
      <a:dk1>
        <a:sysClr lastClr="000000" val="windowText"/>
      </a:dk1>
      <a:lt1>
        <a:sysClr lastClr="FFFFFF" val="window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SM-A107M</dc:creator>
  <dcterms:created xsi:type="dcterms:W3CDTF">2018-03-03T02:03:00Z</dcterms:created>
  <dcterms:modified xsi:type="dcterms:W3CDTF">2021-10-22T17:12:12Z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  <property fmtid="{D5CDD505-2E9C-101B-9397-08002B2CF9AE}" pid="3" name="KSORubyTemplateID">
    <vt:lpwstr>2</vt:lpwstr>
  </property>
</Properties>
</file>