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AB0B-3E5C-4837-ABA2-2BAC4CF585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567D-16D0-48FE-AA96-FF87FEF05A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.pinimg.com/564x/fa/20/5f/fa205f307228ca07eed83763591f64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14248" r="24165" b="53290"/>
          <a:stretch/>
        </p:blipFill>
        <p:spPr bwMode="auto">
          <a:xfrm rot="16200000">
            <a:off x="1806547" y="3230884"/>
            <a:ext cx="1123406" cy="11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564x/20/67/fc/2067fc08fcd106c4879470241379d18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3" b="100000" l="17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0"/>
            <a:ext cx="4772297" cy="69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32220" y="2060690"/>
            <a:ext cx="9144000" cy="1328466"/>
          </a:xfrm>
        </p:spPr>
        <p:txBody>
          <a:bodyPr/>
          <a:lstStyle/>
          <a:p>
            <a:r>
              <a:rPr lang="es-ES" dirty="0" smtClean="0"/>
              <a:t>El cosmos y el universo </a:t>
            </a:r>
            <a:endParaRPr lang="en-US" dirty="0"/>
          </a:p>
        </p:txBody>
      </p:sp>
      <p:pic>
        <p:nvPicPr>
          <p:cNvPr id="1032" name="Picture 8" descr="https://i.pinimg.com/564x/fa/20/5f/fa205f307228ca07eed83763591f64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4827" r="70790" b="80948"/>
          <a:stretch/>
        </p:blipFill>
        <p:spPr bwMode="auto">
          <a:xfrm>
            <a:off x="326572" y="1005839"/>
            <a:ext cx="587828" cy="8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fa/20/5f/fa205f307228ca07eed83763591f64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6009" r="54165" b="75024"/>
          <a:stretch/>
        </p:blipFill>
        <p:spPr bwMode="auto">
          <a:xfrm>
            <a:off x="2025240" y="1739904"/>
            <a:ext cx="679269" cy="6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564x/fa/20/5f/fa205f307228ca07eed83763591f64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7749" r="68610" b="71309"/>
          <a:stretch/>
        </p:blipFill>
        <p:spPr bwMode="auto">
          <a:xfrm>
            <a:off x="545319" y="3727964"/>
            <a:ext cx="522514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67/46/36/674636998960cee2375c2a4a55074ea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65" b="29610" l="26064" r="60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9" t="6593" r="38703" b="70550"/>
          <a:stretch/>
        </p:blipFill>
        <p:spPr bwMode="auto">
          <a:xfrm rot="534900">
            <a:off x="5822850" y="772086"/>
            <a:ext cx="1466084" cy="8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.pinimg.com/564x/67/46/36/674636998960cee2375c2a4a55074ea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57221" r="67970" b="23812"/>
          <a:stretch/>
        </p:blipFill>
        <p:spPr bwMode="auto">
          <a:xfrm>
            <a:off x="3548320" y="4437525"/>
            <a:ext cx="982920" cy="8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i.pinimg.com/564x/67/46/36/674636998960cee2375c2a4a55074ea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31153" r="68358" b="50853"/>
          <a:stretch/>
        </p:blipFill>
        <p:spPr bwMode="auto">
          <a:xfrm>
            <a:off x="5367171" y="3336331"/>
            <a:ext cx="1188721" cy="9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.pinimg.com/564x/67/46/36/674636998960cee2375c2a4a55074ea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5" t="25589" r="6566" b="49362"/>
          <a:stretch/>
        </p:blipFill>
        <p:spPr bwMode="auto">
          <a:xfrm>
            <a:off x="3765931" y="742407"/>
            <a:ext cx="1567543" cy="13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5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Coordenadas Geográficas </a:t>
            </a:r>
            <a:endParaRPr lang="en-US" dirty="0"/>
          </a:p>
        </p:txBody>
      </p:sp>
      <p:pic>
        <p:nvPicPr>
          <p:cNvPr id="10242" name="Picture 2" descr="Coordenadas geográficas: cuáles son, para qué sirven, ejemp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03" y="1825625"/>
            <a:ext cx="71361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0"/>
            <a:ext cx="10515600" cy="1325563"/>
          </a:xfrm>
        </p:spPr>
        <p:txBody>
          <a:bodyPr/>
          <a:lstStyle/>
          <a:p>
            <a:r>
              <a:rPr lang="es-ES" dirty="0" smtClean="0"/>
              <a:t>La vía láctea y el sistema solar </a:t>
            </a:r>
            <a:endParaRPr lang="en-US" dirty="0"/>
          </a:p>
        </p:txBody>
      </p:sp>
      <p:pic>
        <p:nvPicPr>
          <p:cNvPr id="2050" name="Picture 2" descr="https://i.pinimg.com/564x/2f/81/1d/2f811d8d4b553bbe042008d7a6ae46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50" y="1325563"/>
            <a:ext cx="4350528" cy="53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5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dc/74/27/dc742791bec6860d4d00c6fa90914c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4" y="913766"/>
            <a:ext cx="525780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la Tierra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>
            <a:noAutofit/>
          </a:bodyPr>
          <a:lstStyle/>
          <a:p>
            <a:r>
              <a:rPr lang="es-ES" sz="3600" dirty="0" smtClean="0"/>
              <a:t>Origen del planeta tierra </a:t>
            </a:r>
          </a:p>
          <a:p>
            <a:r>
              <a:rPr lang="es-ES" sz="3600" dirty="0" smtClean="0"/>
              <a:t>Magnetismo de la tierra</a:t>
            </a:r>
          </a:p>
          <a:p>
            <a:r>
              <a:rPr lang="es-ES" sz="3600" dirty="0" smtClean="0"/>
              <a:t>Estructura de la tierra </a:t>
            </a:r>
          </a:p>
          <a:p>
            <a:r>
              <a:rPr lang="es-ES" sz="3600" dirty="0" smtClean="0"/>
              <a:t>Movimiento de la tierra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767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d5/fc/31/d5fc312e51907466f8ec88b8cc344b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04" y="3030282"/>
            <a:ext cx="3630158" cy="38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Movimiento de la Tierra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75837"/>
              </p:ext>
            </p:extLst>
          </p:nvPr>
        </p:nvGraphicFramePr>
        <p:xfrm>
          <a:off x="838200" y="1495498"/>
          <a:ext cx="4164874" cy="150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74">
                  <a:extLst>
                    <a:ext uri="{9D8B030D-6E8A-4147-A177-3AD203B41FA5}">
                      <a16:colId xmlns:a16="http://schemas.microsoft.com/office/drawing/2014/main" val="829575422"/>
                    </a:ext>
                  </a:extLst>
                </a:gridCol>
              </a:tblGrid>
              <a:tr h="524418">
                <a:tc>
                  <a:txBody>
                    <a:bodyPr/>
                    <a:lstStyle/>
                    <a:p>
                      <a:r>
                        <a:rPr lang="es-ES" dirty="0" smtClean="0"/>
                        <a:t>El movimiento de rotación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85836"/>
                  </a:ext>
                </a:extLst>
              </a:tr>
              <a:tr h="9762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Puntos</a:t>
                      </a:r>
                      <a:r>
                        <a:rPr lang="es-ES" baseline="0" dirty="0" smtClean="0"/>
                        <a:t> cardinales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Coordenadas geográficas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Husos horarios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7139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6285"/>
              </p:ext>
            </p:extLst>
          </p:nvPr>
        </p:nvGraphicFramePr>
        <p:xfrm>
          <a:off x="5397137" y="1495498"/>
          <a:ext cx="4164874" cy="150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74">
                  <a:extLst>
                    <a:ext uri="{9D8B030D-6E8A-4147-A177-3AD203B41FA5}">
                      <a16:colId xmlns:a16="http://schemas.microsoft.com/office/drawing/2014/main" val="829575422"/>
                    </a:ext>
                  </a:extLst>
                </a:gridCol>
              </a:tblGrid>
              <a:tr h="524418">
                <a:tc>
                  <a:txBody>
                    <a:bodyPr/>
                    <a:lstStyle/>
                    <a:p>
                      <a:r>
                        <a:rPr lang="es-ES" dirty="0" smtClean="0"/>
                        <a:t>El movimiento</a:t>
                      </a:r>
                      <a:r>
                        <a:rPr lang="es-ES" baseline="0" dirty="0" smtClean="0"/>
                        <a:t> de traslación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85836"/>
                  </a:ext>
                </a:extLst>
              </a:tr>
              <a:tr h="9762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Las estaciones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Las zonas térmicas de la tierra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7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42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Husos Horarios </a:t>
            </a:r>
            <a:endParaRPr lang="en-US" dirty="0"/>
          </a:p>
        </p:txBody>
      </p:sp>
      <p:pic>
        <p:nvPicPr>
          <p:cNvPr id="5122" name="Picture 2" descr="https://i.pinimg.com/564x/72/15/36/72153650ade414ceec9840ab596dff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38" y="1690688"/>
            <a:ext cx="4713923" cy="47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9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Zonas Térmicas </a:t>
            </a:r>
            <a:endParaRPr lang="en-US" dirty="0"/>
          </a:p>
        </p:txBody>
      </p:sp>
      <p:pic>
        <p:nvPicPr>
          <p:cNvPr id="6146" name="Picture 2" descr="Zonas térmicas - Wikipedia, la enciclopedi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44" y="1998616"/>
            <a:ext cx="9689431" cy="39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Estaciones </a:t>
            </a:r>
            <a:endParaRPr lang="en-US" dirty="0"/>
          </a:p>
        </p:txBody>
      </p:sp>
      <p:pic>
        <p:nvPicPr>
          <p:cNvPr id="7172" name="Picture 4" descr="Las estaciones: causas del rompecabezas meteorológ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02" y="1542271"/>
            <a:ext cx="6928680" cy="49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planetas interiores, Telúricos o Terrestres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373880" cy="4351338"/>
          </a:xfrm>
        </p:spPr>
        <p:txBody>
          <a:bodyPr/>
          <a:lstStyle/>
          <a:p>
            <a:r>
              <a:rPr lang="es-ES" dirty="0" smtClean="0"/>
              <a:t>Son los cuatro planetas mas cercanos al sol, son cuerpos de densidad elevada formados principalmente formados por materiales rocosos y metálicos, con una estructura interna bien diferenciada y con un tamaño similar.</a:t>
            </a:r>
            <a:endParaRPr lang="en-US" dirty="0"/>
          </a:p>
        </p:txBody>
      </p:sp>
      <p:pic>
        <p:nvPicPr>
          <p:cNvPr id="8194" name="Picture 2" descr="Planetas interiores y exteriores del sistema solar: características y  difer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2" y="189071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6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Cardinales</a:t>
            </a:r>
            <a:endParaRPr lang="en-US" dirty="0"/>
          </a:p>
        </p:txBody>
      </p:sp>
      <p:pic>
        <p:nvPicPr>
          <p:cNvPr id="9220" name="Picture 4" descr="Los puntos cardinales: cuáles son 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2" y="1823742"/>
            <a:ext cx="7367451" cy="45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35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</Words>
  <Application>Microsoft Office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El cosmos y el universo </vt:lpstr>
      <vt:lpstr>La vía láctea y el sistema solar </vt:lpstr>
      <vt:lpstr>Características de la Tierra </vt:lpstr>
      <vt:lpstr>Movimiento de la Tierra</vt:lpstr>
      <vt:lpstr>Husos Horarios </vt:lpstr>
      <vt:lpstr>Zonas Térmicas </vt:lpstr>
      <vt:lpstr>Estaciones </vt:lpstr>
      <vt:lpstr>Los planetas interiores, Telúricos o Terrestres</vt:lpstr>
      <vt:lpstr>Puntos Cardinales</vt:lpstr>
      <vt:lpstr>Coordenadas Geográficas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cosmos y el universo</dc:title>
  <dc:creator>Imprenta Donis</dc:creator>
  <cp:lastModifiedBy>Imprenta Donis</cp:lastModifiedBy>
  <cp:revision>8</cp:revision>
  <dcterms:created xsi:type="dcterms:W3CDTF">2021-07-23T18:50:07Z</dcterms:created>
  <dcterms:modified xsi:type="dcterms:W3CDTF">2021-07-28T23:24:15Z</dcterms:modified>
</cp:coreProperties>
</file>