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18329" cy="7099945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2413" y="0"/>
            <a:ext cx="9180159" cy="6858000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000">
        <p:cover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P702</dc:creator>
  <dcterms:created xsi:type="dcterms:W3CDTF">2015-05-12T21:30:45Z</dcterms:created>
  <dcterms:modified xsi:type="dcterms:W3CDTF">2022-03-18T22:51:51Z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ade63241d8134d6188895bc4dd51c9f0</vt:lpwstr>
  </property>
</Properties>
</file>