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831657" y="131445"/>
            <a:ext cx="5480685" cy="659511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2023-11-16T14:06:31Z</dcterms:modified>
</cp:coreProperties>
</file>