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550888" y="0"/>
            <a:ext cx="4042223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2023-11-17T13:52:25Z</dcterms:modified>
</cp:coreProperties>
</file>