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800225" y="722947"/>
            <a:ext cx="5543550" cy="5412105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2023-11-17T14:32:18Z</dcterms:modified>
</cp:coreProperties>
</file>