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217295" y="794385"/>
            <a:ext cx="6709410" cy="526923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2023-11-15T01:24:26Z</dcterms:modified>
</cp:coreProperties>
</file>