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912327" y="0"/>
            <a:ext cx="5319346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2023-11-17T00:50:03Z</dcterms:modified>
</cp:coreProperties>
</file>