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4x3" cy="6858000" cx="9144000"/>
  <p:notesSz cx="6858000" cy="9144000"/>
  <p:defaultTextStyle>
    <a:defPPr>
      <a:defRPr lang="zh-CN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4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4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4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Title Slide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2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altLang="zh-CN" lang="en-US" smtClean="0"/>
              <a:t>Click to edit Master subtitle style</a:t>
            </a:r>
            <a:endParaRPr dirty="0" lang="en-US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9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98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9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4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/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1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1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1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1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0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2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2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4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25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6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7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28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2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8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9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59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36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63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3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3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4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603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r>
              <a:rPr altLang="zh-CN" lang="en-US" smtClean="0"/>
              <a:t>Click icon to add picture</a:t>
            </a:r>
            <a:endParaRPr dirty="0" lang="en-US"/>
          </a:p>
        </p:txBody>
      </p:sp>
      <p:sp>
        <p:nvSpPr>
          <p:cNvPr id="104860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altLang="zh-CN" lang="en-US" smtClean="0"/>
              <a:t>Click to edit Master text styles</a:t>
            </a:r>
          </a:p>
        </p:txBody>
      </p:sp>
      <p:sp>
        <p:nvSpPr>
          <p:cNvPr id="104860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60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zh-CN"/>
          </a:p>
        </p:txBody>
      </p:sp>
      <p:sp>
        <p:nvSpPr>
          <p:cNvPr id="104860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altLang="zh-CN" lang="en-US" smtClean="0"/>
              <a:t>Click to edit Master title style</a:t>
            </a:r>
            <a:endParaRPr dirty="0" lang="en-US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altLang="zh-CN" lang="en-US" smtClean="0"/>
              <a:t>Click to edit Master text styles</a:t>
            </a:r>
          </a:p>
          <a:p>
            <a:pPr lvl="1"/>
            <a:r>
              <a:rPr altLang="zh-CN" lang="en-US" smtClean="0"/>
              <a:t>Second level</a:t>
            </a:r>
          </a:p>
          <a:p>
            <a:pPr lvl="2"/>
            <a:r>
              <a:rPr altLang="zh-CN" lang="en-US" smtClean="0"/>
              <a:t>Third level</a:t>
            </a:r>
          </a:p>
          <a:p>
            <a:pPr lvl="3"/>
            <a:r>
              <a:rPr altLang="zh-CN" lang="en-US" smtClean="0"/>
              <a:t>Fourth level</a:t>
            </a:r>
          </a:p>
          <a:p>
            <a:pPr lvl="4"/>
            <a:r>
              <a:rPr altLang="zh-CN" lang="en-US" smtClean="0"/>
              <a:t>Fifth level</a:t>
            </a:r>
            <a:endParaRPr dirty="0" lang="en-US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altLang="en-US" lang="zh-CN" smtClean="0"/>
              <a:t>2015/5/12</a:t>
            </a:fld>
            <a:endParaRPr altLang="en-US" lang="zh-CN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zh-CN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altLang="en-US" lang="zh-CN" smtClean="0"/>
              <a:t>‹#›</a:t>
            </a:fld>
            <a:endParaRPr altLang="en-US" lang="zh-CN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97152" name=""/>
          <p:cNvPicPr>
            <a:picLocks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 rot="0">
            <a:off x="1912327" y="0"/>
            <a:ext cx="5319346" cy="6858000"/>
          </a:xfrm>
          <a:prstGeom prst="rect"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WPS Office</Application>
  <ScaleCrop>0</ScaleCrop>
  <LinksUpToDate>0</LinksUpToDate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creator>8092</dc:creator>
  <dcterms:created xsi:type="dcterms:W3CDTF">2015-05-12T19:30:45Z</dcterms:created>
  <dcterms:modified xsi:type="dcterms:W3CDTF">2023-11-17T00:50:03Z</dcterms:modified>
</cp:coreProperties>
</file>