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168717" y="691515"/>
            <a:ext cx="6806565" cy="547497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2023-11-17T01:30:37Z</dcterms:modified>
</cp:coreProperties>
</file>