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94410" y="1888807"/>
            <a:ext cx="7155180" cy="308038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2023-11-15T13:34:02Z</dcterms:modified>
</cp:coreProperties>
</file>