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120140" y="228600"/>
            <a:ext cx="6903720" cy="64008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8092</dc:creator>
  <dcterms:created xsi:type="dcterms:W3CDTF">2015-05-12T19:30:45Z</dcterms:created>
  <dcterms:modified xsi:type="dcterms:W3CDTF">2023-11-15T14:30:38Z</dcterms:modified>
</cp:coreProperties>
</file>