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20140" y="228600"/>
            <a:ext cx="6903720" cy="64008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2023-11-15T14:30:38Z</dcterms:modified>
</cp:coreProperties>
</file>