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857250" y="877252"/>
            <a:ext cx="7429500" cy="5103495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2023-11-15T14:30:06Z</dcterms:modified>
</cp:coreProperties>
</file>