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971550" y="540067"/>
            <a:ext cx="7200900" cy="5777865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2023-11-17T14:00:21Z</dcterms:modified>
</cp:coreProperties>
</file>