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>
  <p:sldMasterIdLst>
    <p:sldMasterId id="2147483648" r:id="rId1"/>
  </p:sldMasterIdLst>
  <p:notesMasterIdLst>
    <p:notesMasterId r:id="rId2"/>
  </p:notesMasterIdLst>
  <p:sldIdLst>
    <p:sldId id="256" r:id="rId3"/>
  </p:sldIdLst>
  <p:sldSz type="screen4x3" cy="6858000" cx="9144000"/>
  <p:notesSz cx="6858000" cy="9144000"/>
  <p:defaultTextStyle>
    <a:defPPr>
      <a:defRPr lang="zh-CN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446" y="108"/>
      </p:cViewPr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tableStyles" Target="tableStyles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</p:bgPr>
    </p:bg>
    <p:spTree>
      <p:nvGrpSpPr>
        <p:cNvPr id="2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1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2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43" name="Rectangle 4"/>
          <p:cNvSpPr>
            <a:spLocks noChangeAspect="1" noRot="1" noGrp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/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44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45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fontAlgn="base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algn="l" fontAlgn="base" marL="4572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algn="l" fontAlgn="base" marL="9144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algn="l" fontAlgn="base" marL="13716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algn="l" fontAlgn="base" marL="18288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Title Slide">
    <p:spTree>
      <p:nvGrpSpPr>
        <p:cNvPr id="1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2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algn="ctr" indent="0" marL="0">
              <a:buNone/>
              <a:defRPr sz="2400"/>
            </a:lvl1pPr>
            <a:lvl2pPr algn="ctr" indent="0" marL="457200">
              <a:buNone/>
              <a:defRPr sz="2000"/>
            </a:lvl2pPr>
            <a:lvl3pPr algn="ctr" indent="0" marL="914400">
              <a:buNone/>
              <a:defRPr sz="1800"/>
            </a:lvl3pPr>
            <a:lvl4pPr algn="ctr" indent="0" marL="1371600">
              <a:buNone/>
              <a:defRPr sz="1600"/>
            </a:lvl4pPr>
            <a:lvl5pPr algn="ctr" indent="0" marL="1828800">
              <a:buNone/>
              <a:defRPr sz="1600"/>
            </a:lvl5pPr>
            <a:lvl6pPr algn="ctr" indent="0" marL="2286000">
              <a:buNone/>
              <a:defRPr sz="1600"/>
            </a:lvl6pPr>
            <a:lvl7pPr algn="ctr" indent="0" marL="2743200">
              <a:buNone/>
              <a:defRPr sz="1600"/>
            </a:lvl7pPr>
            <a:lvl8pPr algn="ctr" indent="0" marL="3200400">
              <a:buNone/>
              <a:defRPr sz="1600"/>
            </a:lvl8pPr>
            <a:lvl9pPr algn="ctr" indent="0" marL="3657600">
              <a:buNone/>
              <a:defRPr sz="1600"/>
            </a:lvl9pPr>
          </a:lstStyle>
          <a:p>
            <a:r>
              <a:rPr altLang="zh-CN" lang="en-US" smtClean="0"/>
              <a:t>Click to edit Master subtitle style</a:t>
            </a:r>
            <a:endParaRPr dirty="0" lang="en-US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2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9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Vertical Title and Text">
    <p:spTree>
      <p:nvGrpSpPr>
        <p:cNvPr id="1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7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8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Section Header">
    <p:spTree>
      <p:nvGrpSpPr>
        <p:cNvPr id="2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3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4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indent="0" marL="0">
              <a:buNone/>
              <a:defRPr sz="2400">
                <a:solidFill>
                  <a:schemeClr val="tx1"/>
                </a:solidFill>
              </a:defRPr>
            </a:lvl1pPr>
            <a:lvl2pPr indent="0" marL="45720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2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9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0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2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2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2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4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25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6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7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8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9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0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1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1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9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0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Blank">
    <p:spTree>
      <p:nvGrpSpPr>
        <p:cNvPr id="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Content with Caption">
    <p:spTree>
      <p:nvGrpSpPr>
        <p:cNvPr id="2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5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36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37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3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4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Picture with Caption">
    <p:spTree>
      <p:nvGrpSpPr>
        <p:cNvPr id="1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3" name="Picture Placeholder 2"/>
          <p:cNvSpPr>
            <a:spLocks noChangeAspect="1"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r>
              <a:rPr altLang="zh-CN" lang="en-US" smtClean="0"/>
              <a:t>Click icon to add picture</a:t>
            </a:r>
            <a:endParaRPr dirty="0" lang="en-US"/>
          </a:p>
        </p:txBody>
      </p:sp>
      <p:sp>
        <p:nvSpPr>
          <p:cNvPr id="104860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0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/>
        </p:spPr>
        <p:txBody>
          <a:bodyPr anchor="ctr" bIns="45720" lIns="91440" rIns="91440" rtlCol="0" tIns="45720" vert="horz">
            <a:normAutofit/>
          </a:bodyPr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/>
        </p:spPr>
        <p:txBody>
          <a:bodyPr anchor="ctr" bIns="45720" lIns="91440" rIns="91440" rtlCol="0" tIns="45720" vert="horz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altLang="en-US" lang="zh-CN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2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971550" y="540067"/>
            <a:ext cx="7200900" cy="5777865"/>
          </a:xfrm>
          <a:prstGeom prst="rect"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ppt/theme/theme2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WPS Office</Application>
  <ScaleCrop>0</ScaleCrop>
  <LinksUpToDate>0</LinksUpToDate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creator>8092</dc:creator>
  <dcterms:created xsi:type="dcterms:W3CDTF">2015-05-12T19:30:45Z</dcterms:created>
  <dcterms:modified xsi:type="dcterms:W3CDTF">2023-11-17T14:00:21Z</dcterms:modified>
</cp:coreProperties>
</file>