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757237" y="34290"/>
            <a:ext cx="7629525" cy="678942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2023-11-17T14:34:40Z</dcterms:modified>
</cp:coreProperties>
</file>