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edas</a:t>
            </a:r>
            <a:r>
              <a:rPr lang="en-US"/>
              <a:t> </a:t>
            </a:r>
            <a:r>
              <a:rPr lang="en-US"/>
              <a:t>de</a:t>
            </a:r>
            <a:r>
              <a:rPr lang="en-US"/>
              <a:t> </a:t>
            </a:r>
            <a:r>
              <a:rPr lang="en-US"/>
              <a:t>oro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monedas</a:t>
            </a:r>
            <a:r>
              <a:rPr lang="en-US"/>
              <a:t> </a:t>
            </a:r>
            <a:r>
              <a:rPr lang="en-US"/>
              <a:t>están</a:t>
            </a:r>
            <a:r>
              <a:rPr lang="en-US"/>
              <a:t> </a:t>
            </a:r>
            <a:r>
              <a:rPr lang="en-US"/>
              <a:t>arriba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un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illo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robó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que</a:t>
            </a:r>
            <a:r>
              <a:rPr lang="en-US"/>
              <a:t> </a:t>
            </a:r>
            <a:r>
              <a:rPr lang="en-US"/>
              <a:t>abría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da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de</a:t>
            </a:r>
            <a:r>
              <a:rPr lang="en-US"/>
              <a:t> </a:t>
            </a:r>
            <a:r>
              <a:rPr lang="en-US"/>
              <a:t>oro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q</a:t>
            </a:r>
            <a:r>
              <a:rPr lang="en-US"/>
              <a:t>uito</a:t>
            </a:r>
            <a:r>
              <a:rPr lang="en-US"/>
              <a:t> </a:t>
            </a:r>
            <a:r>
              <a:rPr lang="en-US"/>
              <a:t>robó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i</a:t>
            </a:r>
            <a:r>
              <a:rPr lang="en-US"/>
              <a:t>ta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mostró</a:t>
            </a:r>
            <a:r>
              <a:rPr lang="en-US"/>
              <a:t> </a:t>
            </a:r>
            <a:r>
              <a:rPr lang="en-US"/>
              <a:t>as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madre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feliz 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nedas</a:t>
            </a:r>
            <a:r>
              <a:rPr lang="en-US"/>
              <a:t> </a:t>
            </a:r>
            <a:r>
              <a:rPr lang="en-US"/>
              <a:t>valían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altLang="en-US" lang="es-GT"/>
              <a:t>💰</a:t>
            </a:r>
            <a:r>
              <a:rPr altLang="en-US" lang="en-US"/>
              <a:t> </a:t>
            </a:r>
            <a:r>
              <a:rPr altLang="en-US" lang="en-US"/>
              <a:t>periquito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preocupaba 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i</a:t>
            </a:r>
            <a:r>
              <a:rPr altLang="en-US" lang="en-US"/>
              <a:t> </a:t>
            </a:r>
            <a:r>
              <a:rPr altLang="en-US" lang="en-US"/>
              <a:t>periquito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eliz</a:t>
            </a:r>
            <a:r>
              <a:rPr altLang="en-US" lang="en-US"/>
              <a:t>.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2022-01-06T09:37:35Z</dcterms:modified>
</cp:coreProperties>
</file>