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60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j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endParaRPr lang="es-GT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H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vez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i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que</a:t>
            </a:r>
            <a:r>
              <a:rPr lang="en-US"/>
              <a:t> te</a:t>
            </a:r>
            <a:r>
              <a:rPr lang="en-US"/>
              <a:t>n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a</a:t>
            </a:r>
            <a:r>
              <a:rPr altLang="en-US" lang="en-US"/>
              <a:t>l</a:t>
            </a:r>
            <a:r>
              <a:rPr altLang="en-US" lang="en-US"/>
              <a:t>l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que</a:t>
            </a:r>
            <a:r>
              <a:rPr altLang="en-US" lang="en-US"/>
              <a:t> </a:t>
            </a:r>
            <a:r>
              <a:rPr altLang="en-US" lang="en-US"/>
              <a:t>tenía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v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t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on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m</a:t>
            </a:r>
            <a:r>
              <a:rPr altLang="en-US" lang="es-GT"/>
              <a:t>á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el</a:t>
            </a:r>
            <a:r>
              <a:rPr altLang="en-US" lang="en-US"/>
              <a:t> </a:t>
            </a:r>
            <a:r>
              <a:rPr altLang="en-US" lang="en-US"/>
              <a:t>g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c</a:t>
            </a:r>
            <a:r>
              <a:rPr altLang="en-US" lang="en-US"/>
              <a:t>h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tiempo</a:t>
            </a:r>
            <a:r>
              <a:rPr altLang="en-US" lang="en-US"/>
              <a:t>.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2015-05-12T21:30:45Z</dcterms:created>
  <dcterms:modified xsi:type="dcterms:W3CDTF">2021-04-09T02:33:27Z</dcterms:modified>
</cp:coreProperties>
</file>