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0" r:id="rId3"/>
    <p:sldId id="261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B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z</a:t>
            </a:r>
            <a:r>
              <a:rPr lang="en-US"/>
              <a:t>u</a:t>
            </a:r>
            <a:r>
              <a:rPr lang="en-US"/>
              <a:t>l</a:t>
            </a:r>
            <a:endParaRPr lang="es-GT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lang="es-GT"/>
              <a:t>¿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d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está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tura</a:t>
            </a:r>
            <a:r>
              <a:rPr altLang="en-US" lang="en-US"/>
              <a:t>?</a:t>
            </a:r>
            <a:endParaRPr lang="es-GT"/>
          </a:p>
          <a:p>
            <a:r>
              <a:rPr lang="en-US"/>
              <a:t>B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z</a:t>
            </a:r>
            <a:r>
              <a:rPr lang="en-US"/>
              <a:t>u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tenía 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j</a:t>
            </a:r>
            <a:r>
              <a:rPr lang="en-US"/>
              <a:t>e</a:t>
            </a:r>
            <a:r>
              <a:rPr lang="en-US"/>
              <a:t>res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 </a:t>
            </a:r>
            <a:endParaRPr lang="es-GT"/>
          </a:p>
          <a:p>
            <a:r>
              <a:rPr altLang="en-US" lang="es-GT"/>
              <a:t>¿</a:t>
            </a:r>
            <a:r>
              <a:rPr altLang="en-US" lang="en-US"/>
              <a:t>Que </a:t>
            </a:r>
            <a:r>
              <a:rPr altLang="en-US" lang="en-US"/>
              <a:t>p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sa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s</a:t>
            </a:r>
            <a:r>
              <a:rPr altLang="en-US" lang="en-US"/>
              <a:t>o</a:t>
            </a:r>
            <a:r>
              <a:rPr altLang="en-US" lang="en-US"/>
              <a:t>naje</a:t>
            </a:r>
            <a:r>
              <a:rPr altLang="en-US" lang="en-US"/>
              <a:t>?</a:t>
            </a:r>
            <a:endParaRPr lang="es-GT"/>
          </a:p>
          <a:p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. </a:t>
            </a:r>
            <a:r>
              <a:rPr altLang="en-US" lang="en-US"/>
              <a:t>M</a:t>
            </a:r>
            <a:r>
              <a:rPr altLang="en-US" lang="en-US"/>
              <a:t>u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que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u</a:t>
            </a:r>
            <a:r>
              <a:rPr altLang="en-US" lang="en-US"/>
              <a:t>j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s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2015-05-13T05:30:45Z</dcterms:created>
  <dcterms:modified xsi:type="dcterms:W3CDTF">2023-07-24T14:42:57Z</dcterms:modified>
</cp:coreProperties>
</file>