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60" r:id="rId3"/>
    <p:sldId id="261" r:id="rId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tableStyles" Target="tableStyle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5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1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2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7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0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8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5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B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b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z</a:t>
            </a:r>
            <a:r>
              <a:rPr lang="en-US"/>
              <a:t>u</a:t>
            </a:r>
            <a:r>
              <a:rPr lang="en-US"/>
              <a:t>l</a:t>
            </a:r>
            <a:endParaRPr lang="es-GT"/>
          </a:p>
        </p:txBody>
      </p:sp>
      <p:sp>
        <p:nvSpPr>
          <p:cNvPr id="1048587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altLang="en-US" lang="es-GT"/>
              <a:t>¿</a:t>
            </a:r>
            <a:r>
              <a:rPr altLang="en-US" lang="en-US"/>
              <a:t>Q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t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r</a:t>
            </a:r>
            <a:r>
              <a:rPr altLang="en-US" lang="en-US"/>
              <a:t>e</a:t>
            </a:r>
            <a:r>
              <a:rPr altLang="en-US" lang="en-US"/>
              <a:t>c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d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está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e</a:t>
            </a:r>
            <a:r>
              <a:rPr altLang="en-US" lang="en-US"/>
              <a:t>c</a:t>
            </a:r>
            <a:r>
              <a:rPr altLang="en-US" lang="en-US"/>
              <a:t>tura</a:t>
            </a:r>
            <a:r>
              <a:rPr altLang="en-US" lang="en-US"/>
              <a:t>?</a:t>
            </a:r>
            <a:endParaRPr lang="es-GT"/>
          </a:p>
          <a:p>
            <a:r>
              <a:rPr lang="en-US"/>
              <a:t>B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b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z</a:t>
            </a:r>
            <a:r>
              <a:rPr lang="en-US"/>
              <a:t>u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tenía </a:t>
            </a:r>
            <a:r>
              <a:rPr lang="en-US"/>
              <a:t>m</a:t>
            </a:r>
            <a:r>
              <a:rPr lang="en-US"/>
              <a:t>u</a:t>
            </a:r>
            <a:r>
              <a:rPr lang="en-US"/>
              <a:t>c</a:t>
            </a:r>
            <a:r>
              <a:rPr lang="en-US"/>
              <a:t>h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e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u</a:t>
            </a:r>
            <a:r>
              <a:rPr lang="en-US"/>
              <a:t>j</a:t>
            </a:r>
            <a:r>
              <a:rPr lang="en-US"/>
              <a:t>e</a:t>
            </a:r>
            <a:r>
              <a:rPr lang="en-US"/>
              <a:t>res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.</a:t>
            </a:r>
            <a:r>
              <a:rPr lang="en-US"/>
              <a:t> </a:t>
            </a:r>
            <a:r>
              <a:rPr lang="en-US"/>
              <a:t> </a:t>
            </a:r>
            <a:endParaRPr lang="es-GT"/>
          </a:p>
          <a:p>
            <a:r>
              <a:rPr altLang="en-US" lang="es-GT"/>
              <a:t>¿</a:t>
            </a:r>
            <a:r>
              <a:rPr altLang="en-US" lang="en-US"/>
              <a:t>Que </a:t>
            </a:r>
            <a:r>
              <a:rPr altLang="en-US" lang="en-US"/>
              <a:t>p</a:t>
            </a:r>
            <a:r>
              <a:rPr altLang="en-US" lang="en-US"/>
              <a:t>i</a:t>
            </a:r>
            <a:r>
              <a:rPr altLang="en-US" lang="en-US"/>
              <a:t>e</a:t>
            </a:r>
            <a:r>
              <a:rPr altLang="en-US" lang="en-US"/>
              <a:t>n</a:t>
            </a:r>
            <a:r>
              <a:rPr altLang="en-US" lang="en-US"/>
              <a:t>sa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d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s</a:t>
            </a:r>
            <a:r>
              <a:rPr altLang="en-US" lang="en-US"/>
              <a:t>o</a:t>
            </a:r>
            <a:r>
              <a:rPr altLang="en-US" lang="en-US"/>
              <a:t>naje</a:t>
            </a:r>
            <a:r>
              <a:rPr altLang="en-US" lang="en-US"/>
              <a:t>?</a:t>
            </a:r>
            <a:endParaRPr lang="es-GT"/>
          </a:p>
          <a:p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. </a:t>
            </a:r>
            <a:r>
              <a:rPr altLang="en-US" lang="en-US"/>
              <a:t>M</a:t>
            </a:r>
            <a:r>
              <a:rPr altLang="en-US" lang="en-US"/>
              <a:t>u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m</a:t>
            </a:r>
            <a:r>
              <a:rPr altLang="en-US" lang="en-US"/>
              <a:t>a</a:t>
            </a:r>
            <a:r>
              <a:rPr altLang="en-US" lang="en-US"/>
              <a:t>l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o</a:t>
            </a:r>
            <a:r>
              <a:rPr altLang="en-US" lang="en-US"/>
              <a:t>r</a:t>
            </a:r>
            <a:r>
              <a:rPr altLang="en-US" lang="en-US"/>
              <a:t>que</a:t>
            </a:r>
            <a:r>
              <a:rPr altLang="en-US" lang="en-US"/>
              <a:t> </a:t>
            </a:r>
            <a:r>
              <a:rPr altLang="en-US" lang="en-US"/>
              <a:t>m</a:t>
            </a:r>
            <a:r>
              <a:rPr altLang="en-US" lang="en-US"/>
              <a:t>a</a:t>
            </a:r>
            <a:r>
              <a:rPr altLang="en-US" lang="en-US"/>
              <a:t>t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a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m</a:t>
            </a:r>
            <a:r>
              <a:rPr altLang="en-US" lang="en-US"/>
              <a:t>u</a:t>
            </a:r>
            <a:r>
              <a:rPr altLang="en-US" lang="en-US"/>
              <a:t>j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e</a:t>
            </a:r>
            <a:r>
              <a:rPr altLang="en-US" lang="en-US"/>
              <a:t>s</a:t>
            </a:r>
            <a:endParaRPr lang="es-G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2015-05-13T05:30:45Z</dcterms:created>
  <dcterms:modified xsi:type="dcterms:W3CDTF">2023-07-24T14:42:57Z</dcterms:modified>
</cp:coreProperties>
</file>