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60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E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j</a:t>
            </a:r>
            <a:r>
              <a:rPr lang="en-US"/>
              <a:t>i</a:t>
            </a:r>
            <a:r>
              <a:rPr lang="en-US"/>
              <a:t>g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e</a:t>
            </a:r>
            <a:endParaRPr lang="es-GT"/>
          </a:p>
        </p:txBody>
      </p:sp>
      <p:sp>
        <p:nvSpPr>
          <p:cNvPr id="1048652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lang="en-US"/>
              <a:t>H</a:t>
            </a:r>
            <a:r>
              <a:rPr lang="en-US"/>
              <a:t>a</a:t>
            </a:r>
            <a:r>
              <a:rPr lang="en-US"/>
              <a:t>b</a:t>
            </a:r>
            <a:r>
              <a:rPr lang="en-US"/>
              <a:t>i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u</a:t>
            </a:r>
            <a:r>
              <a:rPr lang="en-US"/>
              <a:t>n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vez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u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g</a:t>
            </a:r>
            <a:r>
              <a:rPr lang="en-US"/>
              <a:t>i</a:t>
            </a:r>
            <a:r>
              <a:rPr lang="en-US"/>
              <a:t>g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que</a:t>
            </a:r>
            <a:r>
              <a:rPr lang="en-US"/>
              <a:t> te</a:t>
            </a:r>
            <a:r>
              <a:rPr lang="en-US"/>
              <a:t>n</a:t>
            </a:r>
            <a:r>
              <a:rPr lang="en-US"/>
              <a:t>i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u</a:t>
            </a:r>
            <a:r>
              <a:rPr lang="en-US"/>
              <a:t>n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g</a:t>
            </a:r>
            <a:r>
              <a:rPr lang="en-US"/>
              <a:t>a</a:t>
            </a:r>
            <a:r>
              <a:rPr altLang="en-US" lang="en-US"/>
              <a:t>l</a:t>
            </a:r>
            <a:r>
              <a:rPr altLang="en-US" lang="en-US"/>
              <a:t>l</a:t>
            </a:r>
            <a:r>
              <a:rPr altLang="en-US" lang="en-US"/>
              <a:t>i</a:t>
            </a:r>
            <a:r>
              <a:rPr altLang="en-US" lang="en-US"/>
              <a:t>n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que</a:t>
            </a:r>
            <a:r>
              <a:rPr altLang="en-US" lang="en-US"/>
              <a:t> </a:t>
            </a:r>
            <a:r>
              <a:rPr altLang="en-US" lang="en-US"/>
              <a:t>tenía </a:t>
            </a:r>
            <a:r>
              <a:rPr altLang="en-US" lang="en-US"/>
              <a:t>u</a:t>
            </a:r>
            <a:r>
              <a:rPr altLang="en-US" lang="en-US"/>
              <a:t>n</a:t>
            </a:r>
            <a:r>
              <a:rPr altLang="en-US" lang="en-US"/>
              <a:t> </a:t>
            </a:r>
            <a:r>
              <a:rPr altLang="en-US" lang="en-US"/>
              <a:t>h</a:t>
            </a:r>
            <a:r>
              <a:rPr altLang="en-US" lang="en-US"/>
              <a:t>u</a:t>
            </a:r>
            <a:r>
              <a:rPr altLang="en-US" lang="en-US"/>
              <a:t>e</a:t>
            </a:r>
            <a:r>
              <a:rPr altLang="en-US" lang="en-US"/>
              <a:t>v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d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o</a:t>
            </a:r>
            <a:r>
              <a:rPr altLang="en-US" lang="en-US"/>
              <a:t>r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c</a:t>
            </a:r>
            <a:r>
              <a:rPr altLang="en-US" lang="en-US"/>
              <a:t>o</a:t>
            </a:r>
            <a:r>
              <a:rPr altLang="en-US" lang="en-US"/>
              <a:t>m</a:t>
            </a:r>
            <a:r>
              <a:rPr altLang="en-US" lang="en-US"/>
              <a:t>p</a:t>
            </a:r>
            <a:r>
              <a:rPr altLang="en-US" lang="en-US"/>
              <a:t>a</a:t>
            </a:r>
            <a:r>
              <a:rPr altLang="en-US" lang="en-US"/>
              <a:t>r</a:t>
            </a:r>
            <a:r>
              <a:rPr altLang="en-US" lang="en-US"/>
              <a:t>t</a:t>
            </a:r>
            <a:r>
              <a:rPr altLang="en-US" lang="en-US"/>
              <a:t>i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on</a:t>
            </a:r>
            <a:r>
              <a:rPr altLang="en-US" lang="en-US"/>
              <a:t> </a:t>
            </a:r>
            <a:r>
              <a:rPr altLang="en-US" lang="en-US"/>
              <a:t>c</a:t>
            </a:r>
            <a:r>
              <a:rPr altLang="en-US" lang="en-US"/>
              <a:t>o</a:t>
            </a:r>
            <a:r>
              <a:rPr altLang="en-US" lang="en-US"/>
              <a:t>n</a:t>
            </a:r>
            <a:r>
              <a:rPr altLang="en-US" lang="en-US"/>
              <a:t> </a:t>
            </a:r>
            <a:r>
              <a:rPr altLang="en-US" lang="en-US"/>
              <a:t>s</a:t>
            </a:r>
            <a:r>
              <a:rPr altLang="en-US" lang="en-US"/>
              <a:t>u</a:t>
            </a:r>
            <a:r>
              <a:rPr altLang="en-US" lang="en-US"/>
              <a:t> </a:t>
            </a:r>
            <a:r>
              <a:rPr altLang="en-US" lang="en-US"/>
              <a:t>m</a:t>
            </a:r>
            <a:r>
              <a:rPr altLang="en-US" lang="en-US"/>
              <a:t>a</a:t>
            </a:r>
            <a:r>
              <a:rPr altLang="en-US" lang="en-US"/>
              <a:t>m</a:t>
            </a:r>
            <a:r>
              <a:rPr altLang="en-US" lang="es-GT"/>
              <a:t>á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el</a:t>
            </a:r>
            <a:r>
              <a:rPr altLang="en-US" lang="en-US"/>
              <a:t> </a:t>
            </a:r>
            <a:r>
              <a:rPr altLang="en-US" lang="en-US"/>
              <a:t>g</a:t>
            </a:r>
            <a:r>
              <a:rPr altLang="en-US" lang="en-US"/>
              <a:t>i</a:t>
            </a:r>
            <a:r>
              <a:rPr altLang="en-US" lang="en-US"/>
              <a:t>g</a:t>
            </a:r>
            <a:r>
              <a:rPr altLang="en-US" lang="en-US"/>
              <a:t>a</a:t>
            </a:r>
            <a:r>
              <a:rPr altLang="en-US" lang="en-US"/>
              <a:t>n</a:t>
            </a:r>
            <a:r>
              <a:rPr altLang="en-US" lang="en-US"/>
              <a:t>t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p</a:t>
            </a:r>
            <a:r>
              <a:rPr altLang="en-US" lang="en-US"/>
              <a:t>o</a:t>
            </a:r>
            <a:r>
              <a:rPr altLang="en-US" lang="en-US"/>
              <a:t>r</a:t>
            </a:r>
            <a:r>
              <a:rPr altLang="en-US" lang="en-US"/>
              <a:t> </a:t>
            </a:r>
            <a:r>
              <a:rPr altLang="en-US" lang="en-US"/>
              <a:t>m</a:t>
            </a:r>
            <a:r>
              <a:rPr altLang="en-US" lang="en-US"/>
              <a:t>u</a:t>
            </a:r>
            <a:r>
              <a:rPr altLang="en-US" lang="en-US"/>
              <a:t>c</a:t>
            </a:r>
            <a:r>
              <a:rPr altLang="en-US" lang="en-US"/>
              <a:t>h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tiempo</a:t>
            </a:r>
            <a:r>
              <a:rPr altLang="en-US" lang="en-US"/>
              <a:t>.</a:t>
            </a:r>
            <a:endParaRPr lang="es-G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8092</dc:creator>
  <dcterms:created xsi:type="dcterms:W3CDTF">2015-05-12T21:30:45Z</dcterms:created>
  <dcterms:modified xsi:type="dcterms:W3CDTF">2021-04-09T02:33:27Z</dcterms:modified>
</cp:coreProperties>
</file>