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0" cy="4351338"/>
          </a:xfrm>
        </p:spPr>
        <p:txBody>
          <a:bodyPr/>
          <a:p>
            <a:pPr indent="0" marL="0">
              <a:buNone/>
            </a:pPr>
            <a:r>
              <a:rPr lang="en-US"/>
              <a:t>D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1</a:t>
            </a:r>
            <a:endParaRPr lang="es-GT"/>
          </a:p>
          <a:p>
            <a:pPr indent="0" marL="0">
              <a:buNone/>
            </a:pPr>
            <a:endParaRPr lang="es-GT"/>
          </a:p>
          <a:p>
            <a:pPr indent="0" marL="0">
              <a:buNone/>
            </a:pPr>
            <a:r>
              <a:rPr lang="en-US"/>
              <a:t> </a:t>
            </a:r>
            <a:r>
              <a:rPr lang="en-US"/>
              <a:t>Y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endParaRPr lang="es-GT"/>
          </a:p>
          <a:p>
            <a:pPr indent="0" marL="0">
              <a:buNone/>
            </a:pPr>
            <a:r>
              <a:rPr lang="en-US"/>
              <a:t>Y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s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artistica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2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ysiensia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endParaRPr lang="es-GT"/>
          </a:p>
          <a:p>
            <a:pPr indent="0" marL="0">
              <a:buNone/>
            </a:pPr>
            <a:r>
              <a:rPr lang="en-US"/>
              <a:t>y</a:t>
            </a:r>
            <a:r>
              <a:rPr lang="en-US"/>
              <a:t>n</a:t>
            </a:r>
            <a:r>
              <a:rPr lang="en-US"/>
              <a:t>g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v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 </a:t>
            </a:r>
            <a:r>
              <a:rPr lang="en-US"/>
              <a:t>as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endParaRPr lang="es-GT"/>
          </a:p>
          <a:p>
            <a:pPr indent="0" marL="0">
              <a:buNone/>
            </a:pPr>
            <a:r>
              <a:rPr lang="en-US"/>
              <a:t>s</a:t>
            </a:r>
            <a:r>
              <a:rPr lang="en-US"/>
              <a:t>u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multipli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física</a:t>
            </a:r>
            <a:endParaRPr lang="es-GT"/>
          </a:p>
          <a:p>
            <a:pPr indent="0" marL="0">
              <a:buNone/>
            </a:pPr>
            <a:r>
              <a:rPr lang="en-US"/>
              <a:t>L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t</a:t>
            </a:r>
            <a:r>
              <a:rPr lang="en-US"/>
              <a:t>u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8196G</dc:creator>
  <dcterms:created xsi:type="dcterms:W3CDTF">2015-05-12T21:30:45Z</dcterms:created>
  <dcterms:modified xsi:type="dcterms:W3CDTF">2024-07-15T14:23:51Z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d6594cc16e1445d29c4c2afbe0e601a4</vt:lpwstr>
  </property>
</Properties>
</file>