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8" r:id="rId4"/>
    <p:sldId id="263" r:id="rId5"/>
    <p:sldId id="25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ECD19FB2-3AAB-4D03-B13A-2960828C78E3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756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19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2076456F-F47D-4F25-8053-2A695DA0CA7D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516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5D6C7379-69CC-4837-9905-BEBA22830C8A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1134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9EB8B7E-8AEE-4F10-BFEE-C999AD004D36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334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712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908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71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F0FD78B-DB02-4362-BCDC-98A55456977C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84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86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0F39F4F5-F4D2-4D2A-AB60-88D37ADCB869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720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192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595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403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503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36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637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9/29/2021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8425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2058473" y="1279526"/>
            <a:ext cx="8610600" cy="4953847"/>
          </a:xfrm>
        </p:spPr>
        <p:txBody>
          <a:bodyPr/>
          <a:lstStyle/>
          <a:p>
            <a:r>
              <a:rPr lang="es-GT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Marleny</a:t>
            </a:r>
            <a:r>
              <a:rPr lang="es-G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 Isabel Menchú Méndez</a:t>
            </a:r>
            <a:br>
              <a:rPr lang="es-G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</a:br>
            <a:r>
              <a:rPr lang="es-GT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tarea #4</a:t>
            </a:r>
            <a:r>
              <a:rPr lang="es-G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  </a:t>
            </a:r>
            <a:br>
              <a:rPr lang="es-GT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</a:br>
            <a:r>
              <a:rPr lang="es-GT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" panose="020B0502040204020203" pitchFamily="34" charset="0"/>
              </a:rPr>
              <a:t>5to Bachillerato en Computación con orientación comercial</a:t>
            </a:r>
            <a:endParaRPr lang="es-GT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9354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1371600" y="1159099"/>
            <a:ext cx="9448800" cy="3515932"/>
          </a:xfrm>
        </p:spPr>
        <p:txBody>
          <a:bodyPr>
            <a:normAutofit/>
          </a:bodyPr>
          <a:lstStyle/>
          <a:p>
            <a:r>
              <a:rPr lang="es-GT" sz="8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Administración financiera</a:t>
            </a:r>
            <a:endParaRPr lang="es-GT" sz="8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005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288665" y="596948"/>
            <a:ext cx="2890234" cy="1293028"/>
          </a:xfrm>
        </p:spPr>
        <p:txBody>
          <a:bodyPr/>
          <a:lstStyle/>
          <a:p>
            <a:r>
              <a:rPr lang="es-GT" dirty="0" smtClean="0">
                <a:latin typeface="Arial Rounded MT Bold" panose="020F0704030504030204" pitchFamily="34" charset="0"/>
              </a:rPr>
              <a:t>historia</a:t>
            </a:r>
            <a:endParaRPr lang="es-GT" dirty="0">
              <a:latin typeface="Arial Rounded MT Bold" panose="020F0704030504030204" pitchFamily="34" charset="0"/>
            </a:endParaRPr>
          </a:p>
        </p:txBody>
      </p:sp>
      <p:sp>
        <p:nvSpPr>
          <p:cNvPr id="5" name="Marcador de contenid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GT" dirty="0" smtClean="0"/>
              <a:t>Surgió como una disciplina.</a:t>
            </a:r>
          </a:p>
          <a:p>
            <a:r>
              <a:rPr lang="es-GT" dirty="0" smtClean="0"/>
              <a:t>En el siglo XX.</a:t>
            </a:r>
          </a:p>
          <a:p>
            <a:r>
              <a:rPr lang="es-GT" dirty="0" smtClean="0"/>
              <a:t>Centralización en los aspectos legales de las funciones.</a:t>
            </a:r>
          </a:p>
          <a:p>
            <a:r>
              <a:rPr lang="es-GT" dirty="0" smtClean="0"/>
              <a:t>En 1930 su interés se fue a la quiebra.</a:t>
            </a:r>
          </a:p>
          <a:p>
            <a:r>
              <a:rPr lang="es-GT" dirty="0" smtClean="0"/>
              <a:t>En 1940 y 1950 las finanzas siguieron enseñándose de forma descriptiva e institucional.</a:t>
            </a:r>
          </a:p>
          <a:p>
            <a:endParaRPr lang="es-GT" dirty="0" smtClean="0"/>
          </a:p>
          <a:p>
            <a:endParaRPr lang="es-GT" dirty="0" smtClean="0"/>
          </a:p>
          <a:p>
            <a:endParaRPr lang="es-GT" dirty="0" smtClean="0"/>
          </a:p>
          <a:p>
            <a:endParaRPr lang="es-GT" dirty="0"/>
          </a:p>
        </p:txBody>
      </p:sp>
      <p:sp>
        <p:nvSpPr>
          <p:cNvPr id="6" name="Marcador de contenido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GT" dirty="0" smtClean="0"/>
              <a:t>La transición de análisis teórico dio inicio a fin de la década de los 50’s.</a:t>
            </a:r>
          </a:p>
          <a:p>
            <a:r>
              <a:rPr lang="es-GT" dirty="0" smtClean="0"/>
              <a:t>El interés se centro en las decisiones gerenciales.</a:t>
            </a:r>
          </a:p>
          <a:p>
            <a:endParaRPr lang="es-GT" dirty="0" smtClean="0"/>
          </a:p>
          <a:p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35832988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46409" y="1300766"/>
            <a:ext cx="10820400" cy="5306095"/>
          </a:xfrm>
        </p:spPr>
        <p:txBody>
          <a:bodyPr/>
          <a:lstStyle/>
          <a:p>
            <a:pPr marL="0" indent="0">
              <a:buNone/>
            </a:pPr>
            <a:r>
              <a:rPr lang="es-GT" i="1" dirty="0" smtClean="0">
                <a:latin typeface="Arial Narrow" panose="020B0606020202030204" pitchFamily="34" charset="0"/>
              </a:rPr>
              <a:t>La administración financiera tiene por objeto maximizar el patrimonio de una empresa, optimizando el manejo de recursos financieros para el logro de objetivos e incremento de la eficacia y rentabilidad.</a:t>
            </a:r>
          </a:p>
          <a:p>
            <a:pPr marL="0" indent="0">
              <a:buNone/>
            </a:pPr>
            <a:r>
              <a:rPr lang="es-GT" i="1" dirty="0" smtClean="0">
                <a:latin typeface="Arial Narrow" panose="020B0606020202030204" pitchFamily="34" charset="0"/>
              </a:rPr>
              <a:t>Es una dependencia subordinada al director general de la empresa .</a:t>
            </a:r>
          </a:p>
          <a:p>
            <a:pPr marL="0" indent="0">
              <a:buNone/>
            </a:pPr>
            <a:r>
              <a:rPr lang="es-GT" i="1" dirty="0" smtClean="0">
                <a:latin typeface="Arial Narrow" panose="020B0606020202030204" pitchFamily="34" charset="0"/>
              </a:rPr>
              <a:t>Es una entidad que tiende que los presupuestos, flujos de efectivo, informes financieros y anuales , con el propósito de que esta información sirva para tomar decisiones.</a:t>
            </a:r>
            <a:endParaRPr lang="es-GT" i="1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ᐅ ¿Cómo funciona la administración financiera? ⚡️ » Cómo Funcio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0742" y="3546003"/>
            <a:ext cx="6683106" cy="2893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7630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734873" y="661342"/>
            <a:ext cx="3946301" cy="1293028"/>
          </a:xfrm>
        </p:spPr>
        <p:txBody>
          <a:bodyPr/>
          <a:lstStyle/>
          <a:p>
            <a:r>
              <a:rPr lang="es-G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objetivos</a:t>
            </a:r>
            <a:endParaRPr lang="es-GT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s-G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Mayor </a:t>
            </a:r>
            <a:r>
              <a:rPr lang="es-G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rendimient</a:t>
            </a:r>
            <a:r>
              <a:rPr lang="es-G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 la inversión.</a:t>
            </a:r>
          </a:p>
          <a:p>
            <a:pPr marL="0" indent="0">
              <a:buNone/>
            </a:pPr>
            <a:r>
              <a:rPr lang="es-GT" dirty="0" smtClean="0"/>
              <a:t>Rentabilidad o  lucro la rentabilidad alcanza cuando el negocio de la empresa proporciona la satisfacción de los rendimientos de las inversiones hechas por los propietarios o accionistas , por lo que la rentabilidad debe tener prioridad sobre la liquidez.</a:t>
            </a:r>
            <a:endParaRPr lang="es-GT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GT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Rapida</a:t>
            </a:r>
            <a:r>
              <a:rPr lang="es-GT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conversión de los recursos en dinero.</a:t>
            </a:r>
          </a:p>
          <a:p>
            <a:pPr marL="0" indent="0">
              <a:buNone/>
            </a:pPr>
            <a:r>
              <a:rPr lang="es-GT" dirty="0" smtClean="0"/>
              <a:t>Para alcanzar la rentabilidad liquidez la administración financiera debe obtener recursos financieros del mercado, utilizar aplicar esos recursos en su negocio o actividades paralelas.</a:t>
            </a:r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94945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ela de condensación">
  <a:themeElements>
    <a:clrScheme name="Estela de condensación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Estela de condensación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tela de condensación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TM04033937[[fn=Estela de condensación]]</Template>
  <TotalTime>221</TotalTime>
  <Words>229</Words>
  <Application>Microsoft Office PowerPoint</Application>
  <PresentationFormat>Panorámica</PresentationFormat>
  <Paragraphs>20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Arial</vt:lpstr>
      <vt:lpstr>Arial Narrow</vt:lpstr>
      <vt:lpstr>Arial Rounded MT Bold</vt:lpstr>
      <vt:lpstr>Bahnschrift</vt:lpstr>
      <vt:lpstr>Century Gothic</vt:lpstr>
      <vt:lpstr>Estela de condensación</vt:lpstr>
      <vt:lpstr>Marleny Isabel Menchú Méndez tarea #4   5to Bachillerato en Computación con orientación comercial</vt:lpstr>
      <vt:lpstr>Administración financiera</vt:lpstr>
      <vt:lpstr>historia</vt:lpstr>
      <vt:lpstr>Presentación de PowerPoint</vt:lpstr>
      <vt:lpstr>objetivos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Marleny Isabel Menchú Méndez tarea #4   5to Bachillerato en Computación con orientación comercial</dc:title>
  <dc:creator>Usuario</dc:creator>
  <cp:lastModifiedBy>Usuario</cp:lastModifiedBy>
  <cp:revision>5</cp:revision>
  <dcterms:created xsi:type="dcterms:W3CDTF">2021-09-29T19:30:31Z</dcterms:created>
  <dcterms:modified xsi:type="dcterms:W3CDTF">2021-09-29T23:12:01Z</dcterms:modified>
</cp:coreProperties>
</file>