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82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2728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73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871119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33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519964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952221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84326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3638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484131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38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45984BF-3CBC-4FD7-A0D7-23239B9D4E85}" type="datetimeFigureOut">
              <a:rPr lang="es-GT" smtClean="0"/>
              <a:t>19/08/2022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9CB8001-6941-4B07-A225-FE5B38E2CD7E}" type="slidenum">
              <a:rPr lang="es-GT" smtClean="0"/>
              <a:t>‹Nº›</a:t>
            </a:fld>
            <a:endParaRPr lang="es-G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67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6C539C-EA7A-E22C-A82B-E8B2F777EB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dirty="0"/>
              <a:t>Color cafés y blanco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204C062-C006-F978-9A41-9404113983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GT" sz="4000" dirty="0"/>
              <a:t>Volante</a:t>
            </a:r>
            <a:endParaRPr lang="es-GT" dirty="0"/>
          </a:p>
        </p:txBody>
      </p:sp>
      <p:pic>
        <p:nvPicPr>
          <p:cNvPr id="5" name="Como se realizo">
            <a:hlinkClick r:id="" action="ppaction://media"/>
            <a:extLst>
              <a:ext uri="{FF2B5EF4-FFF2-40B4-BE49-F238E27FC236}">
                <a16:creationId xmlns:a16="http://schemas.microsoft.com/office/drawing/2014/main" id="{DD1281CD-AF6F-81BD-68A8-9EFE1C555F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58400" y="476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0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3253"/>
    </mc:Choice>
    <mc:Fallback>
      <p:transition spd="slow" advTm="832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48B15E-179B-CE77-D2D3-DC5CC775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Blanco y cafés, un buen balanceo 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CD288090-A73E-175F-E350-2AAC734CE6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1344" y="2286000"/>
            <a:ext cx="804545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56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B196B-CFA9-FA9A-6EDA-E0DDB973F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dirty="0"/>
              <a:t>Color cafés y naranja caléndula 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B01BC7-C827-BFC1-1C5E-5199A45487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GT" sz="3200" dirty="0"/>
              <a:t>Trifoliar</a:t>
            </a:r>
          </a:p>
        </p:txBody>
      </p:sp>
    </p:spTree>
    <p:extLst>
      <p:ext uri="{BB962C8B-B14F-4D97-AF65-F5344CB8AC3E}">
        <p14:creationId xmlns:p14="http://schemas.microsoft.com/office/powerpoint/2010/main" val="3956797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1E26E6-A4E0-BA19-0F06-DC474863A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Colores que dan un carácter alegre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C4FB41D-52D5-CA15-C08C-694BD49EF9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9264" y="2819400"/>
            <a:ext cx="3798661" cy="21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13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D2E88F-C13A-7BDF-5105-D6796C78E5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dirty="0"/>
              <a:t>Video de publicidad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1C1496-2A6F-5814-1151-75FA78D3DD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GT" dirty="0"/>
              <a:t>Restaurante Nick</a:t>
            </a:r>
          </a:p>
        </p:txBody>
      </p:sp>
    </p:spTree>
    <p:extLst>
      <p:ext uri="{BB962C8B-B14F-4D97-AF65-F5344CB8AC3E}">
        <p14:creationId xmlns:p14="http://schemas.microsoft.com/office/powerpoint/2010/main" val="762516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61ECE2-6329-A2FF-AAFB-F68B3D4EC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Mastranto lo que ofrece el restaurante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38BE7C-36A8-E605-2D48-74AAA91B2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/>
              <a:t>Servicio de parqueo</a:t>
            </a:r>
          </a:p>
          <a:p>
            <a:r>
              <a:rPr lang="es-GT" dirty="0"/>
              <a:t>Servicio exclusivos</a:t>
            </a:r>
          </a:p>
          <a:p>
            <a:r>
              <a:rPr lang="es-GT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736295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3BB4FE-C7AA-0AEE-8C7E-A812EB42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Restaurante Guatemala</a:t>
            </a:r>
          </a:p>
        </p:txBody>
      </p:sp>
      <p:pic>
        <p:nvPicPr>
          <p:cNvPr id="2050" name="Picture 2" descr="El lugar de humildes y encopetados: fotografía de La Plaza Hamburguesera,  Bello - Tripadvisor">
            <a:extLst>
              <a:ext uri="{FF2B5EF4-FFF2-40B4-BE49-F238E27FC236}">
                <a16:creationId xmlns:a16="http://schemas.microsoft.com/office/drawing/2014/main" id="{532A8A8C-BA7D-C9B3-27DA-826DD4DCA6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499" y="2286000"/>
            <a:ext cx="5357139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982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22ED96-6274-0C44-9638-2F9640B5E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Restaurante Quetzaltenango </a:t>
            </a:r>
          </a:p>
        </p:txBody>
      </p:sp>
      <p:pic>
        <p:nvPicPr>
          <p:cNvPr id="3074" name="Picture 2" descr="GRUMPS BURGERS, Cleburne - Fotos, Número de Teléfono y Restaurante  Opiniones - Tripadvisor">
            <a:extLst>
              <a:ext uri="{FF2B5EF4-FFF2-40B4-BE49-F238E27FC236}">
                <a16:creationId xmlns:a16="http://schemas.microsoft.com/office/drawing/2014/main" id="{00D01F0D-97A3-6C51-4AEF-1FC65CCA8C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499" y="2286000"/>
            <a:ext cx="5357139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2017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</TotalTime>
  <Words>46</Words>
  <Application>Microsoft Office PowerPoint</Application>
  <PresentationFormat>Panorámica</PresentationFormat>
  <Paragraphs>14</Paragraphs>
  <Slides>8</Slides>
  <Notes>0</Notes>
  <HiddenSlides>0</HiddenSlides>
  <MMClips>1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Tw Cen MT</vt:lpstr>
      <vt:lpstr>Tw Cen MT Condensed</vt:lpstr>
      <vt:lpstr>Wingdings 3</vt:lpstr>
      <vt:lpstr>Integral</vt:lpstr>
      <vt:lpstr>Color cafés y blanco</vt:lpstr>
      <vt:lpstr>Blanco y cafés, un buen balanceo </vt:lpstr>
      <vt:lpstr>Color cafés y naranja caléndula  </vt:lpstr>
      <vt:lpstr>Colores que dan un carácter alegre</vt:lpstr>
      <vt:lpstr>Video de publicidad</vt:lpstr>
      <vt:lpstr>Mastranto lo que ofrece el restaurante </vt:lpstr>
      <vt:lpstr>Restaurante Guatemala</vt:lpstr>
      <vt:lpstr>Restaurante Quetzaltenango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cafés y blanco</dc:title>
  <dc:creator>franklin cs</dc:creator>
  <cp:lastModifiedBy>franklin cs</cp:lastModifiedBy>
  <cp:revision>1</cp:revision>
  <dcterms:created xsi:type="dcterms:W3CDTF">2022-08-19T15:00:33Z</dcterms:created>
  <dcterms:modified xsi:type="dcterms:W3CDTF">2022-08-19T15:03:39Z</dcterms:modified>
</cp:coreProperties>
</file>