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AB12FC9-ECF7-4E65-99D3-EF33F010EB7F}" type="datetimeFigureOut">
              <a:rPr lang="es-ES" smtClean="0"/>
              <a:pPr/>
              <a:t>29/04/2022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F729CFA-CC9D-4D63-93C9-E34E422A327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UARIO\Desktop\documentos%20%20pablo\AUDIOS%20NETIQUETA\6a%20Calle%20Zona%201.m4a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UARIO\Desktop\documentos%20%20pablo\AUDIOS%20NETIQUETA\6a%20Calle%20Zona%201%202.m4a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UARIO\Desktop\documentos%20%20pablo\AUDIOS%20NETIQUETA\6a%20Calle%20Zona%201%203.m4a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UARIO\Desktop\documentos%20%20pablo\AUDIOS%20NETIQUETA\6a%20Calle%20Zona%201%204.m4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UARIO\Desktop\documentos%20%20pablo\AUDIOS%20NETIQUETA\6a%20Calle%20Zona%201%205.m4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UARIO\Desktop\documentos%20%20pablo\AUDIOS%20NETIQUETA\6a%20Calle%20Zona%201%206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Reglas de la </a:t>
            </a:r>
            <a:r>
              <a:rPr lang="es-ES" b="1" dirty="0" err="1" smtClean="0"/>
              <a:t>Netiquette</a:t>
            </a:r>
            <a:endParaRPr lang="es-ES" dirty="0"/>
          </a:p>
        </p:txBody>
      </p:sp>
      <p:pic>
        <p:nvPicPr>
          <p:cNvPr id="4" name="3 Marcador de contenido" descr="netiqueta 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2000240"/>
            <a:ext cx="5800740" cy="3625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6a Calle Zona 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92867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56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928670"/>
            <a:ext cx="8229600" cy="1399032"/>
          </a:xfrm>
        </p:spPr>
        <p:txBody>
          <a:bodyPr/>
          <a:lstStyle/>
          <a:p>
            <a:r>
              <a:rPr lang="es-ES" dirty="0" smtClean="0"/>
              <a:t>¿Qué es la “</a:t>
            </a:r>
            <a:r>
              <a:rPr lang="es-ES" dirty="0" err="1" smtClean="0"/>
              <a:t>Netiqueta</a:t>
            </a:r>
            <a:r>
              <a:rPr lang="es-ES" dirty="0" smtClean="0"/>
              <a:t>”? 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 descr="netiqueta 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2357430"/>
            <a:ext cx="9144000" cy="3706374"/>
          </a:xfrm>
        </p:spPr>
      </p:pic>
      <p:pic>
        <p:nvPicPr>
          <p:cNvPr id="5" name="6a Calle Zona 1 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2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s-ES" b="1" i="1" dirty="0" smtClean="0"/>
              <a:t>¿Para qué conocer la </a:t>
            </a:r>
            <a:r>
              <a:rPr lang="es-ES" b="1" i="1" dirty="0" err="1" smtClean="0"/>
              <a:t>netiqueta</a:t>
            </a:r>
            <a:r>
              <a:rPr lang="es-ES" b="1" i="1" dirty="0" smtClean="0"/>
              <a:t>?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 descr="netiqueta 3.jpg"/>
          <p:cNvPicPr>
            <a:picLocks noGrp="1" noChangeAspect="1"/>
          </p:cNvPicPr>
          <p:nvPr>
            <p:ph idx="1"/>
          </p:nvPr>
        </p:nvPicPr>
        <p:blipFill>
          <a:blip r:embed="rId3"/>
          <a:srcRect t="1938" b="18604"/>
          <a:stretch>
            <a:fillRect/>
          </a:stretch>
        </p:blipFill>
        <p:spPr>
          <a:xfrm>
            <a:off x="1785918" y="3000372"/>
            <a:ext cx="5715000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6a Calle Zona 1 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4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s-ES" i="1" u="sng" dirty="0" smtClean="0"/>
              <a:t>Las 10 reglas básicas de la </a:t>
            </a:r>
            <a:r>
              <a:rPr lang="es-ES" i="1" u="sng" dirty="0" err="1" smtClean="0"/>
              <a:t>netiqueta</a:t>
            </a:r>
            <a:r>
              <a:rPr lang="es-ES" i="1" u="sng" dirty="0" smtClean="0"/>
              <a:t>: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z="2400" b="1" i="1" dirty="0" smtClean="0"/>
          </a:p>
          <a:p>
            <a:r>
              <a:rPr lang="es-ES" sz="2400" b="1" i="1" dirty="0" smtClean="0"/>
              <a:t>Regla </a:t>
            </a:r>
            <a:r>
              <a:rPr lang="es-ES" sz="2400" b="1" i="1" dirty="0" smtClean="0"/>
              <a:t>N° 1: Recuerde lo humano – Buena </a:t>
            </a:r>
            <a:r>
              <a:rPr lang="es-ES" sz="2400" b="1" i="1" dirty="0" smtClean="0"/>
              <a:t>educación</a:t>
            </a:r>
          </a:p>
          <a:p>
            <a:endParaRPr lang="es-ES" sz="2400" dirty="0" smtClean="0"/>
          </a:p>
          <a:p>
            <a:r>
              <a:rPr lang="es-ES" sz="2400" b="1" i="1" dirty="0" smtClean="0"/>
              <a:t>Regla N° 2: Compórtate como en la vida </a:t>
            </a:r>
            <a:r>
              <a:rPr lang="es-ES" sz="2400" b="1" i="1" dirty="0" smtClean="0"/>
              <a:t>real</a:t>
            </a:r>
          </a:p>
          <a:p>
            <a:endParaRPr lang="es-ES" sz="2400" dirty="0" smtClean="0"/>
          </a:p>
          <a:p>
            <a:pPr lvl="0"/>
            <a:r>
              <a:rPr lang="es-ES" sz="2400" b="1" i="1" dirty="0" smtClean="0"/>
              <a:t>Regla N° 3: Sepa en qué lugar del ciberespacio está</a:t>
            </a:r>
            <a:endParaRPr lang="es-ES" sz="2400" dirty="0" smtClean="0"/>
          </a:p>
          <a:p>
            <a:endParaRPr lang="es-GT" dirty="0" smtClean="0"/>
          </a:p>
        </p:txBody>
      </p:sp>
      <p:pic>
        <p:nvPicPr>
          <p:cNvPr id="4" name="6a Calle Zona 1 4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15338" y="150017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4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s-ES" i="1" u="sng" dirty="0" smtClean="0"/>
              <a:t>Las 10 reglas básicas de la </a:t>
            </a:r>
            <a:r>
              <a:rPr lang="es-ES" i="1" u="sng" dirty="0" err="1" smtClean="0"/>
              <a:t>netiqueta</a:t>
            </a:r>
            <a:r>
              <a:rPr lang="es-ES" i="1" u="sng" dirty="0" smtClean="0"/>
              <a:t>: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z="2400" b="1" i="1" dirty="0" smtClean="0"/>
          </a:p>
          <a:p>
            <a:r>
              <a:rPr lang="es-ES" sz="2400" b="1" i="1" dirty="0" smtClean="0"/>
              <a:t>Regla </a:t>
            </a:r>
            <a:r>
              <a:rPr lang="es-ES" sz="2400" b="1" i="1" dirty="0" smtClean="0"/>
              <a:t>N° 4: Respete el tiempo y el ancho de banda de los </a:t>
            </a:r>
            <a:r>
              <a:rPr lang="es-ES" sz="2400" b="1" i="1" dirty="0" smtClean="0"/>
              <a:t>demás</a:t>
            </a:r>
          </a:p>
          <a:p>
            <a:endParaRPr lang="es-ES" sz="2400" dirty="0" smtClean="0"/>
          </a:p>
          <a:p>
            <a:r>
              <a:rPr lang="pt-BR" sz="2400" b="1" i="1" dirty="0" err="1" smtClean="0"/>
              <a:t>Regla</a:t>
            </a:r>
            <a:r>
              <a:rPr lang="pt-BR" sz="2400" b="1" i="1" dirty="0" smtClean="0"/>
              <a:t> N° 5: Forma de </a:t>
            </a:r>
            <a:r>
              <a:rPr lang="pt-BR" sz="2400" b="1" i="1" dirty="0" smtClean="0"/>
              <a:t>escritura</a:t>
            </a:r>
          </a:p>
          <a:p>
            <a:endParaRPr lang="pt-BR" sz="2400" dirty="0" smtClean="0"/>
          </a:p>
          <a:p>
            <a:r>
              <a:rPr lang="es-ES" sz="2400" b="1" i="1" dirty="0" smtClean="0"/>
              <a:t>Regla N° 6: Comparta el conocimiento de expertos</a:t>
            </a:r>
            <a:endParaRPr lang="es-ES" sz="2400" dirty="0" smtClean="0"/>
          </a:p>
          <a:p>
            <a:endParaRPr lang="es-GT" dirty="0" smtClean="0"/>
          </a:p>
        </p:txBody>
      </p:sp>
      <p:pic>
        <p:nvPicPr>
          <p:cNvPr id="4" name="6a Calle Zona 1 5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929586" y="1428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5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s-ES" i="1" u="sng" dirty="0" smtClean="0"/>
              <a:t>Las 10 reglas básicas de la </a:t>
            </a:r>
            <a:r>
              <a:rPr lang="es-ES" i="1" u="sng" dirty="0" err="1" smtClean="0"/>
              <a:t>netiqueta</a:t>
            </a:r>
            <a:r>
              <a:rPr lang="es-ES" i="1" u="sng" dirty="0" smtClean="0"/>
              <a:t>: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b="1" i="1" dirty="0" smtClean="0"/>
              <a:t>Regla N° 7: Ayude a que las controversias se mantengan bajo </a:t>
            </a:r>
            <a:r>
              <a:rPr lang="es-ES" sz="2400" b="1" i="1" dirty="0" smtClean="0"/>
              <a:t>control</a:t>
            </a:r>
          </a:p>
          <a:p>
            <a:endParaRPr lang="es-ES" sz="2400" dirty="0" smtClean="0"/>
          </a:p>
          <a:p>
            <a:r>
              <a:rPr lang="es-ES" sz="2400" b="1" i="1" dirty="0" smtClean="0"/>
              <a:t>Regla N° 8: Respeto por la privacidad de los </a:t>
            </a:r>
            <a:r>
              <a:rPr lang="es-ES" sz="2400" b="1" i="1" dirty="0" smtClean="0"/>
              <a:t>demás</a:t>
            </a:r>
          </a:p>
          <a:p>
            <a:endParaRPr lang="es-ES" sz="2400" dirty="0" smtClean="0"/>
          </a:p>
          <a:p>
            <a:r>
              <a:rPr lang="es-ES" sz="2400" b="1" i="1" dirty="0" smtClean="0"/>
              <a:t>Regla N° 9: No abuse de las ventajas que pueda usted </a:t>
            </a:r>
            <a:r>
              <a:rPr lang="es-ES" sz="2400" b="1" i="1" dirty="0" smtClean="0"/>
              <a:t>tener</a:t>
            </a:r>
          </a:p>
          <a:p>
            <a:endParaRPr lang="es-ES" sz="2400" dirty="0" smtClean="0"/>
          </a:p>
          <a:p>
            <a:r>
              <a:rPr lang="es-ES" sz="2400" b="1" i="1" dirty="0" smtClean="0"/>
              <a:t>Regla N° 10: Excuse los errores de otros</a:t>
            </a:r>
            <a:endParaRPr lang="es-ES" sz="2400" dirty="0" smtClean="0"/>
          </a:p>
          <a:p>
            <a:endParaRPr lang="es-ES" dirty="0"/>
          </a:p>
        </p:txBody>
      </p:sp>
      <p:pic>
        <p:nvPicPr>
          <p:cNvPr id="4" name="6a Calle Zona 1 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143900" y="135729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7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88</TotalTime>
  <Words>160</Words>
  <Application>Microsoft Office PowerPoint</Application>
  <PresentationFormat>Presentación en pantalla (4:3)</PresentationFormat>
  <Paragraphs>25</Paragraphs>
  <Slides>6</Slides>
  <Notes>0</Notes>
  <HiddenSlides>0</HiddenSlides>
  <MMClips>6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Brío</vt:lpstr>
      <vt:lpstr>Reglas de la Netiquette</vt:lpstr>
      <vt:lpstr>¿Qué es la “Netiqueta”?  </vt:lpstr>
      <vt:lpstr>¿Para qué conocer la netiqueta? </vt:lpstr>
      <vt:lpstr>Las 10 reglas básicas de la netiqueta: </vt:lpstr>
      <vt:lpstr>Las 10 reglas básicas de la netiqueta: </vt:lpstr>
      <vt:lpstr>Las 10 reglas básicas de la netiqueta: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Reglas de la Netiquette</dc:title>
  <dc:creator>USUARIO</dc:creator>
  <cp:lastModifiedBy>USUARIO</cp:lastModifiedBy>
  <cp:revision>2</cp:revision>
  <dcterms:created xsi:type="dcterms:W3CDTF">2022-04-29T22:29:42Z</dcterms:created>
  <dcterms:modified xsi:type="dcterms:W3CDTF">2022-04-30T03:03:32Z</dcterms:modified>
</cp:coreProperties>
</file>