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10"/>
  </p:notesMasterIdLst>
  <p:sldIdLst>
    <p:sldId id="256" r:id="rId2"/>
    <p:sldId id="257" r:id="rId3"/>
    <p:sldId id="259" r:id="rId4"/>
    <p:sldId id="260" r:id="rId5"/>
    <p:sldId id="261" r:id="rId6"/>
    <p:sldId id="262" r:id="rId7"/>
    <p:sldId id="265" r:id="rId8"/>
    <p:sldId id="266" r:id="rId9"/>
  </p:sldIdLst>
  <p:sldSz cx="7772400" cy="100584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3168">
          <p15:clr>
            <a:srgbClr val="A4A3A4"/>
          </p15:clr>
        </p15:guide>
        <p15:guide id="2" pos="244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41" d="100"/>
          <a:sy n="41" d="100"/>
        </p:scale>
        <p:origin x="2316" y="30"/>
      </p:cViewPr>
      <p:guideLst>
        <p:guide orient="horz" pos="3168"/>
        <p:guide pos="244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104468" y="685800"/>
            <a:ext cx="26496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
        <p:cNvGrpSpPr/>
        <p:nvPr/>
      </p:nvGrpSpPr>
      <p:grpSpPr>
        <a:xfrm>
          <a:off x="0" y="0"/>
          <a:ext cx="0" cy="0"/>
          <a:chOff x="0" y="0"/>
          <a:chExt cx="0" cy="0"/>
        </a:xfrm>
      </p:grpSpPr>
      <p:sp>
        <p:nvSpPr>
          <p:cNvPr id="11" name="Google Shape;11;gf076e78123_0_6: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 name="Google Shape;12;gf076e78123_0_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
        <p:cNvGrpSpPr/>
        <p:nvPr/>
      </p:nvGrpSpPr>
      <p:grpSpPr>
        <a:xfrm>
          <a:off x="0" y="0"/>
          <a:ext cx="0" cy="0"/>
          <a:chOff x="0" y="0"/>
          <a:chExt cx="0" cy="0"/>
        </a:xfrm>
      </p:grpSpPr>
      <p:sp>
        <p:nvSpPr>
          <p:cNvPr id="19" name="Google Shape;19;gf23edb4307_0_11: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0" name="Google Shape;20;gf23edb4307_0_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
        <p:cNvGrpSpPr/>
        <p:nvPr/>
      </p:nvGrpSpPr>
      <p:grpSpPr>
        <a:xfrm>
          <a:off x="0" y="0"/>
          <a:ext cx="0" cy="0"/>
          <a:chOff x="0" y="0"/>
          <a:chExt cx="0" cy="0"/>
        </a:xfrm>
      </p:grpSpPr>
      <p:sp>
        <p:nvSpPr>
          <p:cNvPr id="33" name="Google Shape;33;gefb4d417ff_0_12: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4" name="Google Shape;34;gefb4d417ff_0_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
        <p:cNvGrpSpPr/>
        <p:nvPr/>
      </p:nvGrpSpPr>
      <p:grpSpPr>
        <a:xfrm>
          <a:off x="0" y="0"/>
          <a:ext cx="0" cy="0"/>
          <a:chOff x="0" y="0"/>
          <a:chExt cx="0" cy="0"/>
        </a:xfrm>
      </p:grpSpPr>
      <p:sp>
        <p:nvSpPr>
          <p:cNvPr id="46" name="Google Shape;46;gf068ffae31_0_34: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7" name="Google Shape;47;gf068ffae31_0_3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9"/>
        <p:cNvGrpSpPr/>
        <p:nvPr/>
      </p:nvGrpSpPr>
      <p:grpSpPr>
        <a:xfrm>
          <a:off x="0" y="0"/>
          <a:ext cx="0" cy="0"/>
          <a:chOff x="0" y="0"/>
          <a:chExt cx="0" cy="0"/>
        </a:xfrm>
      </p:grpSpPr>
      <p:sp>
        <p:nvSpPr>
          <p:cNvPr id="60" name="Google Shape;60;gf0644bfcd2_0_67: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1" name="Google Shape;61;gf0644bfcd2_0_6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4"/>
        <p:cNvGrpSpPr/>
        <p:nvPr/>
      </p:nvGrpSpPr>
      <p:grpSpPr>
        <a:xfrm>
          <a:off x="0" y="0"/>
          <a:ext cx="0" cy="0"/>
          <a:chOff x="0" y="0"/>
          <a:chExt cx="0" cy="0"/>
        </a:xfrm>
      </p:grpSpPr>
      <p:sp>
        <p:nvSpPr>
          <p:cNvPr id="75" name="Google Shape;75;gf0644bfcd2_0_5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6" name="Google Shape;76;gf0644bfcd2_0_5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f076e78123_0_3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f076e78123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gf076e78123_0_30:notes"/>
          <p:cNvSpPr>
            <a:spLocks noGrp="1" noRot="1" noChangeAspect="1"/>
          </p:cNvSpPr>
          <p:nvPr>
            <p:ph type="sldImg" idx="2"/>
          </p:nvPr>
        </p:nvSpPr>
        <p:spPr>
          <a:xfrm>
            <a:off x="2105025" y="685800"/>
            <a:ext cx="2649538"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0" name="Google Shape;120;gf076e78123_0_3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2866612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8"/>
        <p:cNvGrpSpPr/>
        <p:nvPr/>
      </p:nvGrpSpPr>
      <p:grpSpPr>
        <a:xfrm>
          <a:off x="0" y="0"/>
          <a:ext cx="0" cy="0"/>
          <a:chOff x="0" y="0"/>
          <a:chExt cx="0" cy="0"/>
        </a:xfrm>
      </p:grpSpPr>
      <p:sp>
        <p:nvSpPr>
          <p:cNvPr id="9" name="Google Shape;9;p2"/>
          <p:cNvSpPr txBox="1">
            <a:spLocks noGrp="1"/>
          </p:cNvSpPr>
          <p:nvPr>
            <p:ph type="sldNum" idx="12"/>
          </p:nvPr>
        </p:nvSpPr>
        <p:spPr>
          <a:xfrm>
            <a:off x="3522539" y="9288905"/>
            <a:ext cx="466500" cy="769500"/>
          </a:xfrm>
          <a:prstGeom prst="rect">
            <a:avLst/>
          </a:prstGeom>
          <a:noFill/>
          <a:ln>
            <a:noFill/>
          </a:ln>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l" rtl="0">
              <a:spcBef>
                <a:spcPts val="0"/>
              </a:spcBef>
              <a:spcAft>
                <a:spcPts val="0"/>
              </a:spcAft>
              <a:buNone/>
            </a:pPr>
            <a:fld id="{00000000-1234-1234-1234-123412341234}" type="slidenum">
              <a:rPr lang="en"/>
              <a:t>‹Nº›</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264945" y="870271"/>
            <a:ext cx="7242600" cy="11199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a:endParaRPr/>
          </a:p>
        </p:txBody>
      </p:sp>
      <p:sp>
        <p:nvSpPr>
          <p:cNvPr id="7" name="Google Shape;7;p1"/>
          <p:cNvSpPr txBox="1">
            <a:spLocks noGrp="1"/>
          </p:cNvSpPr>
          <p:nvPr>
            <p:ph type="body" idx="1"/>
          </p:nvPr>
        </p:nvSpPr>
        <p:spPr>
          <a:xfrm>
            <a:off x="264945" y="2253729"/>
            <a:ext cx="7242600" cy="6681000"/>
          </a:xfrm>
          <a:prstGeom prst="rect">
            <a:avLst/>
          </a:prstGeom>
          <a:noFill/>
          <a:ln>
            <a:noFill/>
          </a:ln>
        </p:spPr>
        <p:txBody>
          <a:bodyPr spcFirstLastPara="1" wrap="square" lIns="91425" tIns="91425" rIns="91425" bIns="91425" anchor="t" anchorCtr="0">
            <a:normAutofit/>
          </a:bodyPr>
          <a:lstStyle>
            <a:lvl1pPr marL="457200" lvl="0" indent="-314325">
              <a:lnSpc>
                <a:spcPct val="130000"/>
              </a:lnSpc>
              <a:spcBef>
                <a:spcPts val="2000"/>
              </a:spcBef>
              <a:spcAft>
                <a:spcPts val="0"/>
              </a:spcAft>
              <a:buClr>
                <a:schemeClr val="dk2"/>
              </a:buClr>
              <a:buSzPts val="1350"/>
              <a:buChar char="●"/>
              <a:defRPr sz="1350">
                <a:solidFill>
                  <a:schemeClr val="dk2"/>
                </a:solidFill>
              </a:defRPr>
            </a:lvl1pPr>
            <a:lvl2pPr marL="914400" lvl="1" indent="-314325">
              <a:lnSpc>
                <a:spcPct val="130000"/>
              </a:lnSpc>
              <a:spcBef>
                <a:spcPts val="2000"/>
              </a:spcBef>
              <a:spcAft>
                <a:spcPts val="0"/>
              </a:spcAft>
              <a:buClr>
                <a:schemeClr val="dk2"/>
              </a:buClr>
              <a:buSzPts val="1350"/>
              <a:buChar char="○"/>
              <a:defRPr sz="1350">
                <a:solidFill>
                  <a:schemeClr val="dk2"/>
                </a:solidFill>
              </a:defRPr>
            </a:lvl2pPr>
            <a:lvl3pPr marL="1371600" lvl="2" indent="-314325">
              <a:lnSpc>
                <a:spcPct val="130000"/>
              </a:lnSpc>
              <a:spcBef>
                <a:spcPts val="2000"/>
              </a:spcBef>
              <a:spcAft>
                <a:spcPts val="0"/>
              </a:spcAft>
              <a:buClr>
                <a:schemeClr val="dk2"/>
              </a:buClr>
              <a:buSzPts val="1350"/>
              <a:buChar char="■"/>
              <a:defRPr sz="1350">
                <a:solidFill>
                  <a:schemeClr val="dk2"/>
                </a:solidFill>
              </a:defRPr>
            </a:lvl3pPr>
            <a:lvl4pPr marL="1828800" lvl="3" indent="-314325">
              <a:lnSpc>
                <a:spcPct val="130000"/>
              </a:lnSpc>
              <a:spcBef>
                <a:spcPts val="2000"/>
              </a:spcBef>
              <a:spcAft>
                <a:spcPts val="0"/>
              </a:spcAft>
              <a:buClr>
                <a:schemeClr val="dk2"/>
              </a:buClr>
              <a:buSzPts val="1350"/>
              <a:buChar char="●"/>
              <a:defRPr sz="1350">
                <a:solidFill>
                  <a:schemeClr val="dk2"/>
                </a:solidFill>
              </a:defRPr>
            </a:lvl4pPr>
            <a:lvl5pPr marL="2286000" lvl="4" indent="-314325">
              <a:lnSpc>
                <a:spcPct val="130000"/>
              </a:lnSpc>
              <a:spcBef>
                <a:spcPts val="2000"/>
              </a:spcBef>
              <a:spcAft>
                <a:spcPts val="0"/>
              </a:spcAft>
              <a:buClr>
                <a:schemeClr val="dk2"/>
              </a:buClr>
              <a:buSzPts val="1350"/>
              <a:buChar char="○"/>
              <a:defRPr sz="1350">
                <a:solidFill>
                  <a:schemeClr val="dk2"/>
                </a:solidFill>
              </a:defRPr>
            </a:lvl5pPr>
            <a:lvl6pPr marL="2743200" lvl="5" indent="-314325">
              <a:lnSpc>
                <a:spcPct val="130000"/>
              </a:lnSpc>
              <a:spcBef>
                <a:spcPts val="2000"/>
              </a:spcBef>
              <a:spcAft>
                <a:spcPts val="0"/>
              </a:spcAft>
              <a:buClr>
                <a:schemeClr val="dk2"/>
              </a:buClr>
              <a:buSzPts val="1350"/>
              <a:buChar char="■"/>
              <a:defRPr sz="1350">
                <a:solidFill>
                  <a:schemeClr val="dk2"/>
                </a:solidFill>
              </a:defRPr>
            </a:lvl6pPr>
            <a:lvl7pPr marL="3200400" lvl="6" indent="-314325">
              <a:lnSpc>
                <a:spcPct val="130000"/>
              </a:lnSpc>
              <a:spcBef>
                <a:spcPts val="2000"/>
              </a:spcBef>
              <a:spcAft>
                <a:spcPts val="0"/>
              </a:spcAft>
              <a:buClr>
                <a:schemeClr val="dk2"/>
              </a:buClr>
              <a:buSzPts val="1350"/>
              <a:buChar char="●"/>
              <a:defRPr sz="1350">
                <a:solidFill>
                  <a:schemeClr val="dk2"/>
                </a:solidFill>
              </a:defRPr>
            </a:lvl7pPr>
            <a:lvl8pPr marL="3657600" lvl="7" indent="-314325">
              <a:lnSpc>
                <a:spcPct val="130000"/>
              </a:lnSpc>
              <a:spcBef>
                <a:spcPts val="2000"/>
              </a:spcBef>
              <a:spcAft>
                <a:spcPts val="0"/>
              </a:spcAft>
              <a:buClr>
                <a:schemeClr val="dk2"/>
              </a:buClr>
              <a:buSzPts val="1350"/>
              <a:buChar char="○"/>
              <a:defRPr sz="1350">
                <a:solidFill>
                  <a:schemeClr val="dk2"/>
                </a:solidFill>
              </a:defRPr>
            </a:lvl8pPr>
            <a:lvl9pPr marL="4114800" lvl="8" indent="-314325">
              <a:lnSpc>
                <a:spcPct val="130000"/>
              </a:lnSpc>
              <a:spcBef>
                <a:spcPts val="2000"/>
              </a:spcBef>
              <a:spcAft>
                <a:spcPts val="0"/>
              </a:spcAft>
              <a:buClr>
                <a:schemeClr val="dk2"/>
              </a:buClr>
              <a:buSzPts val="1350"/>
              <a:buChar char="■"/>
              <a:defRPr sz="1350">
                <a:solidFill>
                  <a:schemeClr val="dk2"/>
                </a:solidFil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2.jpg"/><Relationship Id="rId4" Type="http://schemas.openxmlformats.org/officeDocument/2006/relationships/hyperlink" Target="https://www.eyeem.com/p/174385412"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hyperlink" Target="https://www.eyeem.com/p/171365335"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hyperlink" Target="https://www.eyeem.com/p/128889185"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s://www.eyeem.com/p/107331275"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Shape 13"/>
        <p:cNvGrpSpPr/>
        <p:nvPr/>
      </p:nvGrpSpPr>
      <p:grpSpPr>
        <a:xfrm>
          <a:off x="0" y="0"/>
          <a:ext cx="0" cy="0"/>
          <a:chOff x="0" y="0"/>
          <a:chExt cx="0" cy="0"/>
        </a:xfrm>
      </p:grpSpPr>
      <p:sp>
        <p:nvSpPr>
          <p:cNvPr id="14" name="Google Shape;14;p3"/>
          <p:cNvSpPr/>
          <p:nvPr/>
        </p:nvSpPr>
        <p:spPr>
          <a:xfrm>
            <a:off x="0" y="6750"/>
            <a:ext cx="7772400" cy="10044900"/>
          </a:xfrm>
          <a:prstGeom prst="rect">
            <a:avLst/>
          </a:prstGeom>
          <a:solidFill>
            <a:srgbClr val="000000"/>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15" name="Google Shape;15;p3"/>
          <p:cNvPicPr preferRelativeResize="0"/>
          <p:nvPr/>
        </p:nvPicPr>
        <p:blipFill rotWithShape="1">
          <a:blip r:embed="rId3">
            <a:alphaModFix/>
          </a:blip>
          <a:srcRect l="4253" r="4263"/>
          <a:stretch/>
        </p:blipFill>
        <p:spPr>
          <a:xfrm>
            <a:off x="0" y="0"/>
            <a:ext cx="7772400" cy="8495650"/>
          </a:xfrm>
          <a:prstGeom prst="rect">
            <a:avLst/>
          </a:prstGeom>
          <a:noFill/>
          <a:ln>
            <a:noFill/>
          </a:ln>
        </p:spPr>
      </p:pic>
      <p:sp>
        <p:nvSpPr>
          <p:cNvPr id="16" name="Google Shape;16;p3"/>
          <p:cNvSpPr txBox="1"/>
          <p:nvPr/>
        </p:nvSpPr>
        <p:spPr>
          <a:xfrm>
            <a:off x="155800" y="8704025"/>
            <a:ext cx="5540100" cy="1354217"/>
          </a:xfrm>
          <a:prstGeom prst="rect">
            <a:avLst/>
          </a:prstGeom>
          <a:noFill/>
          <a:ln>
            <a:noFill/>
          </a:ln>
        </p:spPr>
        <p:txBody>
          <a:bodyPr spcFirstLastPara="1" wrap="square" lIns="0" tIns="0" rIns="0" bIns="0" anchor="t" anchorCtr="0">
            <a:spAutoFit/>
          </a:bodyPr>
          <a:lstStyle/>
          <a:p>
            <a:pPr marL="0" lvl="0" indent="0" algn="l" rtl="0">
              <a:lnSpc>
                <a:spcPct val="80000"/>
              </a:lnSpc>
              <a:spcBef>
                <a:spcPts val="0"/>
              </a:spcBef>
              <a:spcAft>
                <a:spcPts val="0"/>
              </a:spcAft>
              <a:buNone/>
            </a:pPr>
            <a:r>
              <a:rPr lang="en" sz="4400" dirty="0">
                <a:solidFill>
                  <a:srgbClr val="FFFFFF"/>
                </a:solidFill>
                <a:latin typeface="Britannic Bold" panose="020B0903060703020204" pitchFamily="34" charset="0"/>
              </a:rPr>
              <a:t>Pueblos turisticos</a:t>
            </a:r>
          </a:p>
          <a:p>
            <a:pPr marL="0" lvl="0" indent="0" algn="l" rtl="0">
              <a:lnSpc>
                <a:spcPct val="80000"/>
              </a:lnSpc>
              <a:spcBef>
                <a:spcPts val="0"/>
              </a:spcBef>
              <a:spcAft>
                <a:spcPts val="0"/>
              </a:spcAft>
              <a:buNone/>
            </a:pPr>
            <a:r>
              <a:rPr lang="en" sz="6600" dirty="0">
                <a:solidFill>
                  <a:srgbClr val="FFFFFF"/>
                </a:solidFill>
                <a:latin typeface="Aldhabi" panose="01000000000000000000" pitchFamily="2" charset="-78"/>
                <a:cs typeface="Aldhabi" panose="01000000000000000000" pitchFamily="2" charset="-78"/>
              </a:rPr>
              <a:t>Lago de Atitlán.</a:t>
            </a:r>
            <a:endParaRPr sz="6600" dirty="0">
              <a:solidFill>
                <a:srgbClr val="FFFFFF"/>
              </a:solidFill>
              <a:latin typeface="Aldhabi" panose="01000000000000000000" pitchFamily="2" charset="-78"/>
              <a:cs typeface="Aldhabi" panose="01000000000000000000" pitchFamily="2" charset="-78"/>
            </a:endParaRPr>
          </a:p>
        </p:txBody>
      </p:sp>
      <p:sp>
        <p:nvSpPr>
          <p:cNvPr id="17" name="Google Shape;17;p3"/>
          <p:cNvSpPr txBox="1"/>
          <p:nvPr/>
        </p:nvSpPr>
        <p:spPr>
          <a:xfrm>
            <a:off x="6153150" y="0"/>
            <a:ext cx="1619400" cy="160200"/>
          </a:xfrm>
          <a:prstGeom prst="rect">
            <a:avLst/>
          </a:prstGeom>
          <a:solidFill>
            <a:srgbClr val="666666"/>
          </a:solidFill>
          <a:ln>
            <a:noFill/>
          </a:ln>
        </p:spPr>
        <p:txBody>
          <a:bodyPr spcFirstLastPara="1" wrap="square" lIns="18275" tIns="18275" rIns="18275" bIns="18275" anchor="t" anchorCtr="0">
            <a:spAutoFit/>
          </a:bodyPr>
          <a:lstStyle/>
          <a:p>
            <a:pPr marL="0" lvl="0" indent="0" algn="l" rtl="0">
              <a:spcBef>
                <a:spcPts val="0"/>
              </a:spcBef>
              <a:spcAft>
                <a:spcPts val="0"/>
              </a:spcAft>
              <a:buNone/>
            </a:pPr>
            <a:r>
              <a:rPr lang="en" sz="800" i="1">
                <a:solidFill>
                  <a:srgbClr val="FFFFFF"/>
                </a:solidFill>
              </a:rPr>
              <a:t>Photo by</a:t>
            </a:r>
            <a:r>
              <a:rPr lang="en" sz="800" i="1">
                <a:solidFill>
                  <a:srgbClr val="00FFFF"/>
                </a:solidFill>
              </a:rPr>
              <a:t> </a:t>
            </a:r>
            <a:r>
              <a:rPr lang="en" sz="800" i="1" u="sng">
                <a:solidFill>
                  <a:srgbClr val="00FFFF"/>
                </a:solidFill>
                <a:hlinkClick r:id="rId4">
                  <a:extLst>
                    <a:ext uri="{A12FA001-AC4F-418D-AE19-62706E023703}">
                      <ahyp:hlinkClr xmlns:ahyp="http://schemas.microsoft.com/office/drawing/2018/hyperlinkcolor" val="tx"/>
                    </a:ext>
                  </a:extLst>
                </a:hlinkClick>
              </a:rPr>
              <a:t>Eugenia Porechenskaya</a:t>
            </a:r>
            <a:endParaRPr sz="800" i="1">
              <a:solidFill>
                <a:srgbClr val="00FFFF"/>
              </a:solidFill>
            </a:endParaRPr>
          </a:p>
        </p:txBody>
      </p:sp>
      <p:pic>
        <p:nvPicPr>
          <p:cNvPr id="3" name="Imagen 2">
            <a:extLst>
              <a:ext uri="{FF2B5EF4-FFF2-40B4-BE49-F238E27FC236}">
                <a16:creationId xmlns:a16="http://schemas.microsoft.com/office/drawing/2014/main" id="{D55CCC98-A362-4635-8158-AB1D26775A14}"/>
              </a:ext>
            </a:extLst>
          </p:cNvPr>
          <p:cNvPicPr>
            <a:picLocks noChangeAspect="1"/>
          </p:cNvPicPr>
          <p:nvPr/>
        </p:nvPicPr>
        <p:blipFill rotWithShape="1">
          <a:blip r:embed="rId5"/>
          <a:srcRect r="3635"/>
          <a:stretch/>
        </p:blipFill>
        <p:spPr>
          <a:xfrm>
            <a:off x="-150" y="0"/>
            <a:ext cx="7772400" cy="8546606"/>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21"/>
        <p:cNvGrpSpPr/>
        <p:nvPr/>
      </p:nvGrpSpPr>
      <p:grpSpPr>
        <a:xfrm>
          <a:off x="0" y="0"/>
          <a:ext cx="0" cy="0"/>
          <a:chOff x="0" y="0"/>
          <a:chExt cx="0" cy="0"/>
        </a:xfrm>
      </p:grpSpPr>
      <p:pic>
        <p:nvPicPr>
          <p:cNvPr id="22" name="Google Shape;22;p4"/>
          <p:cNvPicPr preferRelativeResize="0"/>
          <p:nvPr/>
        </p:nvPicPr>
        <p:blipFill rotWithShape="1">
          <a:blip r:embed="rId3">
            <a:alphaModFix/>
          </a:blip>
          <a:srcRect l="11366" r="11359"/>
          <a:stretch/>
        </p:blipFill>
        <p:spPr>
          <a:xfrm>
            <a:off x="0" y="-1"/>
            <a:ext cx="7772400" cy="10058400"/>
          </a:xfrm>
          <a:prstGeom prst="rect">
            <a:avLst/>
          </a:prstGeom>
          <a:noFill/>
          <a:ln>
            <a:noFill/>
          </a:ln>
        </p:spPr>
      </p:pic>
      <p:sp>
        <p:nvSpPr>
          <p:cNvPr id="23" name="Google Shape;23;p4"/>
          <p:cNvSpPr txBox="1"/>
          <p:nvPr/>
        </p:nvSpPr>
        <p:spPr>
          <a:xfrm>
            <a:off x="6153150" y="0"/>
            <a:ext cx="1619400" cy="160200"/>
          </a:xfrm>
          <a:prstGeom prst="rect">
            <a:avLst/>
          </a:prstGeom>
          <a:solidFill>
            <a:srgbClr val="666666"/>
          </a:solidFill>
          <a:ln>
            <a:noFill/>
          </a:ln>
        </p:spPr>
        <p:txBody>
          <a:bodyPr spcFirstLastPara="1" wrap="square" lIns="18275" tIns="18275" rIns="18275" bIns="18275" anchor="t" anchorCtr="0">
            <a:spAutoFit/>
          </a:bodyPr>
          <a:lstStyle/>
          <a:p>
            <a:pPr marL="0" lvl="0" indent="0" algn="l" rtl="0">
              <a:spcBef>
                <a:spcPts val="0"/>
              </a:spcBef>
              <a:spcAft>
                <a:spcPts val="0"/>
              </a:spcAft>
              <a:buNone/>
            </a:pPr>
            <a:r>
              <a:rPr lang="en" sz="800" i="1">
                <a:solidFill>
                  <a:srgbClr val="FFFFFF"/>
                </a:solidFill>
              </a:rPr>
              <a:t>Photo by </a:t>
            </a:r>
            <a:r>
              <a:rPr lang="en" sz="800" i="1" u="sng">
                <a:solidFill>
                  <a:srgbClr val="00FFFF"/>
                </a:solidFill>
                <a:hlinkClick r:id="rId4">
                  <a:extLst>
                    <a:ext uri="{A12FA001-AC4F-418D-AE19-62706E023703}">
                      <ahyp:hlinkClr xmlns:ahyp="http://schemas.microsoft.com/office/drawing/2018/hyperlinkcolor" val="tx"/>
                    </a:ext>
                  </a:extLst>
                </a:hlinkClick>
              </a:rPr>
              <a:t>Eugenia Porechenskaya</a:t>
            </a:r>
            <a:endParaRPr sz="800" i="1">
              <a:solidFill>
                <a:srgbClr val="00FFFF"/>
              </a:solidFill>
            </a:endParaRPr>
          </a:p>
        </p:txBody>
      </p:sp>
      <p:pic>
        <p:nvPicPr>
          <p:cNvPr id="2" name="Imagen 1">
            <a:extLst>
              <a:ext uri="{FF2B5EF4-FFF2-40B4-BE49-F238E27FC236}">
                <a16:creationId xmlns:a16="http://schemas.microsoft.com/office/drawing/2014/main" id="{C7E75D93-F364-4252-8837-1100A2086E4D}"/>
              </a:ext>
            </a:extLst>
          </p:cNvPr>
          <p:cNvPicPr>
            <a:picLocks noChangeAspect="1"/>
          </p:cNvPicPr>
          <p:nvPr/>
        </p:nvPicPr>
        <p:blipFill>
          <a:blip r:embed="rId5"/>
          <a:stretch>
            <a:fillRect/>
          </a:stretch>
        </p:blipFill>
        <p:spPr>
          <a:xfrm>
            <a:off x="-151" y="-3"/>
            <a:ext cx="7784125" cy="10058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35"/>
        <p:cNvGrpSpPr/>
        <p:nvPr/>
      </p:nvGrpSpPr>
      <p:grpSpPr>
        <a:xfrm>
          <a:off x="0" y="0"/>
          <a:ext cx="0" cy="0"/>
          <a:chOff x="0" y="0"/>
          <a:chExt cx="0" cy="0"/>
        </a:xfrm>
      </p:grpSpPr>
      <p:sp>
        <p:nvSpPr>
          <p:cNvPr id="39" name="Google Shape;39;p6"/>
          <p:cNvSpPr txBox="1"/>
          <p:nvPr/>
        </p:nvSpPr>
        <p:spPr>
          <a:xfrm>
            <a:off x="2713450" y="876707"/>
            <a:ext cx="4521900" cy="5194242"/>
          </a:xfrm>
          <a:prstGeom prst="rect">
            <a:avLst/>
          </a:prstGeom>
          <a:noFill/>
          <a:ln>
            <a:noFill/>
          </a:ln>
        </p:spPr>
        <p:txBody>
          <a:bodyPr spcFirstLastPara="1" wrap="square" lIns="0" tIns="0" rIns="0" bIns="0" anchor="t" anchorCtr="0">
            <a:spAutoFit/>
          </a:bodyPr>
          <a:lstStyle/>
          <a:p>
            <a:pPr marL="0" lvl="0" indent="0" algn="l" rtl="0">
              <a:lnSpc>
                <a:spcPct val="130000"/>
              </a:lnSpc>
              <a:spcBef>
                <a:spcPts val="2000"/>
              </a:spcBef>
              <a:spcAft>
                <a:spcPts val="0"/>
              </a:spcAft>
              <a:buNone/>
            </a:pPr>
            <a:r>
              <a:rPr lang="es-MX" sz="1800" dirty="0"/>
              <a:t>Panajachel es un pueblo en el altiplano guatemalteco, al oeste de la ciudad de Guatemala. Está en la orilla norte del lago Atitlán. Rodeando el lago se encuentran los volcanes San Pedro, Tolimán y Atitlán. Cafés, bares y puestos de venta de artesanías y textiles bordean la Calle Santander, la calle principal. En el casco antiguo se encuentra la iglesia colonial de San Francisco, con fachada de piedra. Los barcos conectan Panajachel con los pueblos mayas junto al lago.</a:t>
            </a:r>
          </a:p>
          <a:p>
            <a:pPr marL="0" lvl="0" indent="0" algn="l" rtl="0">
              <a:lnSpc>
                <a:spcPct val="130000"/>
              </a:lnSpc>
              <a:spcBef>
                <a:spcPts val="2000"/>
              </a:spcBef>
              <a:spcAft>
                <a:spcPts val="0"/>
              </a:spcAft>
              <a:buNone/>
            </a:pPr>
            <a:endParaRPr sz="1800" dirty="0"/>
          </a:p>
        </p:txBody>
      </p:sp>
      <p:pic>
        <p:nvPicPr>
          <p:cNvPr id="40" name="Google Shape;40;p6"/>
          <p:cNvPicPr preferRelativeResize="0"/>
          <p:nvPr/>
        </p:nvPicPr>
        <p:blipFill rotWithShape="1">
          <a:blip r:embed="rId3">
            <a:alphaModFix/>
          </a:blip>
          <a:srcRect t="2937" b="2927"/>
          <a:stretch/>
        </p:blipFill>
        <p:spPr>
          <a:xfrm>
            <a:off x="537050" y="5566550"/>
            <a:ext cx="6407475" cy="4020099"/>
          </a:xfrm>
          <a:prstGeom prst="rect">
            <a:avLst/>
          </a:prstGeom>
          <a:noFill/>
          <a:ln>
            <a:noFill/>
          </a:ln>
        </p:spPr>
      </p:pic>
      <p:sp>
        <p:nvSpPr>
          <p:cNvPr id="42" name="Google Shape;42;p6"/>
          <p:cNvSpPr txBox="1"/>
          <p:nvPr/>
        </p:nvSpPr>
        <p:spPr>
          <a:xfrm>
            <a:off x="501874" y="377175"/>
            <a:ext cx="4609500" cy="677108"/>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 sz="4400" u="sng" dirty="0">
                <a:latin typeface="Bodoni MT Condensed" panose="02070606080606020203" pitchFamily="18" charset="0"/>
              </a:rPr>
              <a:t>Panajachel</a:t>
            </a:r>
            <a:endParaRPr sz="4400" u="sng" dirty="0">
              <a:latin typeface="Bodoni MT Condensed" panose="02070606080606020203" pitchFamily="18" charset="0"/>
            </a:endParaRPr>
          </a:p>
        </p:txBody>
      </p:sp>
      <p:sp>
        <p:nvSpPr>
          <p:cNvPr id="44" name="Google Shape;44;p6"/>
          <p:cNvSpPr txBox="1"/>
          <p:nvPr/>
        </p:nvSpPr>
        <p:spPr>
          <a:xfrm>
            <a:off x="6026950" y="5566550"/>
            <a:ext cx="917700" cy="160200"/>
          </a:xfrm>
          <a:prstGeom prst="rect">
            <a:avLst/>
          </a:prstGeom>
          <a:solidFill>
            <a:srgbClr val="666666"/>
          </a:solidFill>
          <a:ln>
            <a:noFill/>
          </a:ln>
        </p:spPr>
        <p:txBody>
          <a:bodyPr spcFirstLastPara="1" wrap="square" lIns="18275" tIns="18275" rIns="18275" bIns="18275" anchor="t" anchorCtr="0">
            <a:spAutoFit/>
          </a:bodyPr>
          <a:lstStyle/>
          <a:p>
            <a:pPr marL="0" lvl="0" indent="0" algn="l" rtl="0">
              <a:spcBef>
                <a:spcPts val="0"/>
              </a:spcBef>
              <a:spcAft>
                <a:spcPts val="0"/>
              </a:spcAft>
              <a:buNone/>
            </a:pPr>
            <a:r>
              <a:rPr lang="en" sz="800" i="1">
                <a:solidFill>
                  <a:srgbClr val="FFFFFF"/>
                </a:solidFill>
              </a:rPr>
              <a:t>Photo by </a:t>
            </a:r>
            <a:r>
              <a:rPr lang="en" sz="800" i="1" u="sng">
                <a:solidFill>
                  <a:srgbClr val="00FFFF"/>
                </a:solidFill>
                <a:hlinkClick r:id="rId4">
                  <a:extLst>
                    <a:ext uri="{A12FA001-AC4F-418D-AE19-62706E023703}">
                      <ahyp:hlinkClr xmlns:ahyp="http://schemas.microsoft.com/office/drawing/2018/hyperlinkcolor" val="tx"/>
                    </a:ext>
                  </a:extLst>
                </a:hlinkClick>
              </a:rPr>
              <a:t>Merethe</a:t>
            </a:r>
            <a:endParaRPr sz="800" i="1">
              <a:solidFill>
                <a:srgbClr val="00FFFF"/>
              </a:solidFill>
            </a:endParaRPr>
          </a:p>
        </p:txBody>
      </p:sp>
      <p:pic>
        <p:nvPicPr>
          <p:cNvPr id="2" name="Imagen 1">
            <a:extLst>
              <a:ext uri="{FF2B5EF4-FFF2-40B4-BE49-F238E27FC236}">
                <a16:creationId xmlns:a16="http://schemas.microsoft.com/office/drawing/2014/main" id="{65AF83DC-1F41-4D24-B2BA-07F65689E0CF}"/>
              </a:ext>
            </a:extLst>
          </p:cNvPr>
          <p:cNvPicPr>
            <a:picLocks noChangeAspect="1"/>
          </p:cNvPicPr>
          <p:nvPr/>
        </p:nvPicPr>
        <p:blipFill>
          <a:blip r:embed="rId5"/>
          <a:stretch>
            <a:fillRect/>
          </a:stretch>
        </p:blipFill>
        <p:spPr>
          <a:xfrm>
            <a:off x="537050" y="5586215"/>
            <a:ext cx="6407475" cy="4225473"/>
          </a:xfrm>
          <a:prstGeom prst="rect">
            <a:avLst/>
          </a:prstGeom>
        </p:spPr>
      </p:pic>
      <p:sp>
        <p:nvSpPr>
          <p:cNvPr id="3" name="Elipse 2">
            <a:extLst>
              <a:ext uri="{FF2B5EF4-FFF2-40B4-BE49-F238E27FC236}">
                <a16:creationId xmlns:a16="http://schemas.microsoft.com/office/drawing/2014/main" id="{60EC2A30-9397-4A15-A2C9-05BF585E7365}"/>
              </a:ext>
            </a:extLst>
          </p:cNvPr>
          <p:cNvSpPr/>
          <p:nvPr/>
        </p:nvSpPr>
        <p:spPr>
          <a:xfrm>
            <a:off x="8792308" y="1289538"/>
            <a:ext cx="45719"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GT"/>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48"/>
        <p:cNvGrpSpPr/>
        <p:nvPr/>
      </p:nvGrpSpPr>
      <p:grpSpPr>
        <a:xfrm>
          <a:off x="0" y="0"/>
          <a:ext cx="0" cy="0"/>
          <a:chOff x="0" y="0"/>
          <a:chExt cx="0" cy="0"/>
        </a:xfrm>
      </p:grpSpPr>
      <p:sp>
        <p:nvSpPr>
          <p:cNvPr id="50" name="Google Shape;50;p7"/>
          <p:cNvSpPr txBox="1"/>
          <p:nvPr/>
        </p:nvSpPr>
        <p:spPr>
          <a:xfrm>
            <a:off x="223850" y="2050806"/>
            <a:ext cx="2138400" cy="2687146"/>
          </a:xfrm>
          <a:prstGeom prst="rect">
            <a:avLst/>
          </a:prstGeom>
          <a:noFill/>
          <a:ln>
            <a:noFill/>
          </a:ln>
        </p:spPr>
        <p:txBody>
          <a:bodyPr spcFirstLastPara="1" wrap="square" lIns="0" tIns="0" rIns="0" bIns="0" anchor="t" anchorCtr="0">
            <a:spAutoFit/>
          </a:bodyPr>
          <a:lstStyle/>
          <a:p>
            <a:pPr marL="0" lvl="0" indent="0" algn="l" rtl="0">
              <a:lnSpc>
                <a:spcPct val="130000"/>
              </a:lnSpc>
              <a:spcBef>
                <a:spcPts val="2000"/>
              </a:spcBef>
              <a:spcAft>
                <a:spcPts val="0"/>
              </a:spcAft>
              <a:buNone/>
            </a:pPr>
            <a:r>
              <a:rPr lang="es-MX" sz="1350"/>
              <a:t>San Marcos La Laguna es un pueblo en la orilla occidental del Lago Atitlán en el Departamento de Sololá de Guatemala. El pueblo está al noroeste de tres volcanes Volcán San Pedro, Volcán Tolimán y Volcán Atitlán</a:t>
            </a:r>
            <a:endParaRPr sz="1350" dirty="0"/>
          </a:p>
        </p:txBody>
      </p:sp>
      <p:sp>
        <p:nvSpPr>
          <p:cNvPr id="52" name="Google Shape;52;p7"/>
          <p:cNvSpPr/>
          <p:nvPr/>
        </p:nvSpPr>
        <p:spPr>
          <a:xfrm>
            <a:off x="2966738" y="5029200"/>
            <a:ext cx="1848000" cy="1085700"/>
          </a:xfrm>
          <a:prstGeom prst="rect">
            <a:avLst/>
          </a:prstGeom>
          <a:solidFill>
            <a:srgbClr val="FFF2C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4" name="Google Shape;54;p7"/>
          <p:cNvSpPr/>
          <p:nvPr/>
        </p:nvSpPr>
        <p:spPr>
          <a:xfrm>
            <a:off x="523875" y="511050"/>
            <a:ext cx="1848000" cy="1108200"/>
          </a:xfrm>
          <a:prstGeom prst="rect">
            <a:avLst/>
          </a:prstGeom>
          <a:solidFill>
            <a:srgbClr val="CFE2F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55" name="Google Shape;55;p7"/>
          <p:cNvSpPr txBox="1"/>
          <p:nvPr/>
        </p:nvSpPr>
        <p:spPr>
          <a:xfrm>
            <a:off x="209249" y="710250"/>
            <a:ext cx="2114400" cy="892552"/>
          </a:xfrm>
          <a:prstGeom prst="rect">
            <a:avLst/>
          </a:prstGeom>
          <a:noFill/>
          <a:ln>
            <a:noFill/>
          </a:ln>
        </p:spPr>
        <p:txBody>
          <a:bodyPr spcFirstLastPara="1" wrap="square" lIns="0" tIns="0" rIns="0" bIns="0" anchor="t" anchorCtr="0">
            <a:spAutoFit/>
          </a:bodyPr>
          <a:lstStyle/>
          <a:p>
            <a:pPr marL="0" lvl="0" indent="0" algn="l" rtl="0">
              <a:spcBef>
                <a:spcPts val="1200"/>
              </a:spcBef>
              <a:spcAft>
                <a:spcPts val="0"/>
              </a:spcAft>
              <a:buNone/>
            </a:pPr>
            <a:r>
              <a:rPr lang="en" sz="2400" u="sng" dirty="0"/>
              <a:t>San Marcos la Laguna </a:t>
            </a:r>
            <a:endParaRPr sz="2900" u="sng" dirty="0"/>
          </a:p>
        </p:txBody>
      </p:sp>
      <p:pic>
        <p:nvPicPr>
          <p:cNvPr id="2" name="Imagen 1">
            <a:extLst>
              <a:ext uri="{FF2B5EF4-FFF2-40B4-BE49-F238E27FC236}">
                <a16:creationId xmlns:a16="http://schemas.microsoft.com/office/drawing/2014/main" id="{CB23CB2C-6C73-4476-8238-C00E586C9070}"/>
              </a:ext>
            </a:extLst>
          </p:cNvPr>
          <p:cNvPicPr>
            <a:picLocks noChangeAspect="1"/>
          </p:cNvPicPr>
          <p:nvPr/>
        </p:nvPicPr>
        <p:blipFill>
          <a:blip r:embed="rId3"/>
          <a:stretch>
            <a:fillRect/>
          </a:stretch>
        </p:blipFill>
        <p:spPr>
          <a:xfrm>
            <a:off x="375721" y="5657851"/>
            <a:ext cx="7396679" cy="4180731"/>
          </a:xfrm>
          <a:prstGeom prst="rect">
            <a:avLst/>
          </a:prstGeom>
        </p:spPr>
      </p:pic>
      <p:pic>
        <p:nvPicPr>
          <p:cNvPr id="3" name="Imagen 2">
            <a:extLst>
              <a:ext uri="{FF2B5EF4-FFF2-40B4-BE49-F238E27FC236}">
                <a16:creationId xmlns:a16="http://schemas.microsoft.com/office/drawing/2014/main" id="{A6835683-0A9C-43AC-B116-AE81FC0919CD}"/>
              </a:ext>
            </a:extLst>
          </p:cNvPr>
          <p:cNvPicPr>
            <a:picLocks noChangeAspect="1"/>
          </p:cNvPicPr>
          <p:nvPr/>
        </p:nvPicPr>
        <p:blipFill>
          <a:blip r:embed="rId4"/>
          <a:stretch>
            <a:fillRect/>
          </a:stretch>
        </p:blipFill>
        <p:spPr>
          <a:xfrm>
            <a:off x="3310149" y="581618"/>
            <a:ext cx="3938376" cy="464233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FFF2CC"/>
        </a:solidFill>
        <a:effectLst/>
      </p:bgPr>
    </p:bg>
    <p:spTree>
      <p:nvGrpSpPr>
        <p:cNvPr id="1" name="Shape 62"/>
        <p:cNvGrpSpPr/>
        <p:nvPr/>
      </p:nvGrpSpPr>
      <p:grpSpPr>
        <a:xfrm>
          <a:off x="0" y="0"/>
          <a:ext cx="0" cy="0"/>
          <a:chOff x="0" y="0"/>
          <a:chExt cx="0" cy="0"/>
        </a:xfrm>
      </p:grpSpPr>
      <p:sp>
        <p:nvSpPr>
          <p:cNvPr id="69" name="Google Shape;69;p8"/>
          <p:cNvSpPr txBox="1"/>
          <p:nvPr/>
        </p:nvSpPr>
        <p:spPr>
          <a:xfrm>
            <a:off x="501874" y="330282"/>
            <a:ext cx="4609500" cy="5004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 sz="3250" u="sng" dirty="0"/>
              <a:t>San Juan La Laguna</a:t>
            </a:r>
            <a:endParaRPr sz="3250" u="sng" dirty="0"/>
          </a:p>
        </p:txBody>
      </p:sp>
      <p:sp>
        <p:nvSpPr>
          <p:cNvPr id="14" name="CuadroTexto 13">
            <a:extLst>
              <a:ext uri="{FF2B5EF4-FFF2-40B4-BE49-F238E27FC236}">
                <a16:creationId xmlns:a16="http://schemas.microsoft.com/office/drawing/2014/main" id="{7B89191C-9DEB-4DD1-8259-95FC51CDF5B5}"/>
              </a:ext>
            </a:extLst>
          </p:cNvPr>
          <p:cNvSpPr txBox="1"/>
          <p:nvPr/>
        </p:nvSpPr>
        <p:spPr>
          <a:xfrm>
            <a:off x="860594" y="1961766"/>
            <a:ext cx="5255506" cy="1754326"/>
          </a:xfrm>
          <a:prstGeom prst="rect">
            <a:avLst/>
          </a:prstGeom>
          <a:noFill/>
        </p:spPr>
        <p:txBody>
          <a:bodyPr wrap="square">
            <a:spAutoFit/>
          </a:bodyPr>
          <a:lstStyle/>
          <a:p>
            <a:r>
              <a:rPr lang="es-MX" sz="1800" dirty="0"/>
              <a:t>San Juan La Laguna es un municipio en la orilla suroeste del Lago de Atitlán, Sololá, Guatemala. Consiste en el pueblo llamado San Juan La Laguna y tres aldeas más pequeñas en la montaña cercana. La población es aproximadamente 95% </a:t>
            </a:r>
            <a:r>
              <a:rPr lang="es-MX" sz="1800" dirty="0" err="1"/>
              <a:t>Tz'utujil</a:t>
            </a:r>
            <a:r>
              <a:rPr lang="es-MX" sz="1800" dirty="0"/>
              <a:t>.</a:t>
            </a:r>
            <a:endParaRPr lang="es-GT" sz="1800" dirty="0"/>
          </a:p>
        </p:txBody>
      </p:sp>
      <p:pic>
        <p:nvPicPr>
          <p:cNvPr id="3" name="Imagen 2">
            <a:extLst>
              <a:ext uri="{FF2B5EF4-FFF2-40B4-BE49-F238E27FC236}">
                <a16:creationId xmlns:a16="http://schemas.microsoft.com/office/drawing/2014/main" id="{5B491613-B0EB-4304-83FD-301F5CE45FDF}"/>
              </a:ext>
            </a:extLst>
          </p:cNvPr>
          <p:cNvPicPr>
            <a:picLocks noChangeAspect="1"/>
          </p:cNvPicPr>
          <p:nvPr/>
        </p:nvPicPr>
        <p:blipFill>
          <a:blip r:embed="rId3"/>
          <a:stretch>
            <a:fillRect/>
          </a:stretch>
        </p:blipFill>
        <p:spPr>
          <a:xfrm>
            <a:off x="841718" y="3916121"/>
            <a:ext cx="5884506" cy="2226158"/>
          </a:xfrm>
          <a:prstGeom prst="rect">
            <a:avLst/>
          </a:prstGeom>
        </p:spPr>
      </p:pic>
      <p:pic>
        <p:nvPicPr>
          <p:cNvPr id="4" name="Imagen 3">
            <a:extLst>
              <a:ext uri="{FF2B5EF4-FFF2-40B4-BE49-F238E27FC236}">
                <a16:creationId xmlns:a16="http://schemas.microsoft.com/office/drawing/2014/main" id="{EA008195-ADFA-4989-ABE3-487642D63AFD}"/>
              </a:ext>
            </a:extLst>
          </p:cNvPr>
          <p:cNvPicPr>
            <a:picLocks noChangeAspect="1"/>
          </p:cNvPicPr>
          <p:nvPr/>
        </p:nvPicPr>
        <p:blipFill>
          <a:blip r:embed="rId4"/>
          <a:stretch>
            <a:fillRect/>
          </a:stretch>
        </p:blipFill>
        <p:spPr>
          <a:xfrm>
            <a:off x="860594" y="6142279"/>
            <a:ext cx="5884506" cy="2226158"/>
          </a:xfrm>
          <a:prstGeom prst="rect">
            <a:avLst/>
          </a:prstGeom>
        </p:spPr>
      </p:pic>
      <p:pic>
        <p:nvPicPr>
          <p:cNvPr id="5" name="Imagen 4">
            <a:extLst>
              <a:ext uri="{FF2B5EF4-FFF2-40B4-BE49-F238E27FC236}">
                <a16:creationId xmlns:a16="http://schemas.microsoft.com/office/drawing/2014/main" id="{DCF9393B-0E72-4F43-BE4F-FBCFF515A0D2}"/>
              </a:ext>
            </a:extLst>
          </p:cNvPr>
          <p:cNvPicPr>
            <a:picLocks noChangeAspect="1"/>
          </p:cNvPicPr>
          <p:nvPr/>
        </p:nvPicPr>
        <p:blipFill>
          <a:blip r:embed="rId5"/>
          <a:stretch>
            <a:fillRect/>
          </a:stretch>
        </p:blipFill>
        <p:spPr>
          <a:xfrm>
            <a:off x="860595" y="8381816"/>
            <a:ext cx="5865630" cy="1743075"/>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77"/>
        <p:cNvGrpSpPr/>
        <p:nvPr/>
      </p:nvGrpSpPr>
      <p:grpSpPr>
        <a:xfrm>
          <a:off x="0" y="0"/>
          <a:ext cx="0" cy="0"/>
          <a:chOff x="0" y="0"/>
          <a:chExt cx="0" cy="0"/>
        </a:xfrm>
      </p:grpSpPr>
      <p:pic>
        <p:nvPicPr>
          <p:cNvPr id="78" name="Google Shape;78;p9"/>
          <p:cNvPicPr preferRelativeResize="0"/>
          <p:nvPr/>
        </p:nvPicPr>
        <p:blipFill rotWithShape="1">
          <a:blip r:embed="rId3">
            <a:alphaModFix/>
          </a:blip>
          <a:srcRect t="244" b="12579"/>
          <a:stretch/>
        </p:blipFill>
        <p:spPr>
          <a:xfrm>
            <a:off x="223850" y="238125"/>
            <a:ext cx="7329475" cy="4258800"/>
          </a:xfrm>
          <a:prstGeom prst="rect">
            <a:avLst/>
          </a:prstGeom>
          <a:noFill/>
          <a:ln>
            <a:noFill/>
          </a:ln>
        </p:spPr>
      </p:pic>
      <p:sp>
        <p:nvSpPr>
          <p:cNvPr id="79" name="Google Shape;79;p9"/>
          <p:cNvSpPr txBox="1"/>
          <p:nvPr/>
        </p:nvSpPr>
        <p:spPr>
          <a:xfrm>
            <a:off x="547800" y="5105400"/>
            <a:ext cx="3338400" cy="3843873"/>
          </a:xfrm>
          <a:prstGeom prst="rect">
            <a:avLst/>
          </a:prstGeom>
          <a:noFill/>
          <a:ln>
            <a:noFill/>
          </a:ln>
        </p:spPr>
        <p:txBody>
          <a:bodyPr spcFirstLastPara="1" wrap="square" lIns="0" tIns="0" rIns="0" bIns="0" anchor="t" anchorCtr="0">
            <a:spAutoFit/>
          </a:bodyPr>
          <a:lstStyle/>
          <a:p>
            <a:pPr marL="0" lvl="0" indent="0" algn="l" rtl="0">
              <a:lnSpc>
                <a:spcPct val="130000"/>
              </a:lnSpc>
              <a:spcBef>
                <a:spcPts val="2000"/>
              </a:spcBef>
              <a:spcAft>
                <a:spcPts val="0"/>
              </a:spcAft>
              <a:buNone/>
            </a:pPr>
            <a:r>
              <a:rPr lang="es-MX" sz="3600" u="sng" dirty="0"/>
              <a:t>San Pedro La Laguna </a:t>
            </a:r>
            <a:endParaRPr lang="es-MX" sz="1350" u="sng" dirty="0"/>
          </a:p>
          <a:p>
            <a:pPr marL="0" lvl="0" indent="0" algn="l" rtl="0">
              <a:lnSpc>
                <a:spcPct val="130000"/>
              </a:lnSpc>
              <a:spcBef>
                <a:spcPts val="2000"/>
              </a:spcBef>
              <a:spcAft>
                <a:spcPts val="0"/>
              </a:spcAft>
              <a:buNone/>
            </a:pPr>
            <a:r>
              <a:rPr lang="es-MX" sz="1350" dirty="0"/>
              <a:t>Es un pueblo guatemalteco en la orilla suroeste del lago Atitlán. Durante siglos, San Pedro La Laguna ha sido habitado por el pueblo </a:t>
            </a:r>
            <a:r>
              <a:rPr lang="es-MX" sz="1350" dirty="0" err="1"/>
              <a:t>Tz'utujil</a:t>
            </a:r>
            <a:r>
              <a:rPr lang="es-MX" sz="1350" dirty="0"/>
              <a:t>, y en los últimos años también se ha convertido en un destino turístico por sus escuelas de español, vida nocturna y cercanía al lago y los volcanes.</a:t>
            </a:r>
            <a:endParaRPr sz="1350" dirty="0"/>
          </a:p>
        </p:txBody>
      </p:sp>
      <p:sp>
        <p:nvSpPr>
          <p:cNvPr id="81" name="Google Shape;81;p9"/>
          <p:cNvSpPr txBox="1"/>
          <p:nvPr/>
        </p:nvSpPr>
        <p:spPr>
          <a:xfrm>
            <a:off x="219075" y="318225"/>
            <a:ext cx="4609500" cy="500400"/>
          </a:xfrm>
          <a:prstGeom prst="rect">
            <a:avLst/>
          </a:prstGeom>
          <a:noFill/>
          <a:ln>
            <a:noFill/>
          </a:ln>
        </p:spPr>
        <p:txBody>
          <a:bodyPr spcFirstLastPara="1" wrap="square" lIns="0" tIns="0" rIns="0" bIns="0" anchor="t" anchorCtr="0">
            <a:spAutoFit/>
          </a:bodyPr>
          <a:lstStyle/>
          <a:p>
            <a:pPr marL="0" lvl="0" indent="0" algn="l" rtl="0">
              <a:spcBef>
                <a:spcPts val="0"/>
              </a:spcBef>
              <a:spcAft>
                <a:spcPts val="0"/>
              </a:spcAft>
              <a:buNone/>
            </a:pPr>
            <a:r>
              <a:rPr lang="en" sz="3250" dirty="0">
                <a:solidFill>
                  <a:srgbClr val="FFFFFF"/>
                </a:solidFill>
              </a:rPr>
              <a:t>Lorem Ipsum dolor sit</a:t>
            </a:r>
            <a:endParaRPr sz="3250" dirty="0">
              <a:solidFill>
                <a:srgbClr val="FFFFFF"/>
              </a:solidFill>
            </a:endParaRPr>
          </a:p>
        </p:txBody>
      </p:sp>
      <p:sp>
        <p:nvSpPr>
          <p:cNvPr id="82" name="Google Shape;82;p9"/>
          <p:cNvSpPr txBox="1"/>
          <p:nvPr/>
        </p:nvSpPr>
        <p:spPr>
          <a:xfrm>
            <a:off x="6822825" y="238125"/>
            <a:ext cx="730500" cy="160200"/>
          </a:xfrm>
          <a:prstGeom prst="rect">
            <a:avLst/>
          </a:prstGeom>
          <a:solidFill>
            <a:srgbClr val="666666"/>
          </a:solidFill>
          <a:ln>
            <a:noFill/>
          </a:ln>
        </p:spPr>
        <p:txBody>
          <a:bodyPr spcFirstLastPara="1" wrap="square" lIns="18275" tIns="18275" rIns="18275" bIns="18275" anchor="t" anchorCtr="0">
            <a:spAutoFit/>
          </a:bodyPr>
          <a:lstStyle/>
          <a:p>
            <a:pPr marL="0" lvl="0" indent="0" algn="l" rtl="0">
              <a:spcBef>
                <a:spcPts val="0"/>
              </a:spcBef>
              <a:spcAft>
                <a:spcPts val="0"/>
              </a:spcAft>
              <a:buNone/>
            </a:pPr>
            <a:r>
              <a:rPr lang="en" sz="800" i="1">
                <a:solidFill>
                  <a:srgbClr val="FFFFFF"/>
                </a:solidFill>
              </a:rPr>
              <a:t>Photo by </a:t>
            </a:r>
            <a:r>
              <a:rPr lang="en" sz="800" i="1" u="sng">
                <a:solidFill>
                  <a:srgbClr val="00FFFF"/>
                </a:solidFill>
                <a:hlinkClick r:id="rId4">
                  <a:extLst>
                    <a:ext uri="{A12FA001-AC4F-418D-AE19-62706E023703}">
                      <ahyp:hlinkClr xmlns:ahyp="http://schemas.microsoft.com/office/drawing/2018/hyperlinkcolor" val="tx"/>
                    </a:ext>
                  </a:extLst>
                </a:hlinkClick>
              </a:rPr>
              <a:t>Sina</a:t>
            </a:r>
            <a:endParaRPr sz="800" i="1">
              <a:solidFill>
                <a:srgbClr val="00FFFF"/>
              </a:solidFill>
            </a:endParaRPr>
          </a:p>
        </p:txBody>
      </p:sp>
      <p:pic>
        <p:nvPicPr>
          <p:cNvPr id="2" name="Imagen 1">
            <a:extLst>
              <a:ext uri="{FF2B5EF4-FFF2-40B4-BE49-F238E27FC236}">
                <a16:creationId xmlns:a16="http://schemas.microsoft.com/office/drawing/2014/main" id="{9FF00ACB-ECF9-4FA3-8792-D815F72A5B9C}"/>
              </a:ext>
            </a:extLst>
          </p:cNvPr>
          <p:cNvPicPr>
            <a:picLocks noChangeAspect="1"/>
          </p:cNvPicPr>
          <p:nvPr/>
        </p:nvPicPr>
        <p:blipFill>
          <a:blip r:embed="rId5"/>
          <a:stretch>
            <a:fillRect/>
          </a:stretch>
        </p:blipFill>
        <p:spPr>
          <a:xfrm>
            <a:off x="0" y="0"/>
            <a:ext cx="7772400" cy="4867275"/>
          </a:xfrm>
          <a:prstGeom prst="rect">
            <a:avLst/>
          </a:prstGeom>
        </p:spPr>
      </p:pic>
      <p:pic>
        <p:nvPicPr>
          <p:cNvPr id="3" name="Imagen 2">
            <a:extLst>
              <a:ext uri="{FF2B5EF4-FFF2-40B4-BE49-F238E27FC236}">
                <a16:creationId xmlns:a16="http://schemas.microsoft.com/office/drawing/2014/main" id="{B40BFBFD-D183-4881-8957-BE11576752AD}"/>
              </a:ext>
            </a:extLst>
          </p:cNvPr>
          <p:cNvPicPr>
            <a:picLocks noChangeAspect="1"/>
          </p:cNvPicPr>
          <p:nvPr/>
        </p:nvPicPr>
        <p:blipFill>
          <a:blip r:embed="rId6"/>
          <a:stretch>
            <a:fillRect/>
          </a:stretch>
        </p:blipFill>
        <p:spPr>
          <a:xfrm>
            <a:off x="4210152" y="5875459"/>
            <a:ext cx="3294559" cy="3338880"/>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Google Shape;123;p12"/>
          <p:cNvSpPr txBox="1"/>
          <p:nvPr/>
        </p:nvSpPr>
        <p:spPr>
          <a:xfrm>
            <a:off x="4785938" y="314301"/>
            <a:ext cx="2114400" cy="892552"/>
          </a:xfrm>
          <a:prstGeom prst="rect">
            <a:avLst/>
          </a:prstGeom>
          <a:noFill/>
          <a:ln>
            <a:noFill/>
          </a:ln>
        </p:spPr>
        <p:txBody>
          <a:bodyPr spcFirstLastPara="1" wrap="square" lIns="0" tIns="0" rIns="0" bIns="0" anchor="t" anchorCtr="0">
            <a:spAutoFit/>
          </a:bodyPr>
          <a:lstStyle/>
          <a:p>
            <a:pPr marL="0" lvl="0" indent="0" algn="l" rtl="0">
              <a:spcBef>
                <a:spcPts val="1200"/>
              </a:spcBef>
              <a:spcAft>
                <a:spcPts val="0"/>
              </a:spcAft>
              <a:buNone/>
            </a:pPr>
            <a:r>
              <a:rPr lang="en" sz="2400" u="sng" dirty="0"/>
              <a:t>Santiago Atitlán </a:t>
            </a:r>
            <a:endParaRPr sz="2900" u="sng" dirty="0"/>
          </a:p>
        </p:txBody>
      </p:sp>
      <p:sp>
        <p:nvSpPr>
          <p:cNvPr id="124" name="Google Shape;124;p12"/>
          <p:cNvSpPr txBox="1"/>
          <p:nvPr/>
        </p:nvSpPr>
        <p:spPr>
          <a:xfrm>
            <a:off x="4800254" y="876300"/>
            <a:ext cx="2450700" cy="5117811"/>
          </a:xfrm>
          <a:prstGeom prst="rect">
            <a:avLst/>
          </a:prstGeom>
          <a:noFill/>
          <a:ln>
            <a:noFill/>
          </a:ln>
        </p:spPr>
        <p:txBody>
          <a:bodyPr spcFirstLastPara="1" wrap="square" lIns="0" tIns="0" rIns="0" bIns="0" anchor="t" anchorCtr="0">
            <a:spAutoFit/>
          </a:bodyPr>
          <a:lstStyle/>
          <a:p>
            <a:pPr marL="0" lvl="0" indent="0" algn="l" rtl="0">
              <a:lnSpc>
                <a:spcPct val="130000"/>
              </a:lnSpc>
              <a:spcBef>
                <a:spcPts val="2000"/>
              </a:spcBef>
              <a:spcAft>
                <a:spcPts val="0"/>
              </a:spcAft>
              <a:buNone/>
            </a:pPr>
            <a:r>
              <a:rPr lang="es-MX" sz="1350" dirty="0"/>
              <a:t>Santiago Atitlán es un municipio del departamento de Sololá de Guatemala. El pueblo está situado en el lago de Atitlán, que tiene una elevación de 5,105 pies. El pueblo se asienta sobre una bahía del lago Atitlán entre dos volcanes. Santiago Atitlán es la sede del Centro y Museo del Tejido </a:t>
            </a:r>
            <a:r>
              <a:rPr lang="es-MX" sz="1350" dirty="0" err="1"/>
              <a:t>Cojolya</a:t>
            </a:r>
            <a:r>
              <a:rPr lang="es-MX" sz="1350" dirty="0"/>
              <a:t>, fundado por la Asociación de Mujeres Tejedoras Mayas de </a:t>
            </a:r>
            <a:r>
              <a:rPr lang="es-MX" sz="1350" dirty="0" err="1"/>
              <a:t>Cojolya</a:t>
            </a:r>
            <a:r>
              <a:rPr lang="es-MX" sz="1350" dirty="0"/>
              <a:t>. El museo muestra la historia, tradición y proceso del tejido en telar de cintura, la evolución del traje tradicional de los </a:t>
            </a:r>
            <a:r>
              <a:rPr lang="es-MX" sz="1350" dirty="0" err="1"/>
              <a:t>tzutujil</a:t>
            </a:r>
            <a:r>
              <a:rPr lang="es-MX" sz="1350" dirty="0"/>
              <a:t> y habla de los indígenas de Santiago Atitlán.</a:t>
            </a:r>
          </a:p>
        </p:txBody>
      </p:sp>
      <p:pic>
        <p:nvPicPr>
          <p:cNvPr id="2" name="Imagen 1">
            <a:extLst>
              <a:ext uri="{FF2B5EF4-FFF2-40B4-BE49-F238E27FC236}">
                <a16:creationId xmlns:a16="http://schemas.microsoft.com/office/drawing/2014/main" id="{13F130C2-2BBF-4691-9D40-7E577D9BBEC5}"/>
              </a:ext>
            </a:extLst>
          </p:cNvPr>
          <p:cNvPicPr>
            <a:picLocks noChangeAspect="1"/>
          </p:cNvPicPr>
          <p:nvPr/>
        </p:nvPicPr>
        <p:blipFill>
          <a:blip r:embed="rId3"/>
          <a:stretch>
            <a:fillRect/>
          </a:stretch>
        </p:blipFill>
        <p:spPr>
          <a:xfrm>
            <a:off x="0" y="6365631"/>
            <a:ext cx="7772400" cy="3886200"/>
          </a:xfrm>
          <a:prstGeom prst="rect">
            <a:avLst/>
          </a:prstGeom>
        </p:spPr>
      </p:pic>
      <p:pic>
        <p:nvPicPr>
          <p:cNvPr id="3" name="Imagen 2">
            <a:extLst>
              <a:ext uri="{FF2B5EF4-FFF2-40B4-BE49-F238E27FC236}">
                <a16:creationId xmlns:a16="http://schemas.microsoft.com/office/drawing/2014/main" id="{DD7365F2-4574-4C31-8629-2ED54D2DA384}"/>
              </a:ext>
            </a:extLst>
          </p:cNvPr>
          <p:cNvPicPr>
            <a:picLocks noChangeAspect="1"/>
          </p:cNvPicPr>
          <p:nvPr/>
        </p:nvPicPr>
        <p:blipFill>
          <a:blip r:embed="rId4"/>
          <a:stretch>
            <a:fillRect/>
          </a:stretch>
        </p:blipFill>
        <p:spPr>
          <a:xfrm>
            <a:off x="-84858" y="612139"/>
            <a:ext cx="4582466" cy="485111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3" name="Google Shape;123;p12"/>
          <p:cNvSpPr txBox="1"/>
          <p:nvPr/>
        </p:nvSpPr>
        <p:spPr>
          <a:xfrm>
            <a:off x="4785938" y="314301"/>
            <a:ext cx="2114400" cy="523220"/>
          </a:xfrm>
          <a:prstGeom prst="rect">
            <a:avLst/>
          </a:prstGeom>
          <a:noFill/>
          <a:ln>
            <a:noFill/>
          </a:ln>
        </p:spPr>
        <p:txBody>
          <a:bodyPr spcFirstLastPara="1" wrap="square" lIns="0" tIns="0" rIns="0" bIns="0" anchor="t" anchorCtr="0">
            <a:spAutoFit/>
          </a:bodyPr>
          <a:lstStyle/>
          <a:p>
            <a:pPr marL="0" lvl="0" indent="0" algn="l" rtl="0">
              <a:spcBef>
                <a:spcPts val="1200"/>
              </a:spcBef>
              <a:spcAft>
                <a:spcPts val="0"/>
              </a:spcAft>
              <a:buNone/>
            </a:pPr>
            <a:r>
              <a:rPr lang="en" sz="2400" u="sng" dirty="0"/>
              <a:t>Jaibalito</a:t>
            </a:r>
            <a:endParaRPr sz="2900" u="sng" dirty="0"/>
          </a:p>
        </p:txBody>
      </p:sp>
      <p:sp>
        <p:nvSpPr>
          <p:cNvPr id="124" name="Google Shape;124;p12"/>
          <p:cNvSpPr txBox="1"/>
          <p:nvPr/>
        </p:nvSpPr>
        <p:spPr>
          <a:xfrm>
            <a:off x="4800254" y="876300"/>
            <a:ext cx="2450700" cy="3227294"/>
          </a:xfrm>
          <a:prstGeom prst="rect">
            <a:avLst/>
          </a:prstGeom>
          <a:noFill/>
          <a:ln>
            <a:noFill/>
          </a:ln>
        </p:spPr>
        <p:txBody>
          <a:bodyPr spcFirstLastPara="1" wrap="square" lIns="0" tIns="0" rIns="0" bIns="0" anchor="t" anchorCtr="0">
            <a:spAutoFit/>
          </a:bodyPr>
          <a:lstStyle/>
          <a:p>
            <a:pPr marL="0" lvl="0" indent="0" algn="l" rtl="0">
              <a:lnSpc>
                <a:spcPct val="130000"/>
              </a:lnSpc>
              <a:spcBef>
                <a:spcPts val="2000"/>
              </a:spcBef>
              <a:spcAft>
                <a:spcPts val="0"/>
              </a:spcAft>
              <a:buNone/>
            </a:pPr>
            <a:r>
              <a:rPr lang="es-MX" sz="1350" dirty="0" err="1"/>
              <a:t>Jaibalito</a:t>
            </a:r>
            <a:r>
              <a:rPr lang="es-MX" sz="1350" dirty="0"/>
              <a:t> es el pueblo pequeño más grande y menos desarrollado del lago de Atitlán. La mayoría de las personas que visitan el lago no tienen ni idea de que existe. Es inaccesible por carretera y no hay coches. Y es por este aislamiento que </a:t>
            </a:r>
            <a:r>
              <a:rPr lang="es-MX" sz="1350" dirty="0" err="1"/>
              <a:t>Jaibalito</a:t>
            </a:r>
            <a:r>
              <a:rPr lang="es-MX" sz="1350" dirty="0"/>
              <a:t> sigue siendo el pueblo maya más auténtico y encantador del lago de Atitlán..</a:t>
            </a:r>
          </a:p>
        </p:txBody>
      </p:sp>
      <p:pic>
        <p:nvPicPr>
          <p:cNvPr id="4" name="Imagen 3">
            <a:extLst>
              <a:ext uri="{FF2B5EF4-FFF2-40B4-BE49-F238E27FC236}">
                <a16:creationId xmlns:a16="http://schemas.microsoft.com/office/drawing/2014/main" id="{0569F560-FFBF-4552-8980-1136C03C7BD1}"/>
              </a:ext>
            </a:extLst>
          </p:cNvPr>
          <p:cNvPicPr>
            <a:picLocks noChangeAspect="1"/>
          </p:cNvPicPr>
          <p:nvPr/>
        </p:nvPicPr>
        <p:blipFill rotWithShape="1">
          <a:blip r:embed="rId3"/>
          <a:srcRect r="17647"/>
          <a:stretch/>
        </p:blipFill>
        <p:spPr>
          <a:xfrm>
            <a:off x="0" y="4958417"/>
            <a:ext cx="7772400" cy="5334445"/>
          </a:xfrm>
          <a:prstGeom prst="rect">
            <a:avLst/>
          </a:prstGeom>
        </p:spPr>
      </p:pic>
      <p:pic>
        <p:nvPicPr>
          <p:cNvPr id="5" name="Imagen 4">
            <a:extLst>
              <a:ext uri="{FF2B5EF4-FFF2-40B4-BE49-F238E27FC236}">
                <a16:creationId xmlns:a16="http://schemas.microsoft.com/office/drawing/2014/main" id="{2C37ABE3-6C22-4CCA-AD4E-9D258D42214D}"/>
              </a:ext>
            </a:extLst>
          </p:cNvPr>
          <p:cNvPicPr>
            <a:picLocks noChangeAspect="1"/>
          </p:cNvPicPr>
          <p:nvPr/>
        </p:nvPicPr>
        <p:blipFill>
          <a:blip r:embed="rId4"/>
          <a:stretch>
            <a:fillRect/>
          </a:stretch>
        </p:blipFill>
        <p:spPr>
          <a:xfrm>
            <a:off x="0" y="726105"/>
            <a:ext cx="4419554" cy="3527683"/>
          </a:xfrm>
          <a:prstGeom prst="rect">
            <a:avLst/>
          </a:prstGeom>
        </p:spPr>
      </p:pic>
    </p:spTree>
    <p:extLst>
      <p:ext uri="{BB962C8B-B14F-4D97-AF65-F5344CB8AC3E}">
        <p14:creationId xmlns:p14="http://schemas.microsoft.com/office/powerpoint/2010/main" val="402472044"/>
      </p:ext>
    </p:extLst>
  </p:cSld>
  <p:clrMapOvr>
    <a:masterClrMapping/>
  </p:clrMapOvr>
</p:sld>
</file>

<file path=ppt/theme/theme1.xml><?xml version="1.0" encoding="utf-8"?>
<a:theme xmlns:a="http://schemas.openxmlformats.org/drawingml/2006/main" name="Issuu Document Templates">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435</Words>
  <Application>Microsoft Office PowerPoint</Application>
  <PresentationFormat>Personalizado</PresentationFormat>
  <Paragraphs>19</Paragraphs>
  <Slides>8</Slides>
  <Notes>8</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8</vt:i4>
      </vt:variant>
    </vt:vector>
  </HeadingPairs>
  <TitlesOfParts>
    <vt:vector size="13" baseType="lpstr">
      <vt:lpstr>Aldhabi</vt:lpstr>
      <vt:lpstr>Arial</vt:lpstr>
      <vt:lpstr>Bodoni MT Condensed</vt:lpstr>
      <vt:lpstr>Britannic Bold</vt:lpstr>
      <vt:lpstr>Issuu Document Templates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David Lec</dc:creator>
  <cp:keywords/>
  <dc:description/>
  <cp:lastModifiedBy>David Lec</cp:lastModifiedBy>
  <cp:revision>3</cp:revision>
  <dcterms:modified xsi:type="dcterms:W3CDTF">2022-04-25T19:43:04Z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Source">
    <vt:lpwstr>issuu_templates_magazine_v2</vt:lpwstr>
  </property>
</Properties>
</file>