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624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11857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587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974629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687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674243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528642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707327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921379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634300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225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2B7EA16-BECA-47C4-A235-EEEA659EAA19}" type="datetimeFigureOut">
              <a:rPr lang="es-GT" smtClean="0"/>
              <a:t>3/06/2022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B980B0E-A8D4-43C1-9CE4-FC1C20DB1D7D}" type="slidenum">
              <a:rPr lang="es-GT" smtClean="0"/>
              <a:t>‹Nº›</a:t>
            </a:fld>
            <a:endParaRPr lang="es-GT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13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27E9F6-D525-D710-B90B-E4946237B3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La regla de los tercios</a:t>
            </a:r>
            <a:endParaRPr lang="es-GT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1A9F1F-86C3-818B-DAD9-C7B80F58E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1</a:t>
            </a:r>
            <a:endParaRPr lang="es-GT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301921E-97E2-F194-6FB9-8A4EF6D0B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0" y="-101600"/>
            <a:ext cx="6400800" cy="480060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</p:pic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EC4852A3-94B8-59DA-5643-086BF8ADE3D6}"/>
              </a:ext>
            </a:extLst>
          </p:cNvPr>
          <p:cNvCxnSpPr/>
          <p:nvPr/>
        </p:nvCxnSpPr>
        <p:spPr>
          <a:xfrm>
            <a:off x="3162300" y="1333500"/>
            <a:ext cx="6400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B4FE47CB-C02F-AC7C-0075-FB19A4B3E531}"/>
              </a:ext>
            </a:extLst>
          </p:cNvPr>
          <p:cNvCxnSpPr/>
          <p:nvPr/>
        </p:nvCxnSpPr>
        <p:spPr>
          <a:xfrm>
            <a:off x="3162300" y="3175000"/>
            <a:ext cx="6400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B42795DD-11FF-74B3-65D7-786D9B02DE7E}"/>
              </a:ext>
            </a:extLst>
          </p:cNvPr>
          <p:cNvCxnSpPr>
            <a:cxnSpLocks/>
          </p:cNvCxnSpPr>
          <p:nvPr/>
        </p:nvCxnSpPr>
        <p:spPr>
          <a:xfrm>
            <a:off x="5041900" y="-101600"/>
            <a:ext cx="0" cy="48006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1E1522F1-4F64-931E-BB25-4BF475530124}"/>
              </a:ext>
            </a:extLst>
          </p:cNvPr>
          <p:cNvCxnSpPr/>
          <p:nvPr/>
        </p:nvCxnSpPr>
        <p:spPr>
          <a:xfrm>
            <a:off x="7493000" y="-101600"/>
            <a:ext cx="0" cy="48006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6378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ECBA9-8378-EDCE-E5B9-F87FDC77E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En retratos enfoca el objetivo</a:t>
            </a:r>
            <a:endParaRPr lang="es-GT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6102E6A3-ACC4-6E08-6DEC-D4CEE74A8D4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225" y="2084388"/>
            <a:ext cx="6353175" cy="4764882"/>
          </a:xfrm>
        </p:spPr>
      </p:pic>
    </p:spTree>
    <p:extLst>
      <p:ext uri="{BB962C8B-B14F-4D97-AF65-F5344CB8AC3E}">
        <p14:creationId xmlns:p14="http://schemas.microsoft.com/office/powerpoint/2010/main" val="249522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5A4E66-027C-8D56-C0A9-52B36F030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Justo medio y simetría </a:t>
            </a:r>
            <a:endParaRPr lang="es-GT" dirty="0"/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C0BAB23C-3363-4192-9301-31C72462FD0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/>
        </p:blipFill>
        <p:spPr/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9784408-309A-DBEB-2B3C-7D8CDCFB9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637281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B90EC1-CB6C-B155-1B46-029942557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Enmarcada dentro del marco</a:t>
            </a:r>
            <a:endParaRPr lang="es-GT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1FF4C44C-A659-F001-D789-0F1862551F5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38" y="2514402"/>
            <a:ext cx="4754562" cy="3565921"/>
          </a:xfr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493CA306-52F2-ACE4-B04D-EC3C22D3C29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638" y="2514402"/>
            <a:ext cx="4754562" cy="3565921"/>
          </a:xfrm>
        </p:spPr>
      </p:pic>
    </p:spTree>
    <p:extLst>
      <p:ext uri="{BB962C8B-B14F-4D97-AF65-F5344CB8AC3E}">
        <p14:creationId xmlns:p14="http://schemas.microsoft.com/office/powerpoint/2010/main" val="2487448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F04A3B-D810-7ECA-2F92-330CFFADC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Líneas guías</a:t>
            </a:r>
            <a:endParaRPr lang="es-GT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53AB21B-AE62-CE61-9680-C2221F7E548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536" y="2374900"/>
            <a:ext cx="5977466" cy="4483100"/>
          </a:xfrm>
        </p:spPr>
      </p:pic>
    </p:spTree>
    <p:extLst>
      <p:ext uri="{BB962C8B-B14F-4D97-AF65-F5344CB8AC3E}">
        <p14:creationId xmlns:p14="http://schemas.microsoft.com/office/powerpoint/2010/main" val="410809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BE73CE-E13F-A059-85A2-E8016DC3A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Diagonal y triángulos</a:t>
            </a:r>
            <a:endParaRPr lang="es-GT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2538F31A-9B95-2654-0F2A-8DAED38F8E1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467" y="2476500"/>
            <a:ext cx="5672666" cy="4254500"/>
          </a:xfrm>
        </p:spPr>
      </p:pic>
    </p:spTree>
    <p:extLst>
      <p:ext uri="{BB962C8B-B14F-4D97-AF65-F5344CB8AC3E}">
        <p14:creationId xmlns:p14="http://schemas.microsoft.com/office/powerpoint/2010/main" val="709442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F59A38-FFF5-6CB8-1F5D-D6E8BDE2A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Patrones y texturas</a:t>
            </a:r>
            <a:endParaRPr lang="es-GT" dirty="0"/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57E6231C-F3DC-9E26-77D2-A79CBA705E0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667" y="2374900"/>
            <a:ext cx="5977466" cy="4483100"/>
          </a:xfrm>
        </p:spPr>
      </p:pic>
    </p:spTree>
    <p:extLst>
      <p:ext uri="{BB962C8B-B14F-4D97-AF65-F5344CB8AC3E}">
        <p14:creationId xmlns:p14="http://schemas.microsoft.com/office/powerpoint/2010/main" val="1023435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C85B10-829D-50D5-54AF-C58945FBE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La regla de lo improbable</a:t>
            </a:r>
            <a:endParaRPr lang="es-GT" dirty="0"/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CC00EFC1-7C50-B8DE-E9D5-8EBA861FAB3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02210" y="2366764"/>
            <a:ext cx="4505325" cy="4273947"/>
          </a:xfrm>
        </p:spPr>
      </p:pic>
    </p:spTree>
    <p:extLst>
      <p:ext uri="{BB962C8B-B14F-4D97-AF65-F5344CB8AC3E}">
        <p14:creationId xmlns:p14="http://schemas.microsoft.com/office/powerpoint/2010/main" val="462809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5D59CD-25F0-2EB2-D76D-CFE0EA95F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Llena el marco</a:t>
            </a:r>
            <a:endParaRPr lang="es-GT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85D05214-DB8E-1043-9A0C-0A9A70C143B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850"/>
          <a:stretch/>
        </p:blipFill>
        <p:spPr>
          <a:xfrm>
            <a:off x="3390900" y="2222500"/>
            <a:ext cx="4787900" cy="446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941A9F-423B-03FD-10CC-2CED489F9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Aprovecha el espacio negativo</a:t>
            </a:r>
            <a:endParaRPr lang="es-GT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2B36BCC7-6DF5-0B99-D7F3-4C98736257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275" y="2249488"/>
            <a:ext cx="5873749" cy="4405312"/>
          </a:xfrm>
        </p:spPr>
      </p:pic>
    </p:spTree>
    <p:extLst>
      <p:ext uri="{BB962C8B-B14F-4D97-AF65-F5344CB8AC3E}">
        <p14:creationId xmlns:p14="http://schemas.microsoft.com/office/powerpoint/2010/main" val="11732068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36</TotalTime>
  <Words>39</Words>
  <Application>Microsoft Office PowerPoint</Application>
  <PresentationFormat>Panorámica</PresentationFormat>
  <Paragraphs>11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Tw Cen MT</vt:lpstr>
      <vt:lpstr>Tw Cen MT Condensed</vt:lpstr>
      <vt:lpstr>Wingdings 3</vt:lpstr>
      <vt:lpstr>Integral</vt:lpstr>
      <vt:lpstr>La regla de los tercios</vt:lpstr>
      <vt:lpstr>Justo medio y simetría </vt:lpstr>
      <vt:lpstr>Enmarcada dentro del marco</vt:lpstr>
      <vt:lpstr>Líneas guías</vt:lpstr>
      <vt:lpstr>Diagonal y triángulos</vt:lpstr>
      <vt:lpstr>Patrones y texturas</vt:lpstr>
      <vt:lpstr>La regla de lo improbable</vt:lpstr>
      <vt:lpstr>Llena el marco</vt:lpstr>
      <vt:lpstr>Aprovecha el espacio negativo</vt:lpstr>
      <vt:lpstr>En retratos enfoca el objetivo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regla de los tercios</dc:title>
  <dc:creator>franklin cs</dc:creator>
  <cp:lastModifiedBy>franklin cs</cp:lastModifiedBy>
  <cp:revision>1</cp:revision>
  <dcterms:created xsi:type="dcterms:W3CDTF">2022-06-03T23:31:47Z</dcterms:created>
  <dcterms:modified xsi:type="dcterms:W3CDTF">2022-06-04T00:08:25Z</dcterms:modified>
</cp:coreProperties>
</file>