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21C1F2-407E-43CB-BD74-DB1DC8CEE1A4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GT"/>
        </a:p>
      </dgm:t>
    </dgm:pt>
    <dgm:pt modelId="{1329AEC0-F6B8-4FAF-9DA6-F3DEFFB8619C}">
      <dgm:prSet/>
      <dgm:spPr/>
      <dgm:t>
        <a:bodyPr/>
        <a:lstStyle/>
        <a:p>
          <a:r>
            <a:rPr lang="es-ES" b="1" i="0" dirty="0"/>
            <a:t>GTLD</a:t>
          </a:r>
          <a:endParaRPr lang="es-GT" dirty="0"/>
        </a:p>
      </dgm:t>
    </dgm:pt>
    <dgm:pt modelId="{0DDA3028-AEA1-4A8F-B533-E5AFF2BE6B4B}" type="parTrans" cxnId="{93A2215E-3257-4AA7-B460-5704CB73EF22}">
      <dgm:prSet/>
      <dgm:spPr/>
      <dgm:t>
        <a:bodyPr/>
        <a:lstStyle/>
        <a:p>
          <a:endParaRPr lang="es-GT"/>
        </a:p>
      </dgm:t>
    </dgm:pt>
    <dgm:pt modelId="{CA1402D9-9CEB-40CC-AE56-0DE486830565}" type="sibTrans" cxnId="{93A2215E-3257-4AA7-B460-5704CB73EF22}">
      <dgm:prSet/>
      <dgm:spPr/>
      <dgm:t>
        <a:bodyPr/>
        <a:lstStyle/>
        <a:p>
          <a:endParaRPr lang="es-GT"/>
        </a:p>
      </dgm:t>
    </dgm:pt>
    <dgm:pt modelId="{338F5389-414E-4745-AB46-99E502057E55}" type="pres">
      <dgm:prSet presAssocID="{0B21C1F2-407E-43CB-BD74-DB1DC8CEE1A4}" presName="linearFlow" presStyleCnt="0">
        <dgm:presLayoutVars>
          <dgm:dir/>
          <dgm:resizeHandles val="exact"/>
        </dgm:presLayoutVars>
      </dgm:prSet>
      <dgm:spPr/>
    </dgm:pt>
    <dgm:pt modelId="{7A42E435-2018-438B-8E95-572842EAB954}" type="pres">
      <dgm:prSet presAssocID="{1329AEC0-F6B8-4FAF-9DA6-F3DEFFB8619C}" presName="composite" presStyleCnt="0"/>
      <dgm:spPr/>
    </dgm:pt>
    <dgm:pt modelId="{2F3DADED-2695-4BC2-97C7-EA2F751ED2EF}" type="pres">
      <dgm:prSet presAssocID="{1329AEC0-F6B8-4FAF-9DA6-F3DEFFB8619C}" presName="imgShp" presStyleLbl="fgImgPlace1" presStyleIdx="0" presStyleCnt="1"/>
      <dgm:spPr/>
    </dgm:pt>
    <dgm:pt modelId="{13EA8B08-EB2E-400A-AE81-3B1AE420E11A}" type="pres">
      <dgm:prSet presAssocID="{1329AEC0-F6B8-4FAF-9DA6-F3DEFFB8619C}" presName="txShp" presStyleLbl="node1" presStyleIdx="0" presStyleCnt="1">
        <dgm:presLayoutVars>
          <dgm:bulletEnabled val="1"/>
        </dgm:presLayoutVars>
      </dgm:prSet>
      <dgm:spPr/>
    </dgm:pt>
  </dgm:ptLst>
  <dgm:cxnLst>
    <dgm:cxn modelId="{93A2215E-3257-4AA7-B460-5704CB73EF22}" srcId="{0B21C1F2-407E-43CB-BD74-DB1DC8CEE1A4}" destId="{1329AEC0-F6B8-4FAF-9DA6-F3DEFFB8619C}" srcOrd="0" destOrd="0" parTransId="{0DDA3028-AEA1-4A8F-B533-E5AFF2BE6B4B}" sibTransId="{CA1402D9-9CEB-40CC-AE56-0DE486830565}"/>
    <dgm:cxn modelId="{7E40B6C8-84CD-483B-A807-1CAB09FA539F}" type="presOf" srcId="{0B21C1F2-407E-43CB-BD74-DB1DC8CEE1A4}" destId="{338F5389-414E-4745-AB46-99E502057E55}" srcOrd="0" destOrd="0" presId="urn:microsoft.com/office/officeart/2005/8/layout/vList3"/>
    <dgm:cxn modelId="{74D244DC-D46E-4A33-B56E-881E2277351F}" type="presOf" srcId="{1329AEC0-F6B8-4FAF-9DA6-F3DEFFB8619C}" destId="{13EA8B08-EB2E-400A-AE81-3B1AE420E11A}" srcOrd="0" destOrd="0" presId="urn:microsoft.com/office/officeart/2005/8/layout/vList3"/>
    <dgm:cxn modelId="{779E3D4F-847A-4D33-AC02-03E1803A301B}" type="presParOf" srcId="{338F5389-414E-4745-AB46-99E502057E55}" destId="{7A42E435-2018-438B-8E95-572842EAB954}" srcOrd="0" destOrd="0" presId="urn:microsoft.com/office/officeart/2005/8/layout/vList3"/>
    <dgm:cxn modelId="{7915C662-E50C-4B38-B1B1-5BFEADBAD64A}" type="presParOf" srcId="{7A42E435-2018-438B-8E95-572842EAB954}" destId="{2F3DADED-2695-4BC2-97C7-EA2F751ED2EF}" srcOrd="0" destOrd="0" presId="urn:microsoft.com/office/officeart/2005/8/layout/vList3"/>
    <dgm:cxn modelId="{5F1A5B1F-4A88-43BE-A644-6A2BFB7F3950}" type="presParOf" srcId="{7A42E435-2018-438B-8E95-572842EAB954}" destId="{13EA8B08-EB2E-400A-AE81-3B1AE420E11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4DE84A-C15B-40CA-99A0-F018644972C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GT"/>
        </a:p>
      </dgm:t>
    </dgm:pt>
    <dgm:pt modelId="{D459893A-F2FC-48A3-A4E2-CB014C5D4971}">
      <dgm:prSet phldrT="[Texto]"/>
      <dgm:spPr/>
      <dgm:t>
        <a:bodyPr/>
        <a:lstStyle/>
        <a:p>
          <a:r>
            <a:rPr lang="es-ES" dirty="0"/>
            <a:t>Dominio de nivel superior</a:t>
          </a:r>
          <a:endParaRPr lang="es-GT" dirty="0"/>
        </a:p>
      </dgm:t>
    </dgm:pt>
    <dgm:pt modelId="{C86E5CC8-9C7C-42C2-96D3-38C8E7DBD353}" type="parTrans" cxnId="{8E143A4D-68E6-40E4-B231-FBD96383C830}">
      <dgm:prSet/>
      <dgm:spPr/>
      <dgm:t>
        <a:bodyPr/>
        <a:lstStyle/>
        <a:p>
          <a:endParaRPr lang="es-GT"/>
        </a:p>
      </dgm:t>
    </dgm:pt>
    <dgm:pt modelId="{A0502768-027C-4A14-B57E-398E3195F5FC}" type="sibTrans" cxnId="{8E143A4D-68E6-40E4-B231-FBD96383C830}">
      <dgm:prSet/>
      <dgm:spPr/>
      <dgm:t>
        <a:bodyPr/>
        <a:lstStyle/>
        <a:p>
          <a:endParaRPr lang="es-GT"/>
        </a:p>
      </dgm:t>
    </dgm:pt>
    <dgm:pt modelId="{C8CC777D-7AB7-49B3-93EF-E303AD93929B}" type="pres">
      <dgm:prSet presAssocID="{EA4DE84A-C15B-40CA-99A0-F018644972CD}" presName="linear" presStyleCnt="0">
        <dgm:presLayoutVars>
          <dgm:animLvl val="lvl"/>
          <dgm:resizeHandles val="exact"/>
        </dgm:presLayoutVars>
      </dgm:prSet>
      <dgm:spPr/>
    </dgm:pt>
    <dgm:pt modelId="{D8000948-7CCE-462D-9674-C46466B69721}" type="pres">
      <dgm:prSet presAssocID="{D459893A-F2FC-48A3-A4E2-CB014C5D4971}" presName="parentText" presStyleLbl="node1" presStyleIdx="0" presStyleCnt="1" custLinFactNeighborX="-29" custLinFactNeighborY="-62781">
        <dgm:presLayoutVars>
          <dgm:chMax val="0"/>
          <dgm:bulletEnabled val="1"/>
        </dgm:presLayoutVars>
      </dgm:prSet>
      <dgm:spPr/>
    </dgm:pt>
  </dgm:ptLst>
  <dgm:cxnLst>
    <dgm:cxn modelId="{8E143A4D-68E6-40E4-B231-FBD96383C830}" srcId="{EA4DE84A-C15B-40CA-99A0-F018644972CD}" destId="{D459893A-F2FC-48A3-A4E2-CB014C5D4971}" srcOrd="0" destOrd="0" parTransId="{C86E5CC8-9C7C-42C2-96D3-38C8E7DBD353}" sibTransId="{A0502768-027C-4A14-B57E-398E3195F5FC}"/>
    <dgm:cxn modelId="{4F7B458E-DA6D-4E63-BE67-C833413592C7}" type="presOf" srcId="{EA4DE84A-C15B-40CA-99A0-F018644972CD}" destId="{C8CC777D-7AB7-49B3-93EF-E303AD93929B}" srcOrd="0" destOrd="0" presId="urn:microsoft.com/office/officeart/2005/8/layout/vList2"/>
    <dgm:cxn modelId="{B002FE9C-DB55-44B9-A72A-32A28803831F}" type="presOf" srcId="{D459893A-F2FC-48A3-A4E2-CB014C5D4971}" destId="{D8000948-7CCE-462D-9674-C46466B69721}" srcOrd="0" destOrd="0" presId="urn:microsoft.com/office/officeart/2005/8/layout/vList2"/>
    <dgm:cxn modelId="{3B877E21-6BC3-42C7-B05D-2C673B106522}" type="presParOf" srcId="{C8CC777D-7AB7-49B3-93EF-E303AD93929B}" destId="{D8000948-7CCE-462D-9674-C46466B6972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34CA7A-92BE-4E61-8243-4BDA1DD98B34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GT"/>
        </a:p>
      </dgm:t>
    </dgm:pt>
    <dgm:pt modelId="{5F76A91D-777C-4514-AA93-E5662887E029}">
      <dgm:prSet/>
      <dgm:spPr/>
      <dgm:t>
        <a:bodyPr/>
        <a:lstStyle/>
        <a:p>
          <a:r>
            <a:rPr lang="es-ES" b="1" i="0"/>
            <a:t>CCTLD</a:t>
          </a:r>
          <a:endParaRPr lang="es-GT"/>
        </a:p>
      </dgm:t>
    </dgm:pt>
    <dgm:pt modelId="{6114C2B3-7B33-4051-9742-067392F24924}" type="parTrans" cxnId="{A4EF56E9-7D4C-4D09-B48C-B974BCACE5B8}">
      <dgm:prSet/>
      <dgm:spPr/>
      <dgm:t>
        <a:bodyPr/>
        <a:lstStyle/>
        <a:p>
          <a:endParaRPr lang="es-GT"/>
        </a:p>
      </dgm:t>
    </dgm:pt>
    <dgm:pt modelId="{FEB499B0-7587-454D-8C96-D3D287E54E7E}" type="sibTrans" cxnId="{A4EF56E9-7D4C-4D09-B48C-B974BCACE5B8}">
      <dgm:prSet/>
      <dgm:spPr/>
      <dgm:t>
        <a:bodyPr/>
        <a:lstStyle/>
        <a:p>
          <a:endParaRPr lang="es-GT"/>
        </a:p>
      </dgm:t>
    </dgm:pt>
    <dgm:pt modelId="{6926DBE1-80F8-4427-AF07-BC4299D8D94B}" type="pres">
      <dgm:prSet presAssocID="{1534CA7A-92BE-4E61-8243-4BDA1DD98B34}" presName="compositeShape" presStyleCnt="0">
        <dgm:presLayoutVars>
          <dgm:chMax val="7"/>
          <dgm:dir/>
          <dgm:resizeHandles val="exact"/>
        </dgm:presLayoutVars>
      </dgm:prSet>
      <dgm:spPr/>
    </dgm:pt>
    <dgm:pt modelId="{17C5D0EC-1345-4DFC-AF36-A95D18174529}" type="pres">
      <dgm:prSet presAssocID="{5F76A91D-777C-4514-AA93-E5662887E029}" presName="circ1TxSh" presStyleLbl="vennNode1" presStyleIdx="0" presStyleCnt="1"/>
      <dgm:spPr/>
    </dgm:pt>
  </dgm:ptLst>
  <dgm:cxnLst>
    <dgm:cxn modelId="{C6B4A764-FA7E-48A9-9C7F-385982B38E7A}" type="presOf" srcId="{1534CA7A-92BE-4E61-8243-4BDA1DD98B34}" destId="{6926DBE1-80F8-4427-AF07-BC4299D8D94B}" srcOrd="0" destOrd="0" presId="urn:microsoft.com/office/officeart/2005/8/layout/venn1"/>
    <dgm:cxn modelId="{BDB59A8E-3E60-4BBF-9C5E-211863CEC4F1}" type="presOf" srcId="{5F76A91D-777C-4514-AA93-E5662887E029}" destId="{17C5D0EC-1345-4DFC-AF36-A95D18174529}" srcOrd="0" destOrd="0" presId="urn:microsoft.com/office/officeart/2005/8/layout/venn1"/>
    <dgm:cxn modelId="{A4EF56E9-7D4C-4D09-B48C-B974BCACE5B8}" srcId="{1534CA7A-92BE-4E61-8243-4BDA1DD98B34}" destId="{5F76A91D-777C-4514-AA93-E5662887E029}" srcOrd="0" destOrd="0" parTransId="{6114C2B3-7B33-4051-9742-067392F24924}" sibTransId="{FEB499B0-7587-454D-8C96-D3D287E54E7E}"/>
    <dgm:cxn modelId="{A37866F3-3EB8-462F-8189-A9AD1D071F01}" type="presParOf" srcId="{6926DBE1-80F8-4427-AF07-BC4299D8D94B}" destId="{17C5D0EC-1345-4DFC-AF36-A95D18174529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61DA3F0-0556-4BD8-8237-F1991DCFF13E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GT"/>
        </a:p>
      </dgm:t>
    </dgm:pt>
    <dgm:pt modelId="{BDCD07C8-0074-4629-9C5C-3A7CD43ED11F}">
      <dgm:prSet phldrT="[Texto]"/>
      <dgm:spPr/>
      <dgm:t>
        <a:bodyPr/>
        <a:lstStyle/>
        <a:p>
          <a:r>
            <a:rPr lang="es-ES" dirty="0"/>
            <a:t>Nivel superior geográfico</a:t>
          </a:r>
          <a:endParaRPr lang="es-GT" dirty="0"/>
        </a:p>
      </dgm:t>
    </dgm:pt>
    <dgm:pt modelId="{EF2AB298-C9AE-4043-AD36-9B8CC618BB78}" type="parTrans" cxnId="{F9A94C5D-CCC3-44E2-A22D-2E0992F7B60A}">
      <dgm:prSet/>
      <dgm:spPr/>
      <dgm:t>
        <a:bodyPr/>
        <a:lstStyle/>
        <a:p>
          <a:endParaRPr lang="es-GT"/>
        </a:p>
      </dgm:t>
    </dgm:pt>
    <dgm:pt modelId="{B5E362EF-58E2-44BF-BBD3-FC9810EF312D}" type="sibTrans" cxnId="{F9A94C5D-CCC3-44E2-A22D-2E0992F7B60A}">
      <dgm:prSet/>
      <dgm:spPr/>
      <dgm:t>
        <a:bodyPr/>
        <a:lstStyle/>
        <a:p>
          <a:endParaRPr lang="es-GT"/>
        </a:p>
      </dgm:t>
    </dgm:pt>
    <dgm:pt modelId="{0BB56B9E-E6DD-462B-8920-087581354C73}">
      <dgm:prSet phldrT="[Texto]"/>
      <dgm:spPr/>
      <dgm:t>
        <a:bodyPr/>
        <a:lstStyle/>
        <a:p>
          <a:r>
            <a:rPr lang="es-ES" dirty="0"/>
            <a:t>Código de País </a:t>
          </a:r>
          <a:endParaRPr lang="es-GT" dirty="0"/>
        </a:p>
      </dgm:t>
    </dgm:pt>
    <dgm:pt modelId="{7CE984D5-4905-47A9-B94A-F192C293E932}" type="parTrans" cxnId="{2572EDC0-195C-4D1A-AB56-619270F68720}">
      <dgm:prSet/>
      <dgm:spPr/>
      <dgm:t>
        <a:bodyPr/>
        <a:lstStyle/>
        <a:p>
          <a:endParaRPr lang="es-GT"/>
        </a:p>
      </dgm:t>
    </dgm:pt>
    <dgm:pt modelId="{8BA0475E-06FE-4031-A7B0-1672A6010E34}" type="sibTrans" cxnId="{2572EDC0-195C-4D1A-AB56-619270F68720}">
      <dgm:prSet/>
      <dgm:spPr/>
      <dgm:t>
        <a:bodyPr/>
        <a:lstStyle/>
        <a:p>
          <a:endParaRPr lang="es-GT"/>
        </a:p>
      </dgm:t>
    </dgm:pt>
    <dgm:pt modelId="{92EF1817-2C45-47D9-8004-D6EE4B83F538}">
      <dgm:prSet phldrT="[Texto]"/>
      <dgm:spPr/>
      <dgm:t>
        <a:bodyPr/>
        <a:lstStyle/>
        <a:p>
          <a:r>
            <a:rPr lang="es-ES" dirty="0"/>
            <a:t>De territorio independiente</a:t>
          </a:r>
          <a:endParaRPr lang="es-GT" dirty="0"/>
        </a:p>
      </dgm:t>
    </dgm:pt>
    <dgm:pt modelId="{B4C32F9C-171E-4087-BB0A-6887ABA0C69F}" type="parTrans" cxnId="{EA323EE9-97E1-4616-87A9-32B9E7B382F3}">
      <dgm:prSet/>
      <dgm:spPr/>
      <dgm:t>
        <a:bodyPr/>
        <a:lstStyle/>
        <a:p>
          <a:endParaRPr lang="es-GT"/>
        </a:p>
      </dgm:t>
    </dgm:pt>
    <dgm:pt modelId="{62C3040A-7CE0-45A7-BC72-4A574CDF676D}" type="sibTrans" cxnId="{EA323EE9-97E1-4616-87A9-32B9E7B382F3}">
      <dgm:prSet/>
      <dgm:spPr/>
      <dgm:t>
        <a:bodyPr/>
        <a:lstStyle/>
        <a:p>
          <a:endParaRPr lang="es-GT"/>
        </a:p>
      </dgm:t>
    </dgm:pt>
    <dgm:pt modelId="{09EBA1F1-8594-476C-B0A8-EB44FDE5C134}">
      <dgm:prSet phldrT="[Texto]"/>
      <dgm:spPr/>
      <dgm:t>
        <a:bodyPr/>
        <a:lstStyle/>
        <a:p>
          <a:r>
            <a:rPr lang="es-ES" dirty="0"/>
            <a:t>.ch</a:t>
          </a:r>
        </a:p>
        <a:p>
          <a:r>
            <a:rPr lang="es-ES" dirty="0"/>
            <a:t>.</a:t>
          </a:r>
          <a:r>
            <a:rPr lang="es-ES" dirty="0" err="1"/>
            <a:t>cn</a:t>
          </a:r>
          <a:endParaRPr lang="es-ES" dirty="0"/>
        </a:p>
        <a:p>
          <a:r>
            <a:rPr lang="es-ES" dirty="0"/>
            <a:t>.es</a:t>
          </a:r>
          <a:endParaRPr lang="es-GT" dirty="0"/>
        </a:p>
      </dgm:t>
    </dgm:pt>
    <dgm:pt modelId="{4AE88DD5-8830-4001-91A7-FE16D4562456}" type="sibTrans" cxnId="{04115F0F-ACEF-4130-BFE7-414E0ED5CD54}">
      <dgm:prSet/>
      <dgm:spPr/>
      <dgm:t>
        <a:bodyPr/>
        <a:lstStyle/>
        <a:p>
          <a:endParaRPr lang="es-GT"/>
        </a:p>
      </dgm:t>
    </dgm:pt>
    <dgm:pt modelId="{E1D522F3-A0C3-40E6-9A07-F008DF3F0BAC}" type="parTrans" cxnId="{04115F0F-ACEF-4130-BFE7-414E0ED5CD54}">
      <dgm:prSet/>
      <dgm:spPr/>
      <dgm:t>
        <a:bodyPr/>
        <a:lstStyle/>
        <a:p>
          <a:endParaRPr lang="es-GT"/>
        </a:p>
      </dgm:t>
    </dgm:pt>
    <dgm:pt modelId="{3E201099-8258-42EC-88DF-1610090047C3}" type="pres">
      <dgm:prSet presAssocID="{861DA3F0-0556-4BD8-8237-F1991DCFF13E}" presName="vert0" presStyleCnt="0">
        <dgm:presLayoutVars>
          <dgm:dir/>
          <dgm:animOne val="branch"/>
          <dgm:animLvl val="lvl"/>
        </dgm:presLayoutVars>
      </dgm:prSet>
      <dgm:spPr/>
    </dgm:pt>
    <dgm:pt modelId="{731E25F6-3318-4B60-B85E-609FD4A8AFEE}" type="pres">
      <dgm:prSet presAssocID="{09EBA1F1-8594-476C-B0A8-EB44FDE5C134}" presName="thickLine" presStyleLbl="alignNode1" presStyleIdx="0" presStyleCnt="1"/>
      <dgm:spPr/>
    </dgm:pt>
    <dgm:pt modelId="{F5C27FFB-CF38-4474-848C-0FEDBF2D7769}" type="pres">
      <dgm:prSet presAssocID="{09EBA1F1-8594-476C-B0A8-EB44FDE5C134}" presName="horz1" presStyleCnt="0"/>
      <dgm:spPr/>
    </dgm:pt>
    <dgm:pt modelId="{FEE14163-263A-443C-A10A-0CA70BC9682B}" type="pres">
      <dgm:prSet presAssocID="{09EBA1F1-8594-476C-B0A8-EB44FDE5C134}" presName="tx1" presStyleLbl="revTx" presStyleIdx="0" presStyleCnt="4"/>
      <dgm:spPr/>
    </dgm:pt>
    <dgm:pt modelId="{1332E8C2-DE9D-4F44-BDE8-67D03DB4EB88}" type="pres">
      <dgm:prSet presAssocID="{09EBA1F1-8594-476C-B0A8-EB44FDE5C134}" presName="vert1" presStyleCnt="0"/>
      <dgm:spPr/>
    </dgm:pt>
    <dgm:pt modelId="{08F5F2F8-489C-47D8-9E4F-C9507313FD5F}" type="pres">
      <dgm:prSet presAssocID="{BDCD07C8-0074-4629-9C5C-3A7CD43ED11F}" presName="vertSpace2a" presStyleCnt="0"/>
      <dgm:spPr/>
    </dgm:pt>
    <dgm:pt modelId="{72C884EE-2A05-4CA1-9293-6CCEEA3896C4}" type="pres">
      <dgm:prSet presAssocID="{BDCD07C8-0074-4629-9C5C-3A7CD43ED11F}" presName="horz2" presStyleCnt="0"/>
      <dgm:spPr/>
    </dgm:pt>
    <dgm:pt modelId="{FBDBE104-9184-487D-B74C-87896499FEA5}" type="pres">
      <dgm:prSet presAssocID="{BDCD07C8-0074-4629-9C5C-3A7CD43ED11F}" presName="horzSpace2" presStyleCnt="0"/>
      <dgm:spPr/>
    </dgm:pt>
    <dgm:pt modelId="{2DE22152-563D-4BBA-A05F-B22913C05232}" type="pres">
      <dgm:prSet presAssocID="{BDCD07C8-0074-4629-9C5C-3A7CD43ED11F}" presName="tx2" presStyleLbl="revTx" presStyleIdx="1" presStyleCnt="4"/>
      <dgm:spPr/>
    </dgm:pt>
    <dgm:pt modelId="{813560BA-7BEA-4274-BE46-92979CE048B1}" type="pres">
      <dgm:prSet presAssocID="{BDCD07C8-0074-4629-9C5C-3A7CD43ED11F}" presName="vert2" presStyleCnt="0"/>
      <dgm:spPr/>
    </dgm:pt>
    <dgm:pt modelId="{DDEF99AF-56F7-4495-89F7-F75E3C666AAB}" type="pres">
      <dgm:prSet presAssocID="{BDCD07C8-0074-4629-9C5C-3A7CD43ED11F}" presName="thinLine2b" presStyleLbl="callout" presStyleIdx="0" presStyleCnt="3"/>
      <dgm:spPr/>
    </dgm:pt>
    <dgm:pt modelId="{897DB21C-A0CB-477D-A876-589403841D46}" type="pres">
      <dgm:prSet presAssocID="{BDCD07C8-0074-4629-9C5C-3A7CD43ED11F}" presName="vertSpace2b" presStyleCnt="0"/>
      <dgm:spPr/>
    </dgm:pt>
    <dgm:pt modelId="{01B90ACB-5CFD-4F22-9FE7-D997AB4106F9}" type="pres">
      <dgm:prSet presAssocID="{0BB56B9E-E6DD-462B-8920-087581354C73}" presName="horz2" presStyleCnt="0"/>
      <dgm:spPr/>
    </dgm:pt>
    <dgm:pt modelId="{75CBC0B9-26F8-45B2-A922-3E7EAF5DB94D}" type="pres">
      <dgm:prSet presAssocID="{0BB56B9E-E6DD-462B-8920-087581354C73}" presName="horzSpace2" presStyleCnt="0"/>
      <dgm:spPr/>
    </dgm:pt>
    <dgm:pt modelId="{C5B01DD3-DD5F-449B-9ACF-DCF0D958D9E9}" type="pres">
      <dgm:prSet presAssocID="{0BB56B9E-E6DD-462B-8920-087581354C73}" presName="tx2" presStyleLbl="revTx" presStyleIdx="2" presStyleCnt="4"/>
      <dgm:spPr/>
    </dgm:pt>
    <dgm:pt modelId="{5DAEEF17-8B45-4CF3-B2DF-8518737868A9}" type="pres">
      <dgm:prSet presAssocID="{0BB56B9E-E6DD-462B-8920-087581354C73}" presName="vert2" presStyleCnt="0"/>
      <dgm:spPr/>
    </dgm:pt>
    <dgm:pt modelId="{CC1DC441-32E9-4917-ABBC-120CCAA49A9A}" type="pres">
      <dgm:prSet presAssocID="{0BB56B9E-E6DD-462B-8920-087581354C73}" presName="thinLine2b" presStyleLbl="callout" presStyleIdx="1" presStyleCnt="3"/>
      <dgm:spPr/>
    </dgm:pt>
    <dgm:pt modelId="{907A9C41-C699-44DB-8E0E-8872B7F17B18}" type="pres">
      <dgm:prSet presAssocID="{0BB56B9E-E6DD-462B-8920-087581354C73}" presName="vertSpace2b" presStyleCnt="0"/>
      <dgm:spPr/>
    </dgm:pt>
    <dgm:pt modelId="{623C0257-706C-4588-87B1-0F01ADF3915D}" type="pres">
      <dgm:prSet presAssocID="{92EF1817-2C45-47D9-8004-D6EE4B83F538}" presName="horz2" presStyleCnt="0"/>
      <dgm:spPr/>
    </dgm:pt>
    <dgm:pt modelId="{54E5166A-C262-4CD0-83F4-3DB02644C7A8}" type="pres">
      <dgm:prSet presAssocID="{92EF1817-2C45-47D9-8004-D6EE4B83F538}" presName="horzSpace2" presStyleCnt="0"/>
      <dgm:spPr/>
    </dgm:pt>
    <dgm:pt modelId="{45D6F071-69F1-4839-9A1F-B19C207B951D}" type="pres">
      <dgm:prSet presAssocID="{92EF1817-2C45-47D9-8004-D6EE4B83F538}" presName="tx2" presStyleLbl="revTx" presStyleIdx="3" presStyleCnt="4"/>
      <dgm:spPr/>
    </dgm:pt>
    <dgm:pt modelId="{487B9189-8AAA-4AFC-852F-9F25B995A769}" type="pres">
      <dgm:prSet presAssocID="{92EF1817-2C45-47D9-8004-D6EE4B83F538}" presName="vert2" presStyleCnt="0"/>
      <dgm:spPr/>
    </dgm:pt>
    <dgm:pt modelId="{A4771924-4A8C-4E20-985D-583831CB202D}" type="pres">
      <dgm:prSet presAssocID="{92EF1817-2C45-47D9-8004-D6EE4B83F538}" presName="thinLine2b" presStyleLbl="callout" presStyleIdx="2" presStyleCnt="3"/>
      <dgm:spPr/>
    </dgm:pt>
    <dgm:pt modelId="{661AABAB-5E29-49BF-8F17-D92CC824A865}" type="pres">
      <dgm:prSet presAssocID="{92EF1817-2C45-47D9-8004-D6EE4B83F538}" presName="vertSpace2b" presStyleCnt="0"/>
      <dgm:spPr/>
    </dgm:pt>
  </dgm:ptLst>
  <dgm:cxnLst>
    <dgm:cxn modelId="{A9BFE508-61CC-4910-9C9D-0FF1A599237D}" type="presOf" srcId="{861DA3F0-0556-4BD8-8237-F1991DCFF13E}" destId="{3E201099-8258-42EC-88DF-1610090047C3}" srcOrd="0" destOrd="0" presId="urn:microsoft.com/office/officeart/2008/layout/LinedList"/>
    <dgm:cxn modelId="{DB7D5509-E26D-4908-8698-482A50BED237}" type="presOf" srcId="{BDCD07C8-0074-4629-9C5C-3A7CD43ED11F}" destId="{2DE22152-563D-4BBA-A05F-B22913C05232}" srcOrd="0" destOrd="0" presId="urn:microsoft.com/office/officeart/2008/layout/LinedList"/>
    <dgm:cxn modelId="{04115F0F-ACEF-4130-BFE7-414E0ED5CD54}" srcId="{861DA3F0-0556-4BD8-8237-F1991DCFF13E}" destId="{09EBA1F1-8594-476C-B0A8-EB44FDE5C134}" srcOrd="0" destOrd="0" parTransId="{E1D522F3-A0C3-40E6-9A07-F008DF3F0BAC}" sibTransId="{4AE88DD5-8830-4001-91A7-FE16D4562456}"/>
    <dgm:cxn modelId="{5151F33B-E8C3-4DCC-8364-E724AC9A2D69}" type="presOf" srcId="{09EBA1F1-8594-476C-B0A8-EB44FDE5C134}" destId="{FEE14163-263A-443C-A10A-0CA70BC9682B}" srcOrd="0" destOrd="0" presId="urn:microsoft.com/office/officeart/2008/layout/LinedList"/>
    <dgm:cxn modelId="{22EA015B-4F63-4F2B-8214-11714A50FE72}" type="presOf" srcId="{0BB56B9E-E6DD-462B-8920-087581354C73}" destId="{C5B01DD3-DD5F-449B-9ACF-DCF0D958D9E9}" srcOrd="0" destOrd="0" presId="urn:microsoft.com/office/officeart/2008/layout/LinedList"/>
    <dgm:cxn modelId="{F9A94C5D-CCC3-44E2-A22D-2E0992F7B60A}" srcId="{09EBA1F1-8594-476C-B0A8-EB44FDE5C134}" destId="{BDCD07C8-0074-4629-9C5C-3A7CD43ED11F}" srcOrd="0" destOrd="0" parTransId="{EF2AB298-C9AE-4043-AD36-9B8CC618BB78}" sibTransId="{B5E362EF-58E2-44BF-BBD3-FC9810EF312D}"/>
    <dgm:cxn modelId="{C55EBD81-B237-465B-8EED-0A5E543AFCA6}" type="presOf" srcId="{92EF1817-2C45-47D9-8004-D6EE4B83F538}" destId="{45D6F071-69F1-4839-9A1F-B19C207B951D}" srcOrd="0" destOrd="0" presId="urn:microsoft.com/office/officeart/2008/layout/LinedList"/>
    <dgm:cxn modelId="{2572EDC0-195C-4D1A-AB56-619270F68720}" srcId="{09EBA1F1-8594-476C-B0A8-EB44FDE5C134}" destId="{0BB56B9E-E6DD-462B-8920-087581354C73}" srcOrd="1" destOrd="0" parTransId="{7CE984D5-4905-47A9-B94A-F192C293E932}" sibTransId="{8BA0475E-06FE-4031-A7B0-1672A6010E34}"/>
    <dgm:cxn modelId="{EA323EE9-97E1-4616-87A9-32B9E7B382F3}" srcId="{09EBA1F1-8594-476C-B0A8-EB44FDE5C134}" destId="{92EF1817-2C45-47D9-8004-D6EE4B83F538}" srcOrd="2" destOrd="0" parTransId="{B4C32F9C-171E-4087-BB0A-6887ABA0C69F}" sibTransId="{62C3040A-7CE0-45A7-BC72-4A574CDF676D}"/>
    <dgm:cxn modelId="{9319B4A3-FC20-47F5-B159-D20D0BF275A8}" type="presParOf" srcId="{3E201099-8258-42EC-88DF-1610090047C3}" destId="{731E25F6-3318-4B60-B85E-609FD4A8AFEE}" srcOrd="0" destOrd="0" presId="urn:microsoft.com/office/officeart/2008/layout/LinedList"/>
    <dgm:cxn modelId="{8EA6DB88-02E6-4981-9CAA-1F2AA754E6F9}" type="presParOf" srcId="{3E201099-8258-42EC-88DF-1610090047C3}" destId="{F5C27FFB-CF38-4474-848C-0FEDBF2D7769}" srcOrd="1" destOrd="0" presId="urn:microsoft.com/office/officeart/2008/layout/LinedList"/>
    <dgm:cxn modelId="{8B2DB6DA-0165-4ED8-877D-A4FD3851AFC0}" type="presParOf" srcId="{F5C27FFB-CF38-4474-848C-0FEDBF2D7769}" destId="{FEE14163-263A-443C-A10A-0CA70BC9682B}" srcOrd="0" destOrd="0" presId="urn:microsoft.com/office/officeart/2008/layout/LinedList"/>
    <dgm:cxn modelId="{8EDEF169-A472-4B06-8104-54F533AE04AB}" type="presParOf" srcId="{F5C27FFB-CF38-4474-848C-0FEDBF2D7769}" destId="{1332E8C2-DE9D-4F44-BDE8-67D03DB4EB88}" srcOrd="1" destOrd="0" presId="urn:microsoft.com/office/officeart/2008/layout/LinedList"/>
    <dgm:cxn modelId="{E65CE2A1-2E25-4B5F-A845-5362D384E826}" type="presParOf" srcId="{1332E8C2-DE9D-4F44-BDE8-67D03DB4EB88}" destId="{08F5F2F8-489C-47D8-9E4F-C9507313FD5F}" srcOrd="0" destOrd="0" presId="urn:microsoft.com/office/officeart/2008/layout/LinedList"/>
    <dgm:cxn modelId="{44FE7E2D-A6E4-4520-ADD4-377BEAA44FF2}" type="presParOf" srcId="{1332E8C2-DE9D-4F44-BDE8-67D03DB4EB88}" destId="{72C884EE-2A05-4CA1-9293-6CCEEA3896C4}" srcOrd="1" destOrd="0" presId="urn:microsoft.com/office/officeart/2008/layout/LinedList"/>
    <dgm:cxn modelId="{4DA76E22-017D-4527-A36C-99DCCDCF0623}" type="presParOf" srcId="{72C884EE-2A05-4CA1-9293-6CCEEA3896C4}" destId="{FBDBE104-9184-487D-B74C-87896499FEA5}" srcOrd="0" destOrd="0" presId="urn:microsoft.com/office/officeart/2008/layout/LinedList"/>
    <dgm:cxn modelId="{FCB26EEB-161F-4C03-AECA-3C0B06485D13}" type="presParOf" srcId="{72C884EE-2A05-4CA1-9293-6CCEEA3896C4}" destId="{2DE22152-563D-4BBA-A05F-B22913C05232}" srcOrd="1" destOrd="0" presId="urn:microsoft.com/office/officeart/2008/layout/LinedList"/>
    <dgm:cxn modelId="{49C8573C-19B5-4068-A949-99CB6D957932}" type="presParOf" srcId="{72C884EE-2A05-4CA1-9293-6CCEEA3896C4}" destId="{813560BA-7BEA-4274-BE46-92979CE048B1}" srcOrd="2" destOrd="0" presId="urn:microsoft.com/office/officeart/2008/layout/LinedList"/>
    <dgm:cxn modelId="{F030435E-64B5-499B-9F18-0DBC72F30E59}" type="presParOf" srcId="{1332E8C2-DE9D-4F44-BDE8-67D03DB4EB88}" destId="{DDEF99AF-56F7-4495-89F7-F75E3C666AAB}" srcOrd="2" destOrd="0" presId="urn:microsoft.com/office/officeart/2008/layout/LinedList"/>
    <dgm:cxn modelId="{EC9C27DC-2B35-452F-9F66-5920EF0DC779}" type="presParOf" srcId="{1332E8C2-DE9D-4F44-BDE8-67D03DB4EB88}" destId="{897DB21C-A0CB-477D-A876-589403841D46}" srcOrd="3" destOrd="0" presId="urn:microsoft.com/office/officeart/2008/layout/LinedList"/>
    <dgm:cxn modelId="{62A75646-CAA3-4AB6-B330-D3EBE625FD8C}" type="presParOf" srcId="{1332E8C2-DE9D-4F44-BDE8-67D03DB4EB88}" destId="{01B90ACB-5CFD-4F22-9FE7-D997AB4106F9}" srcOrd="4" destOrd="0" presId="urn:microsoft.com/office/officeart/2008/layout/LinedList"/>
    <dgm:cxn modelId="{D94A931C-A927-414A-8694-7A1572B33039}" type="presParOf" srcId="{01B90ACB-5CFD-4F22-9FE7-D997AB4106F9}" destId="{75CBC0B9-26F8-45B2-A922-3E7EAF5DB94D}" srcOrd="0" destOrd="0" presId="urn:microsoft.com/office/officeart/2008/layout/LinedList"/>
    <dgm:cxn modelId="{B975C1E2-4610-443A-9884-F89A9AAE9A38}" type="presParOf" srcId="{01B90ACB-5CFD-4F22-9FE7-D997AB4106F9}" destId="{C5B01DD3-DD5F-449B-9ACF-DCF0D958D9E9}" srcOrd="1" destOrd="0" presId="urn:microsoft.com/office/officeart/2008/layout/LinedList"/>
    <dgm:cxn modelId="{87CFFD62-6400-4D9A-A510-8FE88253CAF5}" type="presParOf" srcId="{01B90ACB-5CFD-4F22-9FE7-D997AB4106F9}" destId="{5DAEEF17-8B45-4CF3-B2DF-8518737868A9}" srcOrd="2" destOrd="0" presId="urn:microsoft.com/office/officeart/2008/layout/LinedList"/>
    <dgm:cxn modelId="{EBB26EF6-0B35-4ACC-82FA-D388B42575F8}" type="presParOf" srcId="{1332E8C2-DE9D-4F44-BDE8-67D03DB4EB88}" destId="{CC1DC441-32E9-4917-ABBC-120CCAA49A9A}" srcOrd="5" destOrd="0" presId="urn:microsoft.com/office/officeart/2008/layout/LinedList"/>
    <dgm:cxn modelId="{C6CAB211-50AE-4B95-92F8-C126D4A7ECEA}" type="presParOf" srcId="{1332E8C2-DE9D-4F44-BDE8-67D03DB4EB88}" destId="{907A9C41-C699-44DB-8E0E-8872B7F17B18}" srcOrd="6" destOrd="0" presId="urn:microsoft.com/office/officeart/2008/layout/LinedList"/>
    <dgm:cxn modelId="{B023EF86-3E4C-40B0-96F0-67C09AC0E287}" type="presParOf" srcId="{1332E8C2-DE9D-4F44-BDE8-67D03DB4EB88}" destId="{623C0257-706C-4588-87B1-0F01ADF3915D}" srcOrd="7" destOrd="0" presId="urn:microsoft.com/office/officeart/2008/layout/LinedList"/>
    <dgm:cxn modelId="{ED887BC6-3DE6-4E12-9174-5C884E8E46D3}" type="presParOf" srcId="{623C0257-706C-4588-87B1-0F01ADF3915D}" destId="{54E5166A-C262-4CD0-83F4-3DB02644C7A8}" srcOrd="0" destOrd="0" presId="urn:microsoft.com/office/officeart/2008/layout/LinedList"/>
    <dgm:cxn modelId="{C152763B-4143-4D1A-911F-10ADFCBF1A86}" type="presParOf" srcId="{623C0257-706C-4588-87B1-0F01ADF3915D}" destId="{45D6F071-69F1-4839-9A1F-B19C207B951D}" srcOrd="1" destOrd="0" presId="urn:microsoft.com/office/officeart/2008/layout/LinedList"/>
    <dgm:cxn modelId="{52302640-F49D-49E3-8536-9DEBC7BD0082}" type="presParOf" srcId="{623C0257-706C-4588-87B1-0F01ADF3915D}" destId="{487B9189-8AAA-4AFC-852F-9F25B995A769}" srcOrd="2" destOrd="0" presId="urn:microsoft.com/office/officeart/2008/layout/LinedList"/>
    <dgm:cxn modelId="{8791C23B-13A0-44D5-B530-9278F0F7524D}" type="presParOf" srcId="{1332E8C2-DE9D-4F44-BDE8-67D03DB4EB88}" destId="{A4771924-4A8C-4E20-985D-583831CB202D}" srcOrd="8" destOrd="0" presId="urn:microsoft.com/office/officeart/2008/layout/LinedList"/>
    <dgm:cxn modelId="{B3E345FD-05B4-4D62-8A04-7C1E366C79FE}" type="presParOf" srcId="{1332E8C2-DE9D-4F44-BDE8-67D03DB4EB88}" destId="{661AABAB-5E29-49BF-8F17-D92CC824A865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EBA266D-1887-4674-9B7B-5B0549B70917}" type="doc">
      <dgm:prSet loTypeId="urn:microsoft.com/office/officeart/2005/8/layout/venn1" loCatId="relationship" qsTypeId="urn:microsoft.com/office/officeart/2005/8/quickstyle/3d3" qsCatId="3D" csTypeId="urn:microsoft.com/office/officeart/2005/8/colors/colorful5" csCatId="colorful"/>
      <dgm:spPr/>
      <dgm:t>
        <a:bodyPr/>
        <a:lstStyle/>
        <a:p>
          <a:endParaRPr lang="es-GT"/>
        </a:p>
      </dgm:t>
    </dgm:pt>
    <dgm:pt modelId="{CC5E7215-DCF7-4B64-9463-5B2B09ABD911}">
      <dgm:prSet/>
      <dgm:spPr/>
      <dgm:t>
        <a:bodyPr/>
        <a:lstStyle/>
        <a:p>
          <a:r>
            <a:rPr lang="es-ES" b="1" i="0" dirty="0" err="1"/>
            <a:t>sld</a:t>
          </a:r>
          <a:endParaRPr lang="es-GT" dirty="0"/>
        </a:p>
      </dgm:t>
    </dgm:pt>
    <dgm:pt modelId="{013C991C-56FE-4812-B0C9-91FC8CE69E76}" type="parTrans" cxnId="{42B2277D-5454-46B4-BA50-0954709E22E3}">
      <dgm:prSet/>
      <dgm:spPr/>
      <dgm:t>
        <a:bodyPr/>
        <a:lstStyle/>
        <a:p>
          <a:endParaRPr lang="es-GT"/>
        </a:p>
      </dgm:t>
    </dgm:pt>
    <dgm:pt modelId="{CD929124-14A8-4A02-9AD0-60B0D0EDF7F3}" type="sibTrans" cxnId="{42B2277D-5454-46B4-BA50-0954709E22E3}">
      <dgm:prSet/>
      <dgm:spPr/>
      <dgm:t>
        <a:bodyPr/>
        <a:lstStyle/>
        <a:p>
          <a:endParaRPr lang="es-GT"/>
        </a:p>
      </dgm:t>
    </dgm:pt>
    <dgm:pt modelId="{CA08D0FD-4AD9-480B-BA88-B574B81243A4}" type="pres">
      <dgm:prSet presAssocID="{0EBA266D-1887-4674-9B7B-5B0549B70917}" presName="compositeShape" presStyleCnt="0">
        <dgm:presLayoutVars>
          <dgm:chMax val="7"/>
          <dgm:dir/>
          <dgm:resizeHandles val="exact"/>
        </dgm:presLayoutVars>
      </dgm:prSet>
      <dgm:spPr/>
    </dgm:pt>
    <dgm:pt modelId="{E572DA5C-AAFD-4CB2-8DF0-E81B290B8776}" type="pres">
      <dgm:prSet presAssocID="{CC5E7215-DCF7-4B64-9463-5B2B09ABD911}" presName="circ1TxSh" presStyleLbl="vennNode1" presStyleIdx="0" presStyleCnt="1"/>
      <dgm:spPr/>
    </dgm:pt>
  </dgm:ptLst>
  <dgm:cxnLst>
    <dgm:cxn modelId="{46C3F46B-E3C3-4A75-B151-766709400092}" type="presOf" srcId="{0EBA266D-1887-4674-9B7B-5B0549B70917}" destId="{CA08D0FD-4AD9-480B-BA88-B574B81243A4}" srcOrd="0" destOrd="0" presId="urn:microsoft.com/office/officeart/2005/8/layout/venn1"/>
    <dgm:cxn modelId="{42B2277D-5454-46B4-BA50-0954709E22E3}" srcId="{0EBA266D-1887-4674-9B7B-5B0549B70917}" destId="{CC5E7215-DCF7-4B64-9463-5B2B09ABD911}" srcOrd="0" destOrd="0" parTransId="{013C991C-56FE-4812-B0C9-91FC8CE69E76}" sibTransId="{CD929124-14A8-4A02-9AD0-60B0D0EDF7F3}"/>
    <dgm:cxn modelId="{76DEA4D9-E5F3-468D-A50D-1DD03B42B362}" type="presOf" srcId="{CC5E7215-DCF7-4B64-9463-5B2B09ABD911}" destId="{E572DA5C-AAFD-4CB2-8DF0-E81B290B8776}" srcOrd="0" destOrd="0" presId="urn:microsoft.com/office/officeart/2005/8/layout/venn1"/>
    <dgm:cxn modelId="{62991A5A-15E9-4CED-A02B-00559A214F04}" type="presParOf" srcId="{CA08D0FD-4AD9-480B-BA88-B574B81243A4}" destId="{E572DA5C-AAFD-4CB2-8DF0-E81B290B8776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BC1F07B-91B8-4A16-8717-C3B7F071BFA3}" type="doc">
      <dgm:prSet loTypeId="urn:microsoft.com/office/officeart/2009/3/layout/FramedText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GT"/>
        </a:p>
      </dgm:t>
    </dgm:pt>
    <dgm:pt modelId="{0A7F0296-1055-470C-BD32-FE23EE96E75F}">
      <dgm:prSet phldrT="[Texto]"/>
      <dgm:spPr/>
      <dgm:t>
        <a:bodyPr/>
        <a:lstStyle/>
        <a:p>
          <a:r>
            <a:rPr lang="es-ES" dirty="0"/>
            <a:t>Dominio de segundo nivel</a:t>
          </a:r>
          <a:endParaRPr lang="es-GT" dirty="0"/>
        </a:p>
      </dgm:t>
    </dgm:pt>
    <dgm:pt modelId="{AB459A30-69F5-4DE5-9ED4-F59E6AC1B0CE}" type="parTrans" cxnId="{0BA9AB7D-D237-4C55-8F8E-9998E44550F6}">
      <dgm:prSet/>
      <dgm:spPr/>
      <dgm:t>
        <a:bodyPr/>
        <a:lstStyle/>
        <a:p>
          <a:endParaRPr lang="es-GT"/>
        </a:p>
      </dgm:t>
    </dgm:pt>
    <dgm:pt modelId="{EE7C0B19-6B47-45F8-AA18-6A700A81D24F}" type="sibTrans" cxnId="{0BA9AB7D-D237-4C55-8F8E-9998E44550F6}">
      <dgm:prSet/>
      <dgm:spPr/>
      <dgm:t>
        <a:bodyPr/>
        <a:lstStyle/>
        <a:p>
          <a:endParaRPr lang="es-GT"/>
        </a:p>
      </dgm:t>
    </dgm:pt>
    <dgm:pt modelId="{5DAD5788-1B0D-437F-976B-ECC5A5469F8C}" type="pres">
      <dgm:prSet presAssocID="{0BC1F07B-91B8-4A16-8717-C3B7F071BFA3}" presName="Name0" presStyleCnt="0">
        <dgm:presLayoutVars>
          <dgm:chMax/>
          <dgm:chPref/>
          <dgm:dir/>
        </dgm:presLayoutVars>
      </dgm:prSet>
      <dgm:spPr/>
    </dgm:pt>
    <dgm:pt modelId="{E5ECD097-5FA3-447E-A03D-12C1DC212CCB}" type="pres">
      <dgm:prSet presAssocID="{0A7F0296-1055-470C-BD32-FE23EE96E75F}" presName="composite" presStyleCnt="0">
        <dgm:presLayoutVars>
          <dgm:chMax/>
          <dgm:chPref/>
        </dgm:presLayoutVars>
      </dgm:prSet>
      <dgm:spPr/>
    </dgm:pt>
    <dgm:pt modelId="{20A98023-DE23-43C0-9164-977607C0908A}" type="pres">
      <dgm:prSet presAssocID="{0A7F0296-1055-470C-BD32-FE23EE96E75F}" presName="Image" presStyleLbl="bgImgPlace1" presStyleIdx="0" presStyleCnt="1"/>
      <dgm:spPr>
        <a:blipFill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9805E7B1-E998-4F1B-9A46-52C14B1BD92D}" type="pres">
      <dgm:prSet presAssocID="{0A7F0296-1055-470C-BD32-FE23EE96E75F}" presName="ParentText" presStyleLbl="revTx" presStyleIdx="0" presStyleCnt="1" custScaleX="153696" custScaleY="170796" custLinFactNeighborX="40013" custLinFactNeighborY="-2924">
        <dgm:presLayoutVars>
          <dgm:chMax val="0"/>
          <dgm:chPref val="0"/>
          <dgm:bulletEnabled val="1"/>
        </dgm:presLayoutVars>
      </dgm:prSet>
      <dgm:spPr/>
    </dgm:pt>
    <dgm:pt modelId="{94D7956C-2448-42C5-8A3A-5CA923E7E1D5}" type="pres">
      <dgm:prSet presAssocID="{0A7F0296-1055-470C-BD32-FE23EE96E75F}" presName="tlFrame" presStyleLbl="node1" presStyleIdx="0" presStyleCnt="4" custLinFactNeighborX="70334" custLinFactNeighborY="-22554"/>
      <dgm:spPr/>
    </dgm:pt>
    <dgm:pt modelId="{C31D24D9-D08F-4875-9AC4-D0E7881A16F9}" type="pres">
      <dgm:prSet presAssocID="{0A7F0296-1055-470C-BD32-FE23EE96E75F}" presName="trFrame" presStyleLbl="node1" presStyleIdx="1" presStyleCnt="4" custLinFactX="100000" custLinFactNeighborX="140345" custLinFactNeighborY="-12530"/>
      <dgm:spPr/>
    </dgm:pt>
    <dgm:pt modelId="{83E4D4F5-5C42-4D7C-B720-6B76804DF578}" type="pres">
      <dgm:prSet presAssocID="{0A7F0296-1055-470C-BD32-FE23EE96E75F}" presName="blFrame" presStyleLbl="node1" presStyleIdx="2" presStyleCnt="4" custLinFactNeighborX="97907" custLinFactNeighborY="24844"/>
      <dgm:spPr/>
    </dgm:pt>
    <dgm:pt modelId="{0665B218-52B7-49FD-85FF-0D285C83B956}" type="pres">
      <dgm:prSet presAssocID="{0A7F0296-1055-470C-BD32-FE23EE96E75F}" presName="brFrame" presStyleLbl="node1" presStyleIdx="3" presStyleCnt="4" custLinFactX="100000" custLinFactNeighborX="140345" custLinFactNeighborY="24844"/>
      <dgm:spPr/>
    </dgm:pt>
  </dgm:ptLst>
  <dgm:cxnLst>
    <dgm:cxn modelId="{0BA9AB7D-D237-4C55-8F8E-9998E44550F6}" srcId="{0BC1F07B-91B8-4A16-8717-C3B7F071BFA3}" destId="{0A7F0296-1055-470C-BD32-FE23EE96E75F}" srcOrd="0" destOrd="0" parTransId="{AB459A30-69F5-4DE5-9ED4-F59E6AC1B0CE}" sibTransId="{EE7C0B19-6B47-45F8-AA18-6A700A81D24F}"/>
    <dgm:cxn modelId="{39539BD9-9F5D-432B-8EE3-A08541F6741C}" type="presOf" srcId="{0BC1F07B-91B8-4A16-8717-C3B7F071BFA3}" destId="{5DAD5788-1B0D-437F-976B-ECC5A5469F8C}" srcOrd="0" destOrd="0" presId="urn:microsoft.com/office/officeart/2009/3/layout/FramedTextPicture"/>
    <dgm:cxn modelId="{54695DEE-A0DA-4B83-A3BC-1D8BAE65D2DD}" type="presOf" srcId="{0A7F0296-1055-470C-BD32-FE23EE96E75F}" destId="{9805E7B1-E998-4F1B-9A46-52C14B1BD92D}" srcOrd="0" destOrd="0" presId="urn:microsoft.com/office/officeart/2009/3/layout/FramedTextPicture"/>
    <dgm:cxn modelId="{FF129485-6ADB-4D21-A8FA-B48AA4B702C1}" type="presParOf" srcId="{5DAD5788-1B0D-437F-976B-ECC5A5469F8C}" destId="{E5ECD097-5FA3-447E-A03D-12C1DC212CCB}" srcOrd="0" destOrd="0" presId="urn:microsoft.com/office/officeart/2009/3/layout/FramedTextPicture"/>
    <dgm:cxn modelId="{250153F7-D541-4493-824F-6E17233EB1E2}" type="presParOf" srcId="{E5ECD097-5FA3-447E-A03D-12C1DC212CCB}" destId="{20A98023-DE23-43C0-9164-977607C0908A}" srcOrd="0" destOrd="0" presId="urn:microsoft.com/office/officeart/2009/3/layout/FramedTextPicture"/>
    <dgm:cxn modelId="{F4629357-33C0-47BA-A847-EE0CA2DA44F7}" type="presParOf" srcId="{E5ECD097-5FA3-447E-A03D-12C1DC212CCB}" destId="{9805E7B1-E998-4F1B-9A46-52C14B1BD92D}" srcOrd="1" destOrd="0" presId="urn:microsoft.com/office/officeart/2009/3/layout/FramedTextPicture"/>
    <dgm:cxn modelId="{9BBDCDE0-4F6D-407A-9EE5-082F81262ED4}" type="presParOf" srcId="{E5ECD097-5FA3-447E-A03D-12C1DC212CCB}" destId="{94D7956C-2448-42C5-8A3A-5CA923E7E1D5}" srcOrd="2" destOrd="0" presId="urn:microsoft.com/office/officeart/2009/3/layout/FramedTextPicture"/>
    <dgm:cxn modelId="{1002627D-E36F-4AFD-99AD-A02A5FCD9224}" type="presParOf" srcId="{E5ECD097-5FA3-447E-A03D-12C1DC212CCB}" destId="{C31D24D9-D08F-4875-9AC4-D0E7881A16F9}" srcOrd="3" destOrd="0" presId="urn:microsoft.com/office/officeart/2009/3/layout/FramedTextPicture"/>
    <dgm:cxn modelId="{71A05860-064C-4DF7-A84C-4B8AFE6CA5C3}" type="presParOf" srcId="{E5ECD097-5FA3-447E-A03D-12C1DC212CCB}" destId="{83E4D4F5-5C42-4D7C-B720-6B76804DF578}" srcOrd="4" destOrd="0" presId="urn:microsoft.com/office/officeart/2009/3/layout/FramedTextPicture"/>
    <dgm:cxn modelId="{6E0C452B-9FDB-45FC-86AE-631C8654B79C}" type="presParOf" srcId="{E5ECD097-5FA3-447E-A03D-12C1DC212CCB}" destId="{0665B218-52B7-49FD-85FF-0D285C83B956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EA8B08-EB2E-400A-AE81-3B1AE420E11A}">
      <dsp:nvSpPr>
        <dsp:cNvPr id="0" name=""/>
        <dsp:cNvSpPr/>
      </dsp:nvSpPr>
      <dsp:spPr>
        <a:xfrm rot="10800000">
          <a:off x="1489855" y="187863"/>
          <a:ext cx="3943299" cy="198647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5980" tIns="217170" rIns="405384" bIns="217170" numCol="1" spcCol="1270" anchor="ctr" anchorCtr="0">
          <a:noAutofit/>
        </a:bodyPr>
        <a:lstStyle/>
        <a:p>
          <a:pPr marL="0" lvl="0" indent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5700" b="1" i="0" kern="1200" dirty="0"/>
            <a:t>GTLD</a:t>
          </a:r>
          <a:endParaRPr lang="es-GT" sz="5700" kern="1200" dirty="0"/>
        </a:p>
      </dsp:txBody>
      <dsp:txXfrm rot="10800000">
        <a:off x="1986473" y="187863"/>
        <a:ext cx="3446681" cy="1986473"/>
      </dsp:txXfrm>
    </dsp:sp>
    <dsp:sp modelId="{2F3DADED-2695-4BC2-97C7-EA2F751ED2EF}">
      <dsp:nvSpPr>
        <dsp:cNvPr id="0" name=""/>
        <dsp:cNvSpPr/>
      </dsp:nvSpPr>
      <dsp:spPr>
        <a:xfrm>
          <a:off x="496618" y="187863"/>
          <a:ext cx="1986473" cy="1986473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000948-7CCE-462D-9674-C46466B69721}">
      <dsp:nvSpPr>
        <dsp:cNvPr id="0" name=""/>
        <dsp:cNvSpPr/>
      </dsp:nvSpPr>
      <dsp:spPr>
        <a:xfrm>
          <a:off x="0" y="0"/>
          <a:ext cx="5934950" cy="24324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0030" tIns="240030" rIns="240030" bIns="240030" numCol="1" spcCol="1270" anchor="ctr" anchorCtr="0">
          <a:noAutofit/>
        </a:bodyPr>
        <a:lstStyle/>
        <a:p>
          <a:pPr marL="0" lvl="0" indent="0" algn="l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6300" kern="1200" dirty="0"/>
            <a:t>Dominio de nivel superior</a:t>
          </a:r>
          <a:endParaRPr lang="es-GT" sz="6300" kern="1200" dirty="0"/>
        </a:p>
      </dsp:txBody>
      <dsp:txXfrm>
        <a:off x="118741" y="118741"/>
        <a:ext cx="5697468" cy="21949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C5D0EC-1345-4DFC-AF36-A95D18174529}">
      <dsp:nvSpPr>
        <dsp:cNvPr id="0" name=""/>
        <dsp:cNvSpPr/>
      </dsp:nvSpPr>
      <dsp:spPr>
        <a:xfrm>
          <a:off x="1783786" y="0"/>
          <a:ext cx="2362199" cy="236219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500" b="1" i="0" kern="1200"/>
            <a:t>CCTLD</a:t>
          </a:r>
          <a:endParaRPr lang="es-GT" sz="3500" kern="1200"/>
        </a:p>
      </dsp:txBody>
      <dsp:txXfrm>
        <a:off x="2129722" y="345936"/>
        <a:ext cx="1670327" cy="16703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1E25F6-3318-4B60-B85E-609FD4A8AFEE}">
      <dsp:nvSpPr>
        <dsp:cNvPr id="0" name=""/>
        <dsp:cNvSpPr/>
      </dsp:nvSpPr>
      <dsp:spPr>
        <a:xfrm>
          <a:off x="0" y="0"/>
          <a:ext cx="593495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E14163-263A-443C-A10A-0CA70BC9682B}">
      <dsp:nvSpPr>
        <dsp:cNvPr id="0" name=""/>
        <dsp:cNvSpPr/>
      </dsp:nvSpPr>
      <dsp:spPr>
        <a:xfrm>
          <a:off x="0" y="0"/>
          <a:ext cx="1186990" cy="2819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t" anchorCtr="0">
          <a:noAutofit/>
        </a:bodyPr>
        <a:lstStyle/>
        <a:p>
          <a:pPr marL="0" lvl="0" indent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700" kern="1200" dirty="0"/>
            <a:t>.ch</a:t>
          </a:r>
        </a:p>
        <a:p>
          <a:pPr marL="0" lvl="0" indent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700" kern="1200" dirty="0"/>
            <a:t>.</a:t>
          </a:r>
          <a:r>
            <a:rPr lang="es-ES" sz="4700" kern="1200" dirty="0" err="1"/>
            <a:t>cn</a:t>
          </a:r>
          <a:endParaRPr lang="es-ES" sz="4700" kern="1200" dirty="0"/>
        </a:p>
        <a:p>
          <a:pPr marL="0" lvl="0" indent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700" kern="1200" dirty="0"/>
            <a:t>.es</a:t>
          </a:r>
          <a:endParaRPr lang="es-GT" sz="4700" kern="1200" dirty="0"/>
        </a:p>
      </dsp:txBody>
      <dsp:txXfrm>
        <a:off x="0" y="0"/>
        <a:ext cx="1186990" cy="2819400"/>
      </dsp:txXfrm>
    </dsp:sp>
    <dsp:sp modelId="{2DE22152-563D-4BBA-A05F-B22913C05232}">
      <dsp:nvSpPr>
        <dsp:cNvPr id="0" name=""/>
        <dsp:cNvSpPr/>
      </dsp:nvSpPr>
      <dsp:spPr>
        <a:xfrm>
          <a:off x="1276014" y="44053"/>
          <a:ext cx="4658935" cy="881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/>
            <a:t>Nivel superior geográfico</a:t>
          </a:r>
          <a:endParaRPr lang="es-GT" sz="2700" kern="1200" dirty="0"/>
        </a:p>
      </dsp:txBody>
      <dsp:txXfrm>
        <a:off x="1276014" y="44053"/>
        <a:ext cx="4658935" cy="881062"/>
      </dsp:txXfrm>
    </dsp:sp>
    <dsp:sp modelId="{DDEF99AF-56F7-4495-89F7-F75E3C666AAB}">
      <dsp:nvSpPr>
        <dsp:cNvPr id="0" name=""/>
        <dsp:cNvSpPr/>
      </dsp:nvSpPr>
      <dsp:spPr>
        <a:xfrm>
          <a:off x="1186990" y="925115"/>
          <a:ext cx="474796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B01DD3-DD5F-449B-9ACF-DCF0D958D9E9}">
      <dsp:nvSpPr>
        <dsp:cNvPr id="0" name=""/>
        <dsp:cNvSpPr/>
      </dsp:nvSpPr>
      <dsp:spPr>
        <a:xfrm>
          <a:off x="1276014" y="969168"/>
          <a:ext cx="4658935" cy="881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/>
            <a:t>Código de País </a:t>
          </a:r>
          <a:endParaRPr lang="es-GT" sz="2700" kern="1200" dirty="0"/>
        </a:p>
      </dsp:txBody>
      <dsp:txXfrm>
        <a:off x="1276014" y="969168"/>
        <a:ext cx="4658935" cy="881062"/>
      </dsp:txXfrm>
    </dsp:sp>
    <dsp:sp modelId="{CC1DC441-32E9-4917-ABBC-120CCAA49A9A}">
      <dsp:nvSpPr>
        <dsp:cNvPr id="0" name=""/>
        <dsp:cNvSpPr/>
      </dsp:nvSpPr>
      <dsp:spPr>
        <a:xfrm>
          <a:off x="1186990" y="1850231"/>
          <a:ext cx="474796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D6F071-69F1-4839-9A1F-B19C207B951D}">
      <dsp:nvSpPr>
        <dsp:cNvPr id="0" name=""/>
        <dsp:cNvSpPr/>
      </dsp:nvSpPr>
      <dsp:spPr>
        <a:xfrm>
          <a:off x="1276014" y="1894284"/>
          <a:ext cx="4658935" cy="881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/>
            <a:t>De territorio independiente</a:t>
          </a:r>
          <a:endParaRPr lang="es-GT" sz="2700" kern="1200" dirty="0"/>
        </a:p>
      </dsp:txBody>
      <dsp:txXfrm>
        <a:off x="1276014" y="1894284"/>
        <a:ext cx="4658935" cy="881062"/>
      </dsp:txXfrm>
    </dsp:sp>
    <dsp:sp modelId="{A4771924-4A8C-4E20-985D-583831CB202D}">
      <dsp:nvSpPr>
        <dsp:cNvPr id="0" name=""/>
        <dsp:cNvSpPr/>
      </dsp:nvSpPr>
      <dsp:spPr>
        <a:xfrm>
          <a:off x="1186990" y="2775346"/>
          <a:ext cx="474796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72DA5C-AAFD-4CB2-8DF0-E81B290B8776}">
      <dsp:nvSpPr>
        <dsp:cNvPr id="0" name=""/>
        <dsp:cNvSpPr/>
      </dsp:nvSpPr>
      <dsp:spPr>
        <a:xfrm>
          <a:off x="1783786" y="0"/>
          <a:ext cx="2362199" cy="2362199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6500" b="1" i="0" kern="1200" dirty="0" err="1"/>
            <a:t>sld</a:t>
          </a:r>
          <a:endParaRPr lang="es-GT" sz="6500" kern="1200" dirty="0"/>
        </a:p>
      </dsp:txBody>
      <dsp:txXfrm>
        <a:off x="2129722" y="345936"/>
        <a:ext cx="1670327" cy="16703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A98023-DE23-43C0-9164-977607C0908A}">
      <dsp:nvSpPr>
        <dsp:cNvPr id="0" name=""/>
        <dsp:cNvSpPr/>
      </dsp:nvSpPr>
      <dsp:spPr>
        <a:xfrm>
          <a:off x="853862" y="148"/>
          <a:ext cx="1489048" cy="992695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05E7B1-E998-4F1B-9A46-52C14B1BD92D}">
      <dsp:nvSpPr>
        <dsp:cNvPr id="0" name=""/>
        <dsp:cNvSpPr/>
      </dsp:nvSpPr>
      <dsp:spPr>
        <a:xfrm>
          <a:off x="2682814" y="555555"/>
          <a:ext cx="3242392" cy="22255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200" kern="1200" dirty="0"/>
            <a:t>Dominio de segundo nivel</a:t>
          </a:r>
          <a:endParaRPr lang="es-GT" sz="4200" kern="1200" dirty="0"/>
        </a:p>
      </dsp:txBody>
      <dsp:txXfrm>
        <a:off x="2682814" y="555555"/>
        <a:ext cx="3242392" cy="2225594"/>
      </dsp:txXfrm>
    </dsp:sp>
    <dsp:sp modelId="{94D7956C-2448-42C5-8A3A-5CA923E7E1D5}">
      <dsp:nvSpPr>
        <dsp:cNvPr id="0" name=""/>
        <dsp:cNvSpPr/>
      </dsp:nvSpPr>
      <dsp:spPr>
        <a:xfrm>
          <a:off x="2575297" y="754648"/>
          <a:ext cx="506647" cy="506778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1D24D9-D08F-4875-9AC4-D0E7881A16F9}">
      <dsp:nvSpPr>
        <dsp:cNvPr id="0" name=""/>
        <dsp:cNvSpPr/>
      </dsp:nvSpPr>
      <dsp:spPr>
        <a:xfrm rot="5400000">
          <a:off x="5426491" y="805513"/>
          <a:ext cx="506778" cy="506647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E4D4F5-5C42-4D7C-B720-6B76804DF578}">
      <dsp:nvSpPr>
        <dsp:cNvPr id="0" name=""/>
        <dsp:cNvSpPr/>
      </dsp:nvSpPr>
      <dsp:spPr>
        <a:xfrm rot="16200000">
          <a:off x="2714930" y="2163407"/>
          <a:ext cx="506778" cy="506647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65B218-52B7-49FD-85FF-0D285C83B956}">
      <dsp:nvSpPr>
        <dsp:cNvPr id="0" name=""/>
        <dsp:cNvSpPr/>
      </dsp:nvSpPr>
      <dsp:spPr>
        <a:xfrm rot="10800000">
          <a:off x="5426557" y="2163341"/>
          <a:ext cx="506647" cy="506778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882388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206053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805684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177964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1929157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8912565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8959862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846342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94484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616705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64781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4130583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468068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375281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80337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410123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864836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F7C923-1CD4-408E-85F1-0D5346B67B69}" type="datetimeFigureOut">
              <a:rPr lang="es-GT" smtClean="0"/>
              <a:t>28/04/2022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28E1B-0E72-43F4-A9A3-326EEA160CD4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4534316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12" Type="http://schemas.openxmlformats.org/officeDocument/2006/relationships/image" Target="../media/image7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13628A-66D9-4A88-B98E-34E8E491F8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47637"/>
            <a:ext cx="9144000" cy="2387600"/>
          </a:xfrm>
        </p:spPr>
        <p:txBody>
          <a:bodyPr/>
          <a:lstStyle/>
          <a:p>
            <a:r>
              <a:rPr lang="es-ES" dirty="0">
                <a:latin typeface="Kristen ITC" panose="03050502040202030202" pitchFamily="66" charset="0"/>
              </a:rPr>
              <a:t>Tipos de dominio</a:t>
            </a:r>
            <a:endParaRPr lang="es-GT" dirty="0">
              <a:latin typeface="Kristen ITC" panose="03050502040202030202" pitchFamily="66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02ABAFF-20CE-4CD1-81D5-D06D0846C7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57438"/>
            <a:ext cx="9144000" cy="1655762"/>
          </a:xfrm>
        </p:spPr>
        <p:txBody>
          <a:bodyPr/>
          <a:lstStyle/>
          <a:p>
            <a:r>
              <a:rPr lang="es-ES" dirty="0">
                <a:latin typeface="Kristen ITC" panose="03050502040202030202" pitchFamily="66" charset="0"/>
              </a:rPr>
              <a:t>En internet</a:t>
            </a:r>
            <a:endParaRPr lang="es-GT" dirty="0">
              <a:latin typeface="Kristen ITC" panose="03050502040202030202" pitchFamily="66" charset="0"/>
            </a:endParaRPr>
          </a:p>
        </p:txBody>
      </p:sp>
      <p:pic>
        <p:nvPicPr>
          <p:cNvPr id="1026" name="Picture 2" descr="Dominios de Internet | Que es un Dominio y Tipos de Dominio">
            <a:extLst>
              <a:ext uri="{FF2B5EF4-FFF2-40B4-BE49-F238E27FC236}">
                <a16:creationId xmlns:a16="http://schemas.microsoft.com/office/drawing/2014/main" id="{1DE1E2E7-F429-4E72-88D2-087B559C8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211" y="3185319"/>
            <a:ext cx="5361578" cy="367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397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04"/>
    </mc:Choice>
    <mc:Fallback>
      <p:transition spd="slow" advTm="5304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6FFC40-474F-4E67-8A78-9C73EB1EA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¿Qué es dominio?</a:t>
            </a:r>
            <a:endParaRPr lang="es-GT" dirty="0"/>
          </a:p>
        </p:txBody>
      </p:sp>
      <p:pic>
        <p:nvPicPr>
          <p:cNvPr id="7" name="Marcador de contenido 6">
            <a:extLst>
              <a:ext uri="{FF2B5EF4-FFF2-40B4-BE49-F238E27FC236}">
                <a16:creationId xmlns:a16="http://schemas.microsoft.com/office/drawing/2014/main" id="{6BB95A2B-8839-4495-944D-6B43D406EB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166" y="2251074"/>
            <a:ext cx="4974771" cy="4352925"/>
          </a:xfrm>
        </p:spPr>
      </p:pic>
    </p:spTree>
    <p:extLst>
      <p:ext uri="{BB962C8B-B14F-4D97-AF65-F5344CB8AC3E}">
        <p14:creationId xmlns:p14="http://schemas.microsoft.com/office/powerpoint/2010/main" val="1883132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98"/>
    </mc:Choice>
    <mc:Fallback>
      <p:transition spd="slow" advTm="7198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D4F3236E-2727-4B9E-9E16-03B0CAD498E8}"/>
              </a:ext>
            </a:extLst>
          </p:cNvPr>
          <p:cNvGraphicFramePr/>
          <p:nvPr/>
        </p:nvGraphicFramePr>
        <p:xfrm>
          <a:off x="917227" y="609600"/>
          <a:ext cx="5929773" cy="236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98A560EC-42D3-4A7C-879E-651C768074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7894460"/>
              </p:ext>
            </p:extLst>
          </p:nvPr>
        </p:nvGraphicFramePr>
        <p:xfrm>
          <a:off x="913794" y="2971800"/>
          <a:ext cx="5934950" cy="281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3078" name="Picture 6" descr="gTLD: conoce los dominios genéricos de nivel superior - IONOS">
            <a:extLst>
              <a:ext uri="{FF2B5EF4-FFF2-40B4-BE49-F238E27FC236}">
                <a16:creationId xmlns:a16="http://schemas.microsoft.com/office/drawing/2014/main" id="{B158028A-7BA9-469C-96A8-F93C9169EBAD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97" r="32497"/>
          <a:stretch>
            <a:fillRect/>
          </a:stretch>
        </p:blipFill>
        <p:spPr bwMode="auto">
          <a:xfrm>
            <a:off x="7424738" y="758825"/>
            <a:ext cx="3255962" cy="488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1894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905"/>
    </mc:Choice>
    <mc:Fallback>
      <p:transition spd="slow" advTm="3090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E3A1193D-9146-4399-834B-8EE13FFEBF92}"/>
              </a:ext>
            </a:extLst>
          </p:cNvPr>
          <p:cNvGraphicFramePr/>
          <p:nvPr/>
        </p:nvGraphicFramePr>
        <p:xfrm>
          <a:off x="917227" y="609600"/>
          <a:ext cx="5929773" cy="236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B58CD3D6-5CD7-4AE1-82DC-3AC65EE693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8042444"/>
              </p:ext>
            </p:extLst>
          </p:nvPr>
        </p:nvGraphicFramePr>
        <p:xfrm>
          <a:off x="913794" y="2971800"/>
          <a:ext cx="5934950" cy="281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4098" name="Picture 2" descr="ccTLD | Lista de dominios de internet por país - IONOS">
            <a:extLst>
              <a:ext uri="{FF2B5EF4-FFF2-40B4-BE49-F238E27FC236}">
                <a16:creationId xmlns:a16="http://schemas.microsoft.com/office/drawing/2014/main" id="{562C7397-F75B-4F44-A75F-0AC2FD5BFCA4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97" r="32497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891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303"/>
    </mc:Choice>
    <mc:Fallback>
      <p:transition spd="slow" advTm="14303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B7E670BA-6AA2-4FC1-A572-9BBDC7DE85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5986497"/>
              </p:ext>
            </p:extLst>
          </p:nvPr>
        </p:nvGraphicFramePr>
        <p:xfrm>
          <a:off x="3419127" y="508000"/>
          <a:ext cx="5929773" cy="236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985381BA-A1C7-411E-B2D4-7AD714989E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1800238"/>
              </p:ext>
            </p:extLst>
          </p:nvPr>
        </p:nvGraphicFramePr>
        <p:xfrm>
          <a:off x="913794" y="2971800"/>
          <a:ext cx="5934950" cy="281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124" name="Picture 4" descr="Dominios De Segundo Nivel">
            <a:extLst>
              <a:ext uri="{FF2B5EF4-FFF2-40B4-BE49-F238E27FC236}">
                <a16:creationId xmlns:a16="http://schemas.microsoft.com/office/drawing/2014/main" id="{F8290D42-0575-4D4F-B730-0E9A2E50D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300" y="3429000"/>
            <a:ext cx="4394200" cy="274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492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bación de pantalla 5">
            <a:hlinkClick r:id="" action="ppaction://media"/>
            <a:extLst>
              <a:ext uri="{FF2B5EF4-FFF2-40B4-BE49-F238E27FC236}">
                <a16:creationId xmlns:a16="http://schemas.microsoft.com/office/drawing/2014/main" id="{83AD92C0-012C-48B3-9740-B9EA3586468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33525" y="946150"/>
            <a:ext cx="91249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56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7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TM04033921[[fn=Damasco]]</Template>
  <TotalTime>23</TotalTime>
  <Words>36</Words>
  <Application>Microsoft Office PowerPoint</Application>
  <PresentationFormat>Panorámica</PresentationFormat>
  <Paragraphs>14</Paragraphs>
  <Slides>6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Kristen ITC</vt:lpstr>
      <vt:lpstr>Rockwell</vt:lpstr>
      <vt:lpstr>Damask</vt:lpstr>
      <vt:lpstr>Tipos de dominio</vt:lpstr>
      <vt:lpstr>¿Qué es dominio?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Tipos de dominio</dc:title>
  <dc:creator>franklin cs</dc:creator>
  <cp:lastModifiedBy>franklin cs</cp:lastModifiedBy>
  <cp:revision>1</cp:revision>
  <dcterms:created xsi:type="dcterms:W3CDTF">2022-04-28T23:52:48Z</dcterms:created>
  <dcterms:modified xsi:type="dcterms:W3CDTF">2022-04-29T00:16:02Z</dcterms:modified>
</cp:coreProperties>
</file>