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60" r:id="rId4"/>
    <p:sldId id="261" r:id="rId5"/>
    <p:sldId id="264" r:id="rId6"/>
    <p:sldId id="265" r:id="rId7"/>
    <p:sldId id="266" r:id="rId8"/>
    <p:sldId id="267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tiempo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t</a:t>
            </a:r>
            <a:r>
              <a:rPr altLang="zh-CN" lang="en-US"/>
              <a:t>o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empezó </a:t>
            </a:r>
            <a:r>
              <a:rPr altLang="zh-CN" lang="en-US"/>
              <a:t>c</a:t>
            </a:r>
            <a:r>
              <a:rPr altLang="zh-CN" lang="en-US"/>
              <a:t>u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en-US" lang="es-GT"/>
              <a:t>ñ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viajó al </a:t>
            </a:r>
            <a:r>
              <a:rPr altLang="en-US" lang="en-US"/>
              <a:t>tiempo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ntrar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a</a:t>
            </a:r>
            <a:r>
              <a:rPr altLang="en-US" lang="en-US"/>
              <a:t>milia</a:t>
            </a:r>
            <a:r>
              <a:rPr altLang="en-US" lang="en-US"/>
              <a:t>. </a:t>
            </a:r>
            <a:r>
              <a:rPr altLang="en-US" lang="en-US"/>
              <a:t>n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v</a:t>
            </a:r>
            <a:r>
              <a:rPr altLang="en-US" lang="en-US"/>
              <a:t>a</a:t>
            </a:r>
            <a:r>
              <a:rPr altLang="en-US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2</a:t>
            </a:r>
            <a:r>
              <a:rPr lang="en-US"/>
              <a:t>.</a:t>
            </a:r>
            <a:endParaRPr lang="es-GT"/>
          </a:p>
        </p:txBody>
      </p:sp>
      <p:sp>
        <p:nvSpPr>
          <p:cNvPr id="1048653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comenzó</a:t>
            </a:r>
            <a:r>
              <a:rPr lang="en-US"/>
              <a:t> </a:t>
            </a:r>
            <a:r>
              <a:rPr lang="en-US"/>
              <a:t>cuando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nté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había </a:t>
            </a:r>
            <a:r>
              <a:rPr lang="en-US"/>
              <a:t>papá </a:t>
            </a:r>
            <a:r>
              <a:rPr lang="en-US"/>
              <a:t>dijo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brócoli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como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brillará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Amburguesas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.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sería 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no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ara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papá </a:t>
            </a:r>
            <a:endParaRPr lang="es-GT"/>
          </a:p>
        </p:txBody>
      </p:sp>
      <p:sp>
        <p:nvSpPr>
          <p:cNvPr id="1048655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des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 </a:t>
            </a:r>
            <a:r>
              <a:rPr altLang="en-US" lang="es-GT"/>
              <a:t>él vive </a:t>
            </a:r>
            <a:r>
              <a:rPr altLang="en-US" lang="en-US"/>
              <a:t>serca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i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aser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g</a:t>
            </a:r>
            <a:r>
              <a:rPr altLang="en-US" lang="en-US"/>
              <a:t>o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u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.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abitacion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a</a:t>
            </a:r>
            <a:r>
              <a:rPr altLang="en-US" lang="en-US"/>
              <a:t> </a:t>
            </a:r>
            <a:endParaRPr lang="es-GT"/>
          </a:p>
        </p:txBody>
      </p:sp>
      <p:sp>
        <p:nvSpPr>
          <p:cNvPr id="1048663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tiempo </a:t>
            </a:r>
            <a:r>
              <a:rPr lang="en-US"/>
              <a:t>para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voy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 </a:t>
            </a:r>
            <a:r>
              <a:rPr lang="en-US"/>
              <a:t>Daniel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mamá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hora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quisas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salí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.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 </a:t>
            </a:r>
            <a:endParaRPr lang="es-GT"/>
          </a:p>
        </p:txBody>
      </p:sp>
      <p:sp>
        <p:nvSpPr>
          <p:cNvPr id="1048665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a</a:t>
            </a:r>
            <a:r>
              <a:rPr lang="en-US"/>
              <a:t>j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máquina</a:t>
            </a:r>
            <a:r>
              <a:rPr lang="en-US"/>
              <a:t> </a:t>
            </a:r>
            <a:r>
              <a:rPr lang="en-US"/>
              <a:t>para el </a:t>
            </a:r>
            <a:r>
              <a:rPr lang="en-US"/>
              <a:t>a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2</a:t>
            </a:r>
            <a:r>
              <a:rPr altLang="en-US" lang="en-US"/>
              <a:t>1</a:t>
            </a:r>
            <a:r>
              <a:rPr altLang="en-US" lang="en-US"/>
              <a:t>5</a:t>
            </a:r>
            <a:r>
              <a:rPr altLang="en-US" lang="en-US"/>
              <a:t>0</a:t>
            </a:r>
            <a:r>
              <a:rPr altLang="en-US" lang="en-US"/>
              <a:t> </a:t>
            </a:r>
            <a:r>
              <a:rPr altLang="en-US" lang="en-US"/>
              <a:t>después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active 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p</a:t>
            </a:r>
            <a:r>
              <a:rPr altLang="en-US" lang="en-US"/>
              <a:t> </a:t>
            </a:r>
            <a:r>
              <a:rPr altLang="en-US" lang="en-US"/>
              <a:t>sap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u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b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o</a:t>
            </a:r>
            <a:endParaRPr lang="es-GT"/>
          </a:p>
        </p:txBody>
      </p:sp>
      <p:sp>
        <p:nvSpPr>
          <p:cNvPr id="1048667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prácti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música 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difícil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computadora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sentí </a:t>
            </a:r>
            <a:r>
              <a:rPr lang="en-US"/>
              <a:t>ganas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brócoli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z</a:t>
            </a:r>
            <a:r>
              <a:rPr lang="en-US"/>
              <a:t>i</a:t>
            </a:r>
            <a:r>
              <a:rPr lang="en-US"/>
              <a:t>p</a:t>
            </a:r>
            <a:r>
              <a:rPr lang="en-US"/>
              <a:t> </a:t>
            </a:r>
            <a:r>
              <a:rPr lang="en-US"/>
              <a:t>Zap </a:t>
            </a:r>
            <a:r>
              <a:rPr lang="en-US"/>
              <a:t>Clank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nta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está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Daniel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tiempo </a:t>
            </a:r>
            <a:r>
              <a:rPr lang="en-US"/>
              <a:t>que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nt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o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senté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 </a:t>
            </a:r>
            <a:endParaRPr lang="es-GT"/>
          </a:p>
        </p:txBody>
      </p:sp>
      <p:sp>
        <p:nvSpPr>
          <p:cNvPr id="1048669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2023-08-29T14:28:41Z</dcterms:modified>
</cp:coreProperties>
</file>