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9" r:id="rId4"/>
    <p:sldId id="260" r:id="rId5"/>
    <p:sldId id="261" r:id="rId6"/>
    <p:sldId id="262" r:id="rId7"/>
    <p:sldId id="263" r:id="rId8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768738" y="1214438"/>
            <a:ext cx="7772400" cy="2387600"/>
          </a:xfrm>
        </p:spPr>
        <p:txBody>
          <a:bodyPr>
            <a:normAutofit/>
          </a:bodyPr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tiempo 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zh-CN" lang="en-US"/>
              <a:t>1</a:t>
            </a:r>
            <a:r>
              <a:rPr altLang="zh-CN" lang="en-US"/>
              <a:t>.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m</a:t>
            </a:r>
            <a:r>
              <a:rPr altLang="zh-CN" lang="en-US"/>
              <a:t>p</a:t>
            </a:r>
            <a:r>
              <a:rPr altLang="zh-CN" lang="en-US"/>
              <a:t>ezó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u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Jenni </a:t>
            </a:r>
            <a:r>
              <a:rPr altLang="zh-CN" lang="en-US"/>
              <a:t>v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cenar 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u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a</a:t>
            </a:r>
            <a:r>
              <a:rPr altLang="zh-CN" lang="en-US"/>
              <a:t>sa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v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q</a:t>
            </a:r>
            <a:r>
              <a:rPr altLang="zh-CN" lang="en-US"/>
              <a:t>u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brócoli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m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m</a:t>
            </a:r>
            <a:r>
              <a:rPr altLang="zh-CN" lang="en-US"/>
              <a:t>u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n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comió 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u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go</a:t>
            </a:r>
            <a:r>
              <a:rPr altLang="zh-CN" lang="en-US"/>
              <a:t> 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Dijón </a:t>
            </a:r>
            <a:r>
              <a:rPr altLang="zh-CN" lang="en-US"/>
              <a:t>m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voy 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l</a:t>
            </a:r>
            <a:r>
              <a:rPr altLang="zh-CN" lang="en-US"/>
              <a:t> 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"/>
          <p:cNvSpPr>
            <a:spLocks noGrp="1"/>
          </p:cNvSpPr>
          <p:nvPr>
            <p:ph type="ctrTitle"/>
          </p:nvPr>
        </p:nvSpPr>
        <p:spPr>
          <a:prstGeom prst="rect"/>
        </p:spPr>
        <p:txBody>
          <a:bodyPr>
            <a:normAutofit/>
          </a:bodyPr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tiempo </a:t>
            </a:r>
            <a:endParaRPr altLang="zh-CN" lang="en-US"/>
          </a:p>
        </p:txBody>
      </p:sp>
      <p:sp>
        <p:nvSpPr>
          <p:cNvPr id="1048651" name=""/>
          <p:cNvSpPr>
            <a:spLocks noGrp="1"/>
          </p:cNvSpPr>
          <p:nvPr>
            <p:ph type="subTitle" idx="1"/>
          </p:nvPr>
        </p:nvSpPr>
        <p:spPr>
          <a:xfrm>
            <a:off x="1055813" y="3611372"/>
            <a:ext cx="6858000" cy="1655762"/>
          </a:xfrm>
        </p:spPr>
        <p:txBody>
          <a:bodyPr/>
          <a:p>
            <a:r>
              <a:rPr lang="en-US"/>
              <a:t>2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Todavía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puede 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 </a:t>
            </a:r>
            <a:r>
              <a:rPr altLang="en-US" lang="es-GT"/>
              <a:t>¿</a:t>
            </a:r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?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j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Jenni </a:t>
            </a:r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el </a:t>
            </a:r>
            <a:r>
              <a:rPr altLang="en-US" lang="en-US"/>
              <a:t>t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 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s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j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subí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u</a:t>
            </a:r>
            <a:r>
              <a:rPr altLang="en-US" lang="en-US"/>
              <a:t>a</a:t>
            </a:r>
            <a:r>
              <a:rPr altLang="en-US" lang="en-US"/>
              <a:t>rto</a:t>
            </a:r>
            <a:r>
              <a:rPr altLang="en-US"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"/>
          <p:cNvSpPr>
            <a:spLocks noGrp="1"/>
          </p:cNvSpPr>
          <p:nvPr>
            <p:ph type="ctrTitle"/>
          </p:nvPr>
        </p:nvSpPr>
        <p:spPr>
          <a:xfrm>
            <a:off x="188180" y="579437"/>
            <a:ext cx="7772400" cy="2387600"/>
          </a:xfrm>
          <a:prstGeom prst="rect"/>
        </p:spPr>
        <p:txBody>
          <a:bodyPr>
            <a:normAutofit/>
          </a:bodyPr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tiempo </a:t>
            </a:r>
            <a:endParaRPr altLang="zh-CN" lang="en-US"/>
          </a:p>
        </p:txBody>
      </p:sp>
      <p:sp>
        <p:nvSpPr>
          <p:cNvPr id="1048653" name=""/>
          <p:cNvSpPr>
            <a:spLocks noGrp="1"/>
          </p:cNvSpPr>
          <p:nvPr>
            <p:ph type="subTitle" idx="1"/>
          </p:nvPr>
        </p:nvSpPr>
        <p:spPr>
          <a:xfrm>
            <a:off x="645380" y="3828543"/>
            <a:ext cx="6858000" cy="1655762"/>
          </a:xfrm>
        </p:spPr>
        <p:txBody>
          <a:bodyPr/>
          <a:p>
            <a:r>
              <a:rPr lang="en-US"/>
              <a:t>3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Daniel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Daniel</a:t>
            </a:r>
            <a:r>
              <a:rPr lang="en-US"/>
              <a:t> </a:t>
            </a:r>
            <a:r>
              <a:rPr lang="en-US"/>
              <a:t>yo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puerta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abrió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probá 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"/>
          <p:cNvSpPr>
            <a:spLocks noGrp="1"/>
          </p:cNvSpPr>
          <p:nvPr>
            <p:ph type="ctrTitle"/>
          </p:nvPr>
        </p:nvSpPr>
        <p:spPr>
          <a:prstGeom prst="rect"/>
        </p:spPr>
        <p:txBody>
          <a:bodyPr>
            <a:normAutofit/>
          </a:bodyPr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tiempo </a:t>
            </a:r>
            <a:endParaRPr altLang="zh-CN" lang="en-US"/>
          </a:p>
        </p:txBody>
      </p:sp>
      <p:sp>
        <p:nvSpPr>
          <p:cNvPr id="1048655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/>
              <a:t>4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estabien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derrepente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p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sentí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alguien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abrí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 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llamaba </a:t>
            </a:r>
            <a:r>
              <a:rPr altLang="en-US" lang="en-US"/>
              <a:t>N</a:t>
            </a:r>
            <a:r>
              <a:rPr altLang="en-US" lang="en-US"/>
              <a:t>e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j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Quin </a:t>
            </a:r>
            <a:r>
              <a:rPr altLang="en-US" lang="en-US"/>
              <a:t>era </a:t>
            </a: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Jenni </a:t>
            </a:r>
            <a:r>
              <a:rPr altLang="en-US" lang="en-US"/>
              <a:t> </a:t>
            </a:r>
            <a:r>
              <a:rPr altLang="en-US" lang="en-US"/>
              <a:t>Ben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me subí 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s</a:t>
            </a:r>
            <a:r>
              <a:rPr altLang="en-US" lang="en-US"/>
              <a:t>i</a:t>
            </a:r>
            <a:r>
              <a:rPr altLang="en-US" lang="en-US"/>
              <a:t>c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v</a:t>
            </a:r>
            <a:r>
              <a:rPr altLang="en-US" lang="en-US"/>
              <a:t>o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d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u</a:t>
            </a:r>
            <a:r>
              <a:rPr altLang="en-US" lang="en-US"/>
              <a:t>i</a:t>
            </a:r>
            <a:r>
              <a:rPr altLang="en-US" lang="en-US"/>
              <a:t>m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casa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ctrTitle"/>
          </p:nvPr>
        </p:nvSpPr>
        <p:spPr>
          <a:prstGeom prst="rect"/>
        </p:spPr>
        <p:txBody>
          <a:bodyPr>
            <a:normAutofit/>
          </a:bodyPr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tiempo </a:t>
            </a:r>
            <a:endParaRPr altLang="zh-CN" lang="en-US"/>
          </a:p>
        </p:txBody>
      </p:sp>
      <p:sp>
        <p:nvSpPr>
          <p:cNvPr id="1048658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/>
              <a:t>5</a:t>
            </a:r>
            <a:r>
              <a:rPr lang="en-US"/>
              <a:t>.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Sena 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g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m</a:t>
            </a:r>
            <a:r>
              <a:rPr lang="en-US"/>
              <a:t>m</a:t>
            </a:r>
            <a:r>
              <a:rPr lang="en-US"/>
              <a:t>m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empezaron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g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b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dinero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u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ctrTitle"/>
          </p:nvPr>
        </p:nvSpPr>
        <p:spPr>
          <a:prstGeom prst="rect"/>
        </p:spPr>
        <p:txBody>
          <a:bodyPr>
            <a:normAutofit/>
          </a:bodyPr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tiempo </a:t>
            </a:r>
            <a:endParaRPr altLang="zh-CN" lang="en-US"/>
          </a:p>
        </p:txBody>
      </p:sp>
      <p:sp>
        <p:nvSpPr>
          <p:cNvPr id="1048660" name="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p>
            <a:r>
              <a:rPr lang="en-US"/>
              <a:t>6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t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residió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así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tengo </a:t>
            </a:r>
            <a:r>
              <a:rPr lang="en-US"/>
              <a:t>Daniel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cómo 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di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Me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.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2023-08-29T15:03:59Z</dcterms:modified>
</cp:coreProperties>
</file>