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/>
              <a:t> </a:t>
            </a: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br>
              <a:rPr altLang="zh-CN" lang="en-US"/>
            </a:b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br>
              <a:rPr altLang="zh-CN" lang="en-US"/>
            </a:br>
            <a:r>
              <a:rPr altLang="zh-CN" lang="en-US"/>
              <a:t>T</a:t>
            </a:r>
            <a:r>
              <a:rPr altLang="zh-CN" lang="en-US"/>
              <a:t>i</a:t>
            </a:r>
            <a:r>
              <a:rPr altLang="zh-CN" lang="en-US"/>
              <a:t>e</a:t>
            </a:r>
            <a:r>
              <a:rPr altLang="zh-CN" lang="en-US"/>
              <a:t>m</a:t>
            </a:r>
            <a:r>
              <a:rPr altLang="zh-CN" lang="en-US"/>
              <a:t>po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3333" lnSpcReduction="20000"/>
          </a:bodyPr>
          <a:p>
            <a:r>
              <a:rPr altLang="zh-CN" lang="en-US"/>
              <a:t>1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n</a:t>
            </a:r>
            <a:r>
              <a:rPr altLang="zh-CN" lang="en-US"/>
              <a:t>i</a:t>
            </a:r>
            <a:r>
              <a:rPr altLang="en-US" lang="es-GT"/>
              <a:t>ñ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s-GT"/>
              <a:t>ía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s-GT"/>
              <a:t>🍰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brócoli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quier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</a:t>
            </a:r>
            <a:r>
              <a:rPr altLang="zh-CN" lang="en-US"/>
              <a:t>o</a:t>
            </a:r>
            <a:r>
              <a:rPr altLang="zh-CN" lang="en-US"/>
              <a:t>m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hamburguesas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f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tas</a:t>
            </a:r>
            <a:endParaRPr altLang="zh-CN" lang="en-US"/>
          </a:p>
          <a:p>
            <a:endParaRPr altLang="zh-CN" lang="en-US"/>
          </a:p>
          <a:p>
            <a:r>
              <a:rPr altLang="zh-CN" lang="en-US"/>
              <a:t>2</a:t>
            </a:r>
            <a:r>
              <a:rPr altLang="zh-CN" lang="en-US"/>
              <a:t>.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 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sería 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 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cto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u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d</a:t>
            </a:r>
            <a:r>
              <a:rPr altLang="zh-CN" lang="en-US"/>
              <a:t>r</a:t>
            </a:r>
            <a:r>
              <a:rPr altLang="zh-CN" lang="en-US"/>
              <a:t>es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j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mamá</a:t>
            </a:r>
            <a:endParaRPr altLang="zh-CN" lang="en-US"/>
          </a:p>
          <a:p>
            <a:endParaRPr altLang="zh-CN" lang="en-US"/>
          </a:p>
          <a:p>
            <a:r>
              <a:rPr altLang="zh-CN" lang="en-US"/>
              <a:t>3</a:t>
            </a:r>
            <a:r>
              <a:rPr altLang="zh-CN" lang="en-US"/>
              <a:t>.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i</a:t>
            </a:r>
            <a:r>
              <a:rPr altLang="zh-CN" lang="en-US"/>
              <a:t>e</a:t>
            </a:r>
            <a:r>
              <a:rPr altLang="zh-CN" lang="en-US"/>
              <a:t>mpre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j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h</a:t>
            </a:r>
            <a:r>
              <a:rPr altLang="zh-CN" lang="en-US"/>
              <a:t>a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que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e</a:t>
            </a:r>
            <a:r>
              <a:rPr altLang="zh-CN" lang="en-US"/>
              <a:t>n</a:t>
            </a:r>
            <a:r>
              <a:rPr altLang="zh-CN" lang="en-US"/>
              <a:t>e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s</a:t>
            </a:r>
            <a:r>
              <a:rPr altLang="zh-CN" lang="en-US"/>
              <a:t>p</a:t>
            </a:r>
            <a:r>
              <a:rPr altLang="zh-CN" lang="en-US"/>
              <a:t>e</a:t>
            </a:r>
            <a:r>
              <a:rPr altLang="zh-CN" lang="en-US"/>
              <a:t>cto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o</a:t>
            </a:r>
            <a:r>
              <a:rPr altLang="zh-CN" lang="en-US"/>
              <a:t>r</a:t>
            </a:r>
            <a:r>
              <a:rPr altLang="zh-CN" lang="en-US"/>
              <a:t> </a:t>
            </a:r>
            <a:r>
              <a:rPr altLang="zh-CN" lang="en-US"/>
              <a:t>l</a:t>
            </a:r>
            <a:r>
              <a:rPr altLang="zh-CN" lang="en-US"/>
              <a:t>o</a:t>
            </a:r>
            <a:r>
              <a:rPr altLang="zh-CN" lang="en-US"/>
              <a:t>s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d</a:t>
            </a:r>
            <a:r>
              <a:rPr altLang="zh-CN" lang="en-US"/>
              <a:t>r</a:t>
            </a:r>
            <a:r>
              <a:rPr altLang="zh-CN" lang="en-US"/>
              <a:t>e</a:t>
            </a:r>
            <a:r>
              <a:rPr altLang="zh-CN" lang="en-US"/>
              <a:t>s</a:t>
            </a:r>
            <a:endParaRPr altLang="zh-CN" lang="en-US"/>
          </a:p>
          <a:p>
            <a:endParaRPr altLang="zh-CN" lang="en-US"/>
          </a:p>
          <a:p>
            <a:r>
              <a:rPr altLang="zh-CN" lang="en-US"/>
              <a:t>4</a:t>
            </a:r>
            <a:r>
              <a:rPr altLang="zh-CN" lang="en-US"/>
              <a:t>.</a:t>
            </a:r>
            <a:r>
              <a:rPr altLang="zh-CN" lang="en-US"/>
              <a:t>d</a:t>
            </a:r>
            <a:r>
              <a:rPr altLang="zh-CN" lang="en-US"/>
              <a:t>i</a:t>
            </a:r>
            <a:r>
              <a:rPr altLang="zh-CN" lang="en-US"/>
              <a:t>j</a:t>
            </a:r>
            <a:r>
              <a:rPr altLang="zh-CN" lang="en-US"/>
              <a:t>o</a:t>
            </a:r>
            <a:r>
              <a:rPr altLang="zh-CN" lang="en-US"/>
              <a:t> </a:t>
            </a:r>
            <a:r>
              <a:rPr altLang="zh-CN" lang="en-US"/>
              <a:t>s</a:t>
            </a:r>
            <a:r>
              <a:rPr altLang="zh-CN" lang="en-US"/>
              <a:t>u</a:t>
            </a:r>
            <a:r>
              <a:rPr altLang="zh-CN" lang="en-US"/>
              <a:t> </a:t>
            </a:r>
            <a:r>
              <a:rPr altLang="zh-CN" lang="en-US"/>
              <a:t>m</a:t>
            </a:r>
            <a:r>
              <a:rPr altLang="zh-CN" lang="en-US"/>
              <a:t>a</a:t>
            </a:r>
            <a:r>
              <a:rPr altLang="zh-CN" lang="en-US"/>
              <a:t>m</a:t>
            </a:r>
            <a:r>
              <a:rPr altLang="en-US" lang="es-GT"/>
              <a:t>á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tenía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s</a:t>
            </a:r>
            <a:r>
              <a:rPr altLang="en-US" lang="en-US"/>
              <a:t>. 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as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práctica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i</a:t>
            </a:r>
            <a:r>
              <a:rPr altLang="en-US" lang="en-US"/>
              <a:t>a 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má</a:t>
            </a:r>
            <a:endParaRPr altLang="zh-CN" lang="en-US"/>
          </a:p>
          <a:p>
            <a:endParaRPr altLang="zh-CN" lang="en-US"/>
          </a:p>
          <a:p>
            <a:r>
              <a:rPr altLang="en-US" lang="en-US"/>
              <a:t>5</a:t>
            </a:r>
            <a:r>
              <a:rPr altLang="en-US" lang="en-US"/>
              <a:t>.</a:t>
            </a:r>
            <a:r>
              <a:rPr altLang="en-US" lang="en-US"/>
              <a:t>m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m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Cindy </a:t>
            </a:r>
            <a:r>
              <a:rPr altLang="en-US" lang="en-US"/>
              <a:t> </a:t>
            </a:r>
            <a:r>
              <a:rPr altLang="en-US" lang="en-US"/>
              <a:t>había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mado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unas 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s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c</a:t>
            </a:r>
            <a:r>
              <a:rPr altLang="en-US" lang="en-US"/>
              <a:t>r</a:t>
            </a:r>
            <a:r>
              <a:rPr altLang="en-US" lang="en-US"/>
              <a:t>itorio</a:t>
            </a:r>
            <a:r>
              <a:rPr altLang="en-US" lang="en-US"/>
              <a:t>.</a:t>
            </a:r>
            <a:endParaRPr altLang="zh-CN" lang="en-US"/>
          </a:p>
          <a:p>
            <a:endParaRPr altLang="zh-CN" lang="en-US"/>
          </a:p>
          <a:p>
            <a:r>
              <a:rPr altLang="en-US" lang="en-US"/>
              <a:t>6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Cindy </a:t>
            </a:r>
            <a:r>
              <a:rPr altLang="en-US" lang="en-US"/>
              <a:t>había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minado</a:t>
            </a:r>
            <a:r>
              <a:rPr altLang="en-US" lang="en-US"/>
              <a:t> </a:t>
            </a:r>
            <a:endParaRPr altLang="zh-CN" lang="en-US"/>
          </a:p>
          <a:p>
            <a:r>
              <a:rPr altLang="zh-CN" lang="en-US"/>
              <a:t> </a:t>
            </a:r>
            <a:r>
              <a:rPr altLang="zh-CN" lang="en-US"/>
              <a:t> </a:t>
            </a:r>
            <a:r>
              <a:rPr altLang="zh-CN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2023-08-29T14:57:51Z</dcterms:modified>
</cp:coreProperties>
</file>