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3" r:id="rId6"/>
    <p:sldId id="266" r:id="rId7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tableStyles" Target="tableStyles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máquina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empo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una </a:t>
            </a:r>
            <a:r>
              <a:rPr altLang="zh-CN" lang="en-US"/>
              <a:t>v</a:t>
            </a:r>
            <a:r>
              <a:rPr altLang="zh-CN" lang="en-US"/>
              <a:t>e</a:t>
            </a:r>
            <a:r>
              <a:rPr altLang="zh-CN" lang="en-US"/>
              <a:t>z</a:t>
            </a:r>
            <a:r>
              <a:rPr altLang="zh-CN" lang="en-US"/>
              <a:t> </a:t>
            </a:r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en-US" lang="es-GT"/>
              <a:t>ñ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Yeni</a:t>
            </a:r>
            <a:r>
              <a:rPr altLang="en-US" lang="en-US"/>
              <a:t> </a:t>
            </a:r>
            <a:r>
              <a:rPr altLang="en-US" lang="en-US"/>
              <a:t>que </a:t>
            </a:r>
            <a:r>
              <a:rPr altLang="en-US" lang="en-US"/>
              <a:t>tenía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máquina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tiempo</a:t>
            </a:r>
            <a:r>
              <a:rPr altLang="en-US" lang="en-US"/>
              <a:t> </a:t>
            </a:r>
            <a:r>
              <a:rPr altLang="en-US" lang="en-US"/>
              <a:t>que </a:t>
            </a:r>
            <a:r>
              <a:rPr altLang="en-US" lang="en-US"/>
              <a:t>lo</a:t>
            </a:r>
            <a:r>
              <a:rPr altLang="en-US" lang="en-US"/>
              <a:t> </a:t>
            </a:r>
            <a:r>
              <a:rPr altLang="en-US" lang="en-US"/>
              <a:t>consiguieron 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Dan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2</a:t>
            </a:r>
            <a:r>
              <a:rPr lang="en-US"/>
              <a:t>.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</a:t>
            </a:r>
            <a:r>
              <a:rPr lang="en-US"/>
              <a:t>o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enzó</a:t>
            </a:r>
            <a:r>
              <a:rPr lang="en-US"/>
              <a:t> </a:t>
            </a:r>
            <a:r>
              <a:rPr lang="en-US"/>
              <a:t>cuando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unt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comer</a:t>
            </a:r>
            <a:r>
              <a:rPr lang="en-US"/>
              <a:t> </a:t>
            </a:r>
            <a:r>
              <a:rPr lang="en-US"/>
              <a:t>brócoli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ca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ero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>
          <a:xfrm>
            <a:off x="509849" y="261195"/>
            <a:ext cx="7886700" cy="2852737"/>
          </a:xfrm>
        </p:spPr>
        <p:txBody>
          <a:bodyPr/>
          <a:p>
            <a:r>
              <a:rPr lang="en-US"/>
              <a:t>3</a:t>
            </a:r>
            <a:r>
              <a:rPr lang="en-US"/>
              <a:t>.</a:t>
            </a:r>
            <a:endParaRPr lang="es-GT"/>
          </a:p>
        </p:txBody>
      </p:sp>
      <p:sp>
        <p:nvSpPr>
          <p:cNvPr id="1048650" name=""/>
          <p:cNvSpPr>
            <a:spLocks noGrp="1"/>
          </p:cNvSpPr>
          <p:nvPr>
            <p:ph type="body" idx="1"/>
          </p:nvPr>
        </p:nvSpPr>
        <p:spPr>
          <a:xfrm>
            <a:off x="623888" y="3162161"/>
            <a:ext cx="7886700" cy="2927490"/>
          </a:xfrm>
        </p:spPr>
        <p:txBody>
          <a:bodyPr/>
          <a:p>
            <a:r>
              <a:rPr lang="en-US"/>
              <a:t>Y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quiero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papa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fi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ches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sería </a:t>
            </a:r>
            <a:r>
              <a:rPr lang="en-US"/>
              <a:t>b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"/>
          <p:cNvSpPr>
            <a:spLocks noGrp="1"/>
          </p:cNvSpPr>
          <p:nvPr>
            <p:ph type="title"/>
          </p:nvPr>
        </p:nvSpPr>
        <p:spPr>
          <a:xfrm>
            <a:off x="856806" y="4851399"/>
            <a:ext cx="7886700" cy="1325563"/>
          </a:xfrm>
        </p:spPr>
        <p:txBody>
          <a:bodyPr/>
          <a:p>
            <a:r>
              <a:rPr lang="en-US"/>
              <a:t>4</a:t>
            </a:r>
            <a:r>
              <a:rPr lang="en-US"/>
              <a:t>.</a:t>
            </a:r>
            <a:endParaRPr lang="es-GT"/>
          </a:p>
        </p:txBody>
      </p:sp>
      <p:sp>
        <p:nvSpPr>
          <p:cNvPr id="1048659" name="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US"/>
              <a:t>Que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u</a:t>
            </a:r>
            <a:r>
              <a:rPr lang="en-US"/>
              <a:t>eno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mí </a:t>
            </a:r>
            <a:endParaRPr lang="es-GT"/>
          </a:p>
        </p:txBody>
      </p:sp>
      <p:sp>
        <p:nvSpPr>
          <p:cNvPr id="1048660" name="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en-US"/>
              <a:t>Des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casa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Daniel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cerca </a:t>
            </a:r>
            <a:r>
              <a:rPr lang="en-US"/>
              <a:t>primero </a:t>
            </a:r>
            <a:r>
              <a:rPr lang="en-US"/>
              <a:t>tenía </a:t>
            </a:r>
            <a:r>
              <a:rPr lang="en-US"/>
              <a:t>he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tarea </a:t>
            </a:r>
            <a:endParaRPr lang="es-G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63" name="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es-GT"/>
          </a:p>
        </p:txBody>
      </p:sp>
      <p:sp>
        <p:nvSpPr>
          <p:cNvPr id="1048664" name="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2023-08-29T14:05:49Z</dcterms:modified>
</cp:coreProperties>
</file>