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tableStyles" Target="tableStyle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máquina</a:t>
            </a:r>
            <a:r>
              <a:rPr altLang="zh-CN" lang="en-US"/>
              <a:t> </a:t>
            </a:r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l</a:t>
            </a:r>
            <a:r>
              <a:rPr altLang="zh-CN" lang="en-US"/>
              <a:t> </a:t>
            </a:r>
            <a:r>
              <a:rPr altLang="zh-CN" lang="en-US"/>
              <a:t>t</a:t>
            </a:r>
            <a:r>
              <a:rPr altLang="zh-CN" lang="en-US"/>
              <a:t>iempo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altLang="zh-CN" lang="en-US"/>
              <a:t>.</a:t>
            </a:r>
            <a:endParaRPr altLang="zh-CN"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s-GT"/>
          </a:p>
        </p:txBody>
      </p:sp>
      <p:sp>
        <p:nvSpPr>
          <p:cNvPr id="1048664" name="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to</a:t>
            </a:r>
            <a:r>
              <a:rPr lang="en-US"/>
              <a:t> </a:t>
            </a:r>
            <a:r>
              <a:rPr lang="en-US"/>
              <a:t>sentí </a:t>
            </a:r>
            <a:r>
              <a:rPr lang="en-US"/>
              <a:t>g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l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.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o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apareció 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.</a:t>
            </a:r>
            <a:endParaRPr lang="es-GT"/>
          </a:p>
          <a:p>
            <a:r>
              <a:rPr lang="en-US"/>
              <a:t> </a:t>
            </a:r>
            <a:endParaRPr lang="es-G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s-GT"/>
          </a:p>
        </p:txBody>
      </p:sp>
      <p:sp>
        <p:nvSpPr>
          <p:cNvPr id="1048666" name="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p>
            <a:r>
              <a:rPr altLang="en-US" lang="es-GT"/>
              <a:t>¿</a:t>
            </a:r>
            <a:r>
              <a:rPr altLang="en-US" lang="en-US"/>
              <a:t>T</a:t>
            </a:r>
            <a:r>
              <a:rPr altLang="en-US" lang="en-US"/>
              <a:t>e</a:t>
            </a:r>
            <a:r>
              <a:rPr altLang="en-US" lang="en-US"/>
              <a:t>n</a:t>
            </a:r>
            <a:r>
              <a:rPr altLang="en-US" lang="en-US"/>
              <a:t>g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q</a:t>
            </a:r>
            <a:r>
              <a:rPr altLang="en-US" lang="en-US"/>
              <a:t>u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h</a:t>
            </a:r>
            <a:r>
              <a:rPr altLang="en-US" lang="en-US"/>
              <a:t>a</a:t>
            </a:r>
            <a:r>
              <a:rPr altLang="en-US" lang="en-US"/>
              <a:t>c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?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r</a:t>
            </a:r>
            <a:r>
              <a:rPr altLang="en-US" lang="en-US"/>
              <a:t>e</a:t>
            </a:r>
            <a:r>
              <a:rPr altLang="en-US" lang="en-US"/>
              <a:t>gunt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n</a:t>
            </a:r>
            <a:r>
              <a:rPr altLang="en-US" lang="en-US"/>
              <a:t>e</a:t>
            </a:r>
            <a:r>
              <a:rPr altLang="en-US" lang="en-US"/>
              <a:t>o</a:t>
            </a:r>
            <a:r>
              <a:rPr altLang="en-US" lang="en-US"/>
              <a:t>.</a:t>
            </a:r>
            <a:r>
              <a:rPr altLang="en-US" lang="en-US"/>
              <a:t> </a:t>
            </a:r>
            <a:r>
              <a:rPr altLang="en-US" lang="en-US"/>
              <a:t>T</a:t>
            </a:r>
            <a:r>
              <a:rPr altLang="en-US" lang="en-US"/>
              <a:t>e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r</a:t>
            </a:r>
            <a:r>
              <a:rPr altLang="en-US" lang="en-US"/>
              <a:t>e</a:t>
            </a:r>
            <a:r>
              <a:rPr altLang="en-US" lang="en-US"/>
              <a:t>s</a:t>
            </a:r>
            <a:r>
              <a:rPr altLang="en-US" lang="en-US"/>
              <a:t>p</a:t>
            </a:r>
            <a:r>
              <a:rPr altLang="en-US" lang="en-US"/>
              <a:t>e</a:t>
            </a:r>
            <a:r>
              <a:rPr altLang="en-US" lang="en-US"/>
              <a:t>to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o</a:t>
            </a:r>
            <a:r>
              <a:rPr altLang="en-US" lang="en-US"/>
              <a:t>r</a:t>
            </a:r>
            <a:r>
              <a:rPr altLang="en-US" lang="en-US"/>
              <a:t> </a:t>
            </a:r>
            <a:r>
              <a:rPr altLang="en-US" lang="en-US"/>
              <a:t>t</a:t>
            </a:r>
            <a:r>
              <a:rPr altLang="en-US" lang="en-US"/>
              <a:t>u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a</a:t>
            </a:r>
            <a:r>
              <a:rPr altLang="en-US" lang="en-US"/>
              <a:t>d</a:t>
            </a:r>
            <a:r>
              <a:rPr altLang="en-US" lang="en-US"/>
              <a:t>r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d</a:t>
            </a:r>
            <a:r>
              <a:rPr altLang="en-US" lang="en-US"/>
              <a:t>i</a:t>
            </a:r>
            <a:r>
              <a:rPr altLang="en-US" lang="en-US"/>
              <a:t>j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mamá </a:t>
            </a:r>
            <a:r>
              <a:rPr altLang="en-US" lang="en-US"/>
              <a:t>d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n</a:t>
            </a:r>
            <a:r>
              <a:rPr altLang="en-US" lang="en-US"/>
              <a:t>e</a:t>
            </a:r>
            <a:r>
              <a:rPr altLang="en-US" lang="en-US"/>
              <a:t>o</a:t>
            </a:r>
            <a:endParaRPr lang="es-G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s-GT"/>
          </a:p>
        </p:txBody>
      </p:sp>
      <p:sp>
        <p:nvSpPr>
          <p:cNvPr id="1048648" name="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en-US"/>
              <a:t>Todo comenzó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u</a:t>
            </a:r>
            <a:r>
              <a:rPr lang="en-US"/>
              <a:t>ando</a:t>
            </a:r>
            <a:r>
              <a:rPr lang="en-US"/>
              <a:t> </a:t>
            </a:r>
            <a:r>
              <a:rPr lang="en-US"/>
              <a:t>pregunté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agua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.</a:t>
            </a:r>
            <a:endParaRPr lang="es-G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s-GT"/>
          </a:p>
        </p:txBody>
      </p:sp>
      <p:sp>
        <p:nvSpPr>
          <p:cNvPr id="1048650" name="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en-US"/>
              <a:t>Decidí </a:t>
            </a:r>
            <a:r>
              <a:rPr lang="en-US"/>
              <a:t>i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Danie</a:t>
            </a:r>
            <a:r>
              <a:rPr lang="en-US"/>
              <a:t>l</a:t>
            </a:r>
            <a:r>
              <a:rPr lang="en-US"/>
              <a:t>.</a:t>
            </a:r>
            <a:r>
              <a:rPr lang="en-US"/>
              <a:t> </a:t>
            </a:r>
            <a:r>
              <a:rPr altLang="en-US" lang="es-GT"/>
              <a:t>Él vive </a:t>
            </a:r>
            <a:r>
              <a:rPr altLang="en-US" lang="en-US"/>
              <a:t>c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c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r</a:t>
            </a:r>
            <a:r>
              <a:rPr altLang="en-US" lang="en-US"/>
              <a:t>i</a:t>
            </a:r>
            <a:r>
              <a:rPr altLang="en-US" lang="en-US"/>
              <a:t>m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d</a:t>
            </a:r>
            <a:r>
              <a:rPr altLang="en-US" lang="en-US"/>
              <a:t>e</a:t>
            </a:r>
            <a:r>
              <a:rPr altLang="en-US" lang="en-US"/>
              <a:t>b</a:t>
            </a:r>
            <a:r>
              <a:rPr altLang="en-US" lang="en-US"/>
              <a:t>e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r</a:t>
            </a:r>
            <a:r>
              <a:rPr altLang="en-US" lang="en-US"/>
              <a:t>a</a:t>
            </a:r>
            <a:r>
              <a:rPr altLang="en-US" lang="en-US"/>
              <a:t>cticar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l</a:t>
            </a:r>
            <a:r>
              <a:rPr altLang="en-US" lang="en-US"/>
              <a:t> </a:t>
            </a:r>
            <a:r>
              <a:rPr altLang="en-US" lang="en-US"/>
              <a:t>p</a:t>
            </a:r>
            <a:r>
              <a:rPr altLang="en-US" lang="en-US"/>
              <a:t>i</a:t>
            </a:r>
            <a:r>
              <a:rPr altLang="en-US" lang="en-US"/>
              <a:t>a</a:t>
            </a:r>
            <a:r>
              <a:rPr altLang="en-US" lang="en-US"/>
              <a:t>n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h</a:t>
            </a:r>
            <a:r>
              <a:rPr altLang="en-US" lang="en-US"/>
              <a:t>a</a:t>
            </a:r>
            <a:r>
              <a:rPr altLang="en-US" lang="en-US"/>
              <a:t>c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 </a:t>
            </a:r>
            <a:r>
              <a:rPr altLang="en-US" lang="en-US"/>
              <a:t>l</a:t>
            </a:r>
            <a:r>
              <a:rPr altLang="en-US" lang="en-US"/>
              <a:t>a</a:t>
            </a:r>
            <a:r>
              <a:rPr altLang="en-US" lang="en-US"/>
              <a:t> </a:t>
            </a:r>
            <a:r>
              <a:rPr altLang="en-US" lang="en-US"/>
              <a:t>t</a:t>
            </a:r>
            <a:r>
              <a:rPr altLang="en-US" lang="en-US"/>
              <a:t>a</a:t>
            </a:r>
            <a:r>
              <a:rPr altLang="en-US" lang="en-US"/>
              <a:t>r</a:t>
            </a:r>
            <a:r>
              <a:rPr altLang="en-US" lang="en-US"/>
              <a:t>ea</a:t>
            </a:r>
            <a:r>
              <a:rPr altLang="en-US" lang="en-US"/>
              <a:t>.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lang="en-US"/>
              <a:t> </a:t>
            </a:r>
            <a:r>
              <a:rPr lang="en-US"/>
              <a:t> </a:t>
            </a:r>
            <a:endParaRPr lang="es-G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s-GT"/>
          </a:p>
        </p:txBody>
      </p:sp>
      <p:sp>
        <p:nvSpPr>
          <p:cNvPr id="1048652" name="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en-US"/>
              <a:t>Y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empo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v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v</a:t>
            </a:r>
            <a:r>
              <a:rPr lang="en-US"/>
              <a:t>i</a:t>
            </a:r>
            <a:r>
              <a:rPr lang="en-US"/>
              <a:t>d</a:t>
            </a:r>
            <a:r>
              <a:rPr lang="en-US"/>
              <a:t>a</a:t>
            </a:r>
            <a:r>
              <a:rPr lang="en-US"/>
              <a:t>.</a:t>
            </a:r>
            <a:endParaRPr lang="es-GT"/>
          </a:p>
          <a:p>
            <a:r>
              <a:rPr lang="en-US"/>
              <a:t>Y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u</a:t>
            </a:r>
            <a:r>
              <a:rPr lang="en-US"/>
              <a:t>i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Daniel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g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.</a:t>
            </a:r>
            <a:endParaRPr lang="es-GT"/>
          </a:p>
          <a:p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endParaRPr lang="es-G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s-GT"/>
          </a:p>
        </p:txBody>
      </p:sp>
      <p:sp>
        <p:nvSpPr>
          <p:cNvPr id="1048654" name="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en-US"/>
              <a:t>U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a</a:t>
            </a:r>
            <a:r>
              <a:rPr lang="en-US"/>
              <a:t>l</a:t>
            </a:r>
            <a:r>
              <a:rPr lang="en-US"/>
              <a:t>u</a:t>
            </a:r>
            <a:r>
              <a:rPr lang="en-US"/>
              <a:t>d</a:t>
            </a:r>
            <a:r>
              <a:rPr lang="en-US"/>
              <a:t>o</a:t>
            </a:r>
            <a:r>
              <a:rPr lang="en-US"/>
              <a:t>.</a:t>
            </a:r>
            <a:endParaRPr lang="es-GT"/>
          </a:p>
          <a:p>
            <a:r>
              <a:rPr lang="en-US"/>
              <a:t>M</a:t>
            </a:r>
            <a:r>
              <a:rPr lang="en-US"/>
              <a:t>i</a:t>
            </a:r>
            <a:r>
              <a:rPr lang="en-US"/>
              <a:t> </a:t>
            </a:r>
            <a:r>
              <a:rPr lang="en-US"/>
              <a:t>nombre 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neo </a:t>
            </a:r>
            <a:r>
              <a:rPr lang="en-US"/>
              <a:t>di</a:t>
            </a:r>
            <a:r>
              <a:rPr lang="en-US"/>
              <a:t>j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par</a:t>
            </a:r>
            <a:r>
              <a:rPr lang="en-US"/>
              <a:t>e</a:t>
            </a:r>
            <a:r>
              <a:rPr lang="en-US"/>
              <a:t>c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i</a:t>
            </a:r>
            <a:r>
              <a:rPr altLang="en-US" lang="es-GT"/>
              <a:t>ñ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común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c</a:t>
            </a:r>
            <a:r>
              <a:rPr altLang="en-US" lang="en-US"/>
              <a:t>orriente</a:t>
            </a:r>
            <a:r>
              <a:rPr altLang="en-US" lang="en-US"/>
              <a:t>.</a:t>
            </a:r>
            <a:r>
              <a:rPr lang="en-US"/>
              <a:t> </a:t>
            </a:r>
            <a:endParaRPr lang="es-G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s-GT"/>
          </a:p>
        </p:txBody>
      </p:sp>
      <p:sp>
        <p:nvSpPr>
          <p:cNvPr id="1048656" name="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en-US"/>
              <a:t>D</a:t>
            </a:r>
            <a:r>
              <a:rPr lang="en-US"/>
              <a:t>e</a:t>
            </a:r>
            <a:r>
              <a:rPr lang="en-US"/>
              <a:t>d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vendiste </a:t>
            </a:r>
            <a:r>
              <a:rPr lang="en-US"/>
              <a:t>p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g</a:t>
            </a:r>
            <a:r>
              <a:rPr lang="en-US"/>
              <a:t>u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expliqué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d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.</a:t>
            </a:r>
            <a:endParaRPr lang="es-GT"/>
          </a:p>
          <a:p>
            <a:r>
              <a:rPr lang="en-US"/>
              <a:t> </a:t>
            </a:r>
            <a:endParaRPr lang="es-G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s-GT"/>
          </a:p>
        </p:txBody>
      </p:sp>
      <p:sp>
        <p:nvSpPr>
          <p:cNvPr id="1048658" name="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en-US"/>
              <a:t>Conocí 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padres 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o</a:t>
            </a:r>
            <a:r>
              <a:rPr lang="en-US"/>
              <a:t>.</a:t>
            </a:r>
            <a:r>
              <a:rPr lang="en-US"/>
              <a:t> </a:t>
            </a:r>
            <a:endParaRPr lang="es-GT"/>
          </a:p>
          <a:p>
            <a:r>
              <a:rPr lang="en-US"/>
              <a:t>N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cent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.</a:t>
            </a:r>
            <a:r>
              <a:rPr lang="en-US"/>
              <a:t> </a:t>
            </a:r>
            <a:endParaRPr lang="es-G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s-GT"/>
          </a:p>
        </p:txBody>
      </p:sp>
      <p:sp>
        <p:nvSpPr>
          <p:cNvPr id="1048660" name="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en-US"/>
              <a:t>E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onces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padre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j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e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Débora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practicar </a:t>
            </a:r>
            <a:endParaRPr lang="es-GT"/>
          </a:p>
          <a:p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p</a:t>
            </a:r>
            <a:r>
              <a:rPr lang="en-US"/>
              <a:t>i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a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t</a:t>
            </a:r>
            <a:r>
              <a:rPr lang="en-US"/>
              <a:t>r</a:t>
            </a:r>
            <a:r>
              <a:rPr lang="en-US"/>
              <a:t>m</a:t>
            </a:r>
            <a:r>
              <a:rPr lang="en-US"/>
              <a:t>b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.</a:t>
            </a:r>
            <a:endParaRPr lang="es-G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s-GT"/>
          </a:p>
        </p:txBody>
      </p:sp>
      <p:sp>
        <p:nvSpPr>
          <p:cNvPr id="1048662" name="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en-US"/>
              <a:t>C</a:t>
            </a:r>
            <a:r>
              <a:rPr lang="en-US"/>
              <a:t>u</a:t>
            </a:r>
            <a:r>
              <a:rPr lang="en-US"/>
              <a:t>ando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i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u</a:t>
            </a:r>
            <a:r>
              <a:rPr lang="en-US"/>
              <a:t>enta</a:t>
            </a:r>
            <a:r>
              <a:rPr lang="en-US"/>
              <a:t>,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g</a:t>
            </a:r>
            <a:r>
              <a:rPr lang="en-US"/>
              <a:t>r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o</a:t>
            </a:r>
            <a:r>
              <a:rPr lang="en-US"/>
              <a:t>.</a:t>
            </a:r>
            <a:endParaRPr lang="es-GT"/>
          </a:p>
          <a:p>
            <a:r>
              <a:rPr lang="en-US"/>
              <a:t>UF </a:t>
            </a:r>
            <a:r>
              <a:rPr lang="en-US"/>
              <a:t>q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conte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r</a:t>
            </a:r>
            <a:r>
              <a:rPr lang="en-US"/>
              <a:t> </a:t>
            </a:r>
            <a:r>
              <a:rPr lang="en-US"/>
              <a:t>aquí.</a:t>
            </a:r>
            <a:r>
              <a:rPr lang="en-US"/>
              <a:t> </a:t>
            </a:r>
            <a:r>
              <a:rPr lang="en-US"/>
              <a:t> </a:t>
            </a:r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2023-08-29T15:19:18Z</dcterms:modified>
</cp:coreProperties>
</file>