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máquina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iempo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.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64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to</a:t>
            </a:r>
            <a:r>
              <a:rPr lang="en-US"/>
              <a:t> </a:t>
            </a:r>
            <a:r>
              <a:rPr lang="en-US"/>
              <a:t>sentí 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apareció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.</a:t>
            </a:r>
            <a:endParaRPr lang="es-GT"/>
          </a:p>
          <a:p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66" name="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r>
              <a:rPr altLang="en-US" lang="es-GT"/>
              <a:t>¿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g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q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?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gunt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o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s</a:t>
            </a:r>
            <a:r>
              <a:rPr altLang="en-US" lang="en-US"/>
              <a:t>p</a:t>
            </a:r>
            <a:r>
              <a:rPr altLang="en-US" lang="en-US"/>
              <a:t>e</a:t>
            </a:r>
            <a:r>
              <a:rPr altLang="en-US" lang="en-US"/>
              <a:t>to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o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u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a</a:t>
            </a:r>
            <a:r>
              <a:rPr altLang="en-US" lang="en-US"/>
              <a:t>d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j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mamá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o</a:t>
            </a:r>
            <a:endParaRPr lang="es-G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Todo comenzó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ando</a:t>
            </a:r>
            <a:r>
              <a:rPr lang="en-US"/>
              <a:t> </a:t>
            </a:r>
            <a:r>
              <a:rPr lang="en-US"/>
              <a:t>pregunté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agua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.</a:t>
            </a:r>
            <a:endParaRPr lang="es-G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0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Decidí 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</a:t>
            </a:r>
            <a:r>
              <a:rPr lang="en-US"/>
              <a:t>l</a:t>
            </a:r>
            <a:r>
              <a:rPr lang="en-US"/>
              <a:t>.</a:t>
            </a:r>
            <a:r>
              <a:rPr lang="en-US"/>
              <a:t> </a:t>
            </a:r>
            <a:r>
              <a:rPr altLang="en-US" lang="es-GT"/>
              <a:t>Él vive 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c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i</a:t>
            </a:r>
            <a:r>
              <a:rPr altLang="en-US" lang="en-US"/>
              <a:t>m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d</a:t>
            </a:r>
            <a:r>
              <a:rPr altLang="en-US" lang="en-US"/>
              <a:t>e</a:t>
            </a:r>
            <a:r>
              <a:rPr altLang="en-US" lang="en-US"/>
              <a:t>b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r</a:t>
            </a:r>
            <a:r>
              <a:rPr altLang="en-US" lang="en-US"/>
              <a:t>a</a:t>
            </a:r>
            <a:r>
              <a:rPr altLang="en-US" lang="en-US"/>
              <a:t>cticar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l</a:t>
            </a:r>
            <a:r>
              <a:rPr altLang="en-US" lang="en-US"/>
              <a:t> </a:t>
            </a:r>
            <a:r>
              <a:rPr altLang="en-US" lang="en-US"/>
              <a:t>p</a:t>
            </a:r>
            <a:r>
              <a:rPr altLang="en-US" lang="en-US"/>
              <a:t>i</a:t>
            </a:r>
            <a:r>
              <a:rPr altLang="en-US" lang="en-US"/>
              <a:t>a</a:t>
            </a:r>
            <a:r>
              <a:rPr altLang="en-US" lang="en-US"/>
              <a:t>n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h</a:t>
            </a:r>
            <a:r>
              <a:rPr altLang="en-US" lang="en-US"/>
              <a:t>a</a:t>
            </a:r>
            <a:r>
              <a:rPr altLang="en-US" lang="en-US"/>
              <a:t>c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a</a:t>
            </a:r>
            <a:r>
              <a:rPr altLang="en-US" lang="en-US"/>
              <a:t>r</a:t>
            </a:r>
            <a:r>
              <a:rPr altLang="en-US" lang="en-US"/>
              <a:t>ea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2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empo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.</a:t>
            </a:r>
            <a:endParaRPr lang="es-GT"/>
          </a:p>
          <a:p>
            <a:r>
              <a:rPr lang="en-US"/>
              <a:t>Y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Daniel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.</a:t>
            </a:r>
            <a:endParaRPr lang="es-GT"/>
          </a:p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4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.</a:t>
            </a:r>
            <a:endParaRPr lang="es-GT"/>
          </a:p>
          <a:p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nombre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neo </a:t>
            </a:r>
            <a:r>
              <a:rPr lang="en-US"/>
              <a:t>di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par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</a:t>
            </a:r>
            <a:r>
              <a:rPr altLang="en-US" lang="es-GT"/>
              <a:t>ñ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común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c</a:t>
            </a:r>
            <a:r>
              <a:rPr altLang="en-US" lang="en-US"/>
              <a:t>orriente</a:t>
            </a:r>
            <a:r>
              <a:rPr altLang="en-US" lang="en-US"/>
              <a:t>.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6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vendiste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expliqué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.</a:t>
            </a:r>
            <a:endParaRPr lang="es-GT"/>
          </a:p>
          <a:p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58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Conocí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padres 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.</a:t>
            </a:r>
            <a:r>
              <a:rPr lang="en-US"/>
              <a:t> </a:t>
            </a:r>
            <a:endParaRPr lang="es-GT"/>
          </a:p>
          <a:p>
            <a:r>
              <a:rPr lang="en-US"/>
              <a:t>N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cent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.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60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onces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padre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Débora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practicar </a:t>
            </a:r>
            <a:endParaRPr lang="es-GT"/>
          </a:p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.</a:t>
            </a:r>
            <a:endParaRPr lang="es-G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s-GT"/>
          </a:p>
        </p:txBody>
      </p:sp>
      <p:sp>
        <p:nvSpPr>
          <p:cNvPr id="1048662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u</a:t>
            </a:r>
            <a:r>
              <a:rPr lang="en-US"/>
              <a:t>ando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enta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.</a:t>
            </a:r>
            <a:endParaRPr lang="es-GT"/>
          </a:p>
          <a:p>
            <a:r>
              <a:rPr lang="en-US"/>
              <a:t>UF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conte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aquí.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2023-08-29T15:19:18Z</dcterms:modified>
</cp:coreProperties>
</file>