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1" r:id="rId3"/>
    <p:sldId id="263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iño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j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y</a:t>
            </a:r>
            <a:r>
              <a:rPr lang="en-US"/>
              <a:t>e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puerqui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muy</a:t>
            </a:r>
            <a:r>
              <a:rPr lang="en-US"/>
              <a:t> contento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di</a:t>
            </a:r>
            <a:r>
              <a:rPr lang="en-US"/>
              <a:t>j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niño</a:t>
            </a:r>
            <a:r>
              <a:rPr lang="en-US"/>
              <a:t> </a:t>
            </a:r>
            <a:r>
              <a:rPr lang="en-US"/>
              <a:t>subio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traba</a:t>
            </a:r>
            <a:r>
              <a:rPr lang="en-US"/>
              <a:t> </a:t>
            </a:r>
            <a:r>
              <a:rPr altLang="en-US" lang="en-US"/>
              <a:t>d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 </a:t>
            </a:r>
            <a:r>
              <a:rPr altLang="en-US" lang="en-US"/>
              <a:t>y</a:t>
            </a:r>
            <a:r>
              <a:rPr altLang="en-US" lang="en-US"/>
              <a:t> 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b</a:t>
            </a:r>
            <a:r>
              <a:rPr altLang="en-US" lang="en-US"/>
              <a:t>i</a:t>
            </a:r>
            <a:r>
              <a:rPr altLang="en-US" lang="en-US"/>
              <a:t> </a:t>
            </a:r>
            <a:r>
              <a:rPr altLang="en-US" lang="en-US"/>
              <a:t>e</a:t>
            </a:r>
            <a:r>
              <a:rPr altLang="en-US" lang="en-US"/>
              <a:t>r</a:t>
            </a:r>
            <a:r>
              <a:rPr altLang="en-US" lang="en-US"/>
              <a:t>o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e</a:t>
            </a:r>
            <a:r>
              <a:rPr altLang="en-US" lang="en-US"/>
              <a:t>liz</a:t>
            </a:r>
            <a:r>
              <a:rPr altLang="en-US" lang="en-US"/>
              <a:t> </a:t>
            </a:r>
            <a:r>
              <a:rPr altLang="en-US" lang="en-US"/>
              <a:t>f</a:t>
            </a:r>
            <a:r>
              <a:rPr altLang="en-US" lang="en-US"/>
              <a:t>i</a:t>
            </a:r>
            <a:r>
              <a:rPr altLang="en-US" lang="en-US"/>
              <a:t>n</a:t>
            </a:r>
            <a:r>
              <a:rPr altLang="en-US" lang="en-US"/>
              <a:t> </a:t>
            </a:r>
            <a:r>
              <a:rPr lang="en-US"/>
              <a:t> </a:t>
            </a: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8196G</dc:creator>
  <dcterms:created xsi:type="dcterms:W3CDTF">2015-05-12T21:30:45Z</dcterms:created>
  <dcterms:modified xsi:type="dcterms:W3CDTF">2024-08-01T02:55:11Z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3198e1dca09342dea95c2844b1d5cbb5</vt:lpwstr>
  </property>
</Properties>
</file>