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1" r:id="rId3"/>
    <p:sldId id="263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m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a</a:t>
            </a:r>
            <a:r>
              <a:rPr lang="en-US"/>
              <a:t>s</a:t>
            </a:r>
            <a:endParaRPr lang="es-GT"/>
          </a:p>
        </p:txBody>
      </p:sp>
      <p:sp>
        <p:nvSpPr>
          <p:cNvPr id="1048648" name=""/>
          <p:cNvSpPr>
            <a:spLocks noGrp="1"/>
          </p:cNvSpPr>
          <p:nvPr>
            <p:ph idx="1"/>
          </p:nvPr>
        </p:nvSpPr>
        <p:spPr/>
        <p:txBody>
          <a:bodyPr/>
          <a:p>
            <a:pPr indent="0" marL="0">
              <a:buNone/>
            </a:pP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</a:t>
            </a:r>
            <a:r>
              <a:rPr lang="en-US"/>
              <a:t>iño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m</a:t>
            </a:r>
            <a:r>
              <a:rPr lang="en-US"/>
              <a:t>a</a:t>
            </a:r>
            <a:r>
              <a:rPr lang="en-US"/>
              <a:t>j</a:t>
            </a:r>
            <a:r>
              <a:rPr lang="en-US"/>
              <a:t>i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b</a:t>
            </a:r>
            <a:r>
              <a:rPr lang="en-US"/>
              <a:t>i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h</a:t>
            </a:r>
            <a:r>
              <a:rPr lang="en-US"/>
              <a:t>o</a:t>
            </a:r>
            <a:r>
              <a:rPr lang="en-US"/>
              <a:t>j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d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f</a:t>
            </a:r>
            <a:r>
              <a:rPr lang="en-US"/>
              <a:t>r</a:t>
            </a:r>
            <a:r>
              <a:rPr lang="en-US"/>
              <a:t>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r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y</a:t>
            </a:r>
            <a:r>
              <a:rPr lang="en-US"/>
              <a:t>e</a:t>
            </a:r>
            <a:r>
              <a:rPr lang="en-US"/>
              <a:t>b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puerqui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muy</a:t>
            </a:r>
            <a:r>
              <a:rPr lang="en-US"/>
              <a:t> contento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l</a:t>
            </a:r>
            <a:r>
              <a:rPr lang="en-US"/>
              <a:t>e</a:t>
            </a:r>
            <a:r>
              <a:rPr lang="en-US"/>
              <a:t>di</a:t>
            </a:r>
            <a:r>
              <a:rPr lang="en-US"/>
              <a:t>j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s</a:t>
            </a:r>
            <a:r>
              <a:rPr lang="en-US"/>
              <a:t>u</a:t>
            </a:r>
            <a:r>
              <a:rPr lang="en-US"/>
              <a:t> </a:t>
            </a:r>
            <a:r>
              <a:rPr lang="en-US"/>
              <a:t> 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a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t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a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 </a:t>
            </a:r>
            <a:r>
              <a:rPr lang="en-US"/>
              <a:t>t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l</a:t>
            </a:r>
            <a:r>
              <a:rPr lang="en-US"/>
              <a:t> </a:t>
            </a:r>
            <a:r>
              <a:rPr lang="en-US"/>
              <a:t>niño</a:t>
            </a:r>
            <a:r>
              <a:rPr lang="en-US"/>
              <a:t> </a:t>
            </a:r>
            <a:r>
              <a:rPr lang="en-US"/>
              <a:t>subio</a:t>
            </a:r>
            <a:r>
              <a:rPr lang="en-US"/>
              <a:t> </a:t>
            </a:r>
            <a:r>
              <a:rPr lang="en-US"/>
              <a:t>o</a:t>
            </a:r>
            <a:r>
              <a:rPr lang="en-US"/>
              <a:t>t</a:t>
            </a:r>
            <a:r>
              <a:rPr lang="en-US"/>
              <a:t>r</a:t>
            </a:r>
            <a:r>
              <a:rPr lang="en-US"/>
              <a:t>a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s</a:t>
            </a:r>
            <a:r>
              <a:rPr lang="en-US"/>
              <a:t> </a:t>
            </a:r>
            <a:r>
              <a:rPr lang="en-US"/>
              <a:t>y</a:t>
            </a:r>
            <a:r>
              <a:rPr lang="en-US"/>
              <a:t> </a:t>
            </a:r>
            <a:r>
              <a:rPr lang="en-US"/>
              <a:t>s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traba</a:t>
            </a:r>
            <a:r>
              <a:rPr lang="en-US"/>
              <a:t> </a:t>
            </a:r>
            <a:r>
              <a:rPr altLang="en-US" lang="en-US"/>
              <a:t>d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 </a:t>
            </a:r>
            <a:r>
              <a:rPr altLang="en-US" lang="en-US"/>
              <a:t>y</a:t>
            </a:r>
            <a:r>
              <a:rPr altLang="en-US" lang="en-US"/>
              <a:t> 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b</a:t>
            </a:r>
            <a:r>
              <a:rPr altLang="en-US" lang="en-US"/>
              <a:t>i</a:t>
            </a:r>
            <a:r>
              <a:rPr altLang="en-US" lang="en-US"/>
              <a:t> </a:t>
            </a:r>
            <a:r>
              <a:rPr altLang="en-US" lang="en-US"/>
              <a:t>e</a:t>
            </a:r>
            <a:r>
              <a:rPr altLang="en-US" lang="en-US"/>
              <a:t>r</a:t>
            </a:r>
            <a:r>
              <a:rPr altLang="en-US" lang="en-US"/>
              <a:t>o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e</a:t>
            </a:r>
            <a:r>
              <a:rPr altLang="en-US" lang="en-US"/>
              <a:t>liz</a:t>
            </a:r>
            <a:r>
              <a:rPr altLang="en-US" lang="en-US"/>
              <a:t> </a:t>
            </a:r>
            <a:r>
              <a:rPr altLang="en-US" lang="en-US"/>
              <a:t>f</a:t>
            </a:r>
            <a:r>
              <a:rPr altLang="en-US" lang="en-US"/>
              <a:t>i</a:t>
            </a:r>
            <a:r>
              <a:rPr altLang="en-US" lang="en-US"/>
              <a:t>n</a:t>
            </a:r>
            <a:r>
              <a:rPr altLang="en-US" lang="en-US"/>
              <a:t> </a:t>
            </a:r>
            <a:r>
              <a:rPr lang="en-US"/>
              <a:t> </a:t>
            </a:r>
            <a:endParaRPr lang="es-G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8196G</dc:creator>
  <dcterms:created xsi:type="dcterms:W3CDTF">2015-05-12T21:30:45Z</dcterms:created>
  <dcterms:modified xsi:type="dcterms:W3CDTF">2024-08-01T02:55:11Z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3198e1dca09342dea95c2844b1d5cbb5</vt:lpwstr>
  </property>
</Properties>
</file>