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7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 </a:t>
            </a:r>
            <a:r>
              <a:rPr lang="en-US"/>
              <a:t>1</a:t>
            </a:r>
            <a:endParaRPr lang="es-GT"/>
          </a:p>
        </p:txBody>
      </p:sp>
      <p:sp>
        <p:nvSpPr>
          <p:cNvPr id="1048599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emáticas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os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resta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división</a:t>
            </a:r>
            <a:endParaRPr lang="es-GT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2</a:t>
            </a:r>
            <a:r>
              <a:rPr lang="en-US"/>
              <a:t> </a:t>
            </a:r>
            <a:r>
              <a:rPr lang="en-US"/>
              <a:t>traba</a:t>
            </a:r>
            <a:r>
              <a:rPr lang="en-US"/>
              <a:t>jamos </a:t>
            </a:r>
            <a:r>
              <a:rPr lang="en-US"/>
              <a:t>verbos </a:t>
            </a:r>
            <a:endParaRPr lang="es-GT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n </a:t>
            </a:r>
            <a:r>
              <a:rPr lang="en-US"/>
              <a:t>k</a:t>
            </a:r>
            <a:r>
              <a:rPr lang="en-US"/>
              <a:t>a</a:t>
            </a:r>
            <a:r>
              <a:rPr lang="en-US"/>
              <a:t>q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i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y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jamos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abese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de</a:t>
            </a:r>
            <a:r>
              <a:rPr lang="en-US"/>
              <a:t>ma</a:t>
            </a:r>
            <a:r>
              <a:rPr lang="en-US"/>
              <a:t>y</a:t>
            </a:r>
            <a:r>
              <a:rPr lang="en-US"/>
              <a:t>a</a:t>
            </a:r>
            <a:endParaRPr lang="es-GT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carteles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temas </a:t>
            </a:r>
            <a:r>
              <a:rPr lang="en-US"/>
              <a:t>de 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 </a:t>
            </a:r>
            <a:endParaRPr lang="es-GT"/>
          </a:p>
          <a:p>
            <a:pPr indent="0" marL="0">
              <a:buNone/>
            </a:pP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x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sión 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tística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trabajamos </a:t>
            </a:r>
            <a:r>
              <a:rPr lang="en-US"/>
              <a:t>el </a:t>
            </a:r>
            <a:r>
              <a:rPr lang="en-US"/>
              <a:t>Reino </a:t>
            </a:r>
            <a:r>
              <a:rPr lang="en-US"/>
              <a:t>de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res </a:t>
            </a:r>
            <a:endParaRPr lang="es-G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D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br>
              <a:rPr lang="en-US"/>
            </a:br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y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ase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L2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kaqchiquel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inglés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j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altLang="en-US" lang="en-US"/>
              <a:t>l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f</a:t>
            </a:r>
            <a:r>
              <a:rPr altLang="en-US" lang="en-US"/>
              <a:t>i</a:t>
            </a:r>
            <a:r>
              <a:rPr altLang="en-US" lang="en-US"/>
              <a:t>a</a:t>
            </a:r>
            <a:endParaRPr lang="es-G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4</a:t>
            </a:r>
            <a:endParaRPr lang="es-GT"/>
          </a:p>
        </p:txBody>
      </p:sp>
      <p:sp>
        <p:nvSpPr>
          <p:cNvPr id="1048587" name="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1667" lnSpcReduction="20000"/>
          </a:bodyPr>
          <a:p>
            <a:endParaRPr lang="es-GT"/>
          </a:p>
          <a:p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g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L2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trabajamos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es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t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de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isimo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corimo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j</a:t>
            </a:r>
            <a:r>
              <a:rPr lang="en-US"/>
              <a:t>u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pelo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5</a:t>
            </a:r>
            <a:endParaRPr lang="es-GT"/>
          </a:p>
        </p:txBody>
      </p:sp>
      <p:sp>
        <p:nvSpPr>
          <p:cNvPr id="1048652" name="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tablet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tare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ise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ajo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mefui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l 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primas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amicas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comer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comi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altLang="en-US" lang="es-GT"/>
              <a:t>ñ</a:t>
            </a:r>
            <a:r>
              <a:rPr altLang="en-US" lang="en-US"/>
              <a:t>u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m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casa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j</a:t>
            </a:r>
            <a:r>
              <a:rPr altLang="en-US" lang="en-US"/>
              <a:t>u</a:t>
            </a:r>
            <a:r>
              <a:rPr altLang="en-US" lang="en-US"/>
              <a:t>g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oco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ayu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t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m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b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b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t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dormimo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clas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sol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8196G</dc:creator>
  <dcterms:created xsi:type="dcterms:W3CDTF">2015-05-14T09:30:45Z</dcterms:created>
  <dcterms:modified xsi:type="dcterms:W3CDTF">2024-08-05T02:10:59Z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c80e831dfab74b17812ff672730ddfee</vt:lpwstr>
  </property>
</Properties>
</file>