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3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3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h</a:t>
            </a:r>
            <a:r>
              <a:rPr lang="en-US"/>
              <a:t>o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i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matemática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terminé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rábano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b</a:t>
            </a:r>
            <a:r>
              <a:rPr lang="en-US"/>
              <a:t>o</a:t>
            </a:r>
            <a:r>
              <a:rPr lang="en-US"/>
              <a:t>y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cuando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y entramos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  <a:p>
            <a:pPr indent="0" marL="0">
              <a:buNone/>
            </a:pP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2015-05-12T21:30:45Z</dcterms:created>
  <dcterms:modified xsi:type="dcterms:W3CDTF">2023-06-21T17:39:49Z</dcterms:modified>
</cp:coreProperties>
</file>