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8" r:id="rId4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tableStyles" Target="tableStyles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/>
          <a:p>
            <a:r>
              <a:rPr altLang="zh-CN" lang="en-US"/>
              <a:t>D</a:t>
            </a:r>
            <a:r>
              <a:rPr altLang="zh-CN" lang="en-US"/>
              <a:t>i</a:t>
            </a:r>
            <a:r>
              <a:rPr altLang="zh-CN" lang="en-US"/>
              <a:t>a</a:t>
            </a:r>
            <a:r>
              <a:rPr altLang="zh-CN" lang="en-US"/>
              <a:t>r</a:t>
            </a:r>
            <a:r>
              <a:rPr altLang="zh-CN" lang="en-US"/>
              <a:t>i</a:t>
            </a:r>
            <a:r>
              <a:rPr altLang="zh-CN" lang="en-US"/>
              <a:t>o</a:t>
            </a:r>
            <a:r>
              <a:rPr altLang="zh-CN" lang="en-US"/>
              <a:t> </a:t>
            </a:r>
            <a:r>
              <a:rPr altLang="zh-CN" lang="en-US"/>
              <a:t>3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D</a:t>
            </a:r>
            <a:r>
              <a:rPr lang="en-US"/>
              <a:t>i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3</a:t>
            </a:r>
            <a:endParaRPr lang="es-GT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lang="en-US"/>
              <a:t>h</a:t>
            </a:r>
            <a:r>
              <a:rPr lang="en-US"/>
              <a:t>o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h</a:t>
            </a:r>
            <a:r>
              <a:rPr lang="en-US"/>
              <a:t>i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matemática </a:t>
            </a:r>
            <a:r>
              <a:rPr lang="en-US"/>
              <a:t>s</a:t>
            </a:r>
            <a:r>
              <a:rPr lang="en-US"/>
              <a:t>u</a:t>
            </a:r>
            <a:r>
              <a:rPr lang="en-US"/>
              <a:t>m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f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c</a:t>
            </a:r>
            <a:r>
              <a:rPr lang="en-US"/>
              <a:t>c</a:t>
            </a:r>
            <a:r>
              <a:rPr lang="en-US"/>
              <a:t>i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terminé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s</a:t>
            </a:r>
            <a:r>
              <a:rPr lang="en-US"/>
              <a:t>a</a:t>
            </a:r>
            <a:r>
              <a:rPr lang="en-US"/>
              <a:t>l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o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r</a:t>
            </a:r>
            <a:r>
              <a:rPr lang="en-US"/>
              <a:t>e</a:t>
            </a:r>
            <a:r>
              <a:rPr lang="en-US"/>
              <a:t>o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d</a:t>
            </a:r>
            <a:r>
              <a:rPr lang="en-US"/>
              <a:t>i</a:t>
            </a:r>
            <a:r>
              <a:rPr lang="en-US"/>
              <a:t>e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o</a:t>
            </a:r>
            <a:r>
              <a:rPr lang="en-US"/>
              <a:t>s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d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rábano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e</a:t>
            </a:r>
            <a:r>
              <a:rPr lang="en-US"/>
              <a:t>b</a:t>
            </a:r>
            <a:r>
              <a:rPr lang="en-US"/>
              <a:t>o</a:t>
            </a:r>
            <a:r>
              <a:rPr lang="en-US"/>
              <a:t>y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y</a:t>
            </a:r>
            <a:r>
              <a:rPr lang="en-US"/>
              <a:t> </a:t>
            </a:r>
            <a:r>
              <a:rPr lang="en-US"/>
              <a:t>cuando </a:t>
            </a:r>
            <a:r>
              <a:rPr lang="en-US"/>
              <a:t>t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m</a:t>
            </a:r>
            <a:r>
              <a:rPr lang="en-US"/>
              <a:t>i</a:t>
            </a:r>
            <a:r>
              <a:rPr lang="en-US"/>
              <a:t>n</a:t>
            </a:r>
            <a:r>
              <a:rPr lang="en-US"/>
              <a:t>a</a:t>
            </a:r>
            <a:r>
              <a:rPr lang="en-US"/>
              <a:t>m</a:t>
            </a:r>
            <a:r>
              <a:rPr lang="en-US"/>
              <a:t>o</a:t>
            </a:r>
            <a:r>
              <a:rPr lang="en-US"/>
              <a:t>s </a:t>
            </a:r>
            <a:r>
              <a:rPr lang="en-US"/>
              <a:t>d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o</a:t>
            </a:r>
            <a:r>
              <a:rPr lang="en-US"/>
              <a:t>m</a:t>
            </a:r>
            <a:r>
              <a:rPr lang="en-US"/>
              <a:t>e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y entramos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c</a:t>
            </a:r>
            <a:r>
              <a:rPr lang="en-US"/>
              <a:t>l</a:t>
            </a:r>
            <a:r>
              <a:rPr lang="en-US"/>
              <a:t>a</a:t>
            </a:r>
            <a:r>
              <a:rPr lang="en-US"/>
              <a:t>s</a:t>
            </a:r>
            <a:r>
              <a:rPr lang="en-US"/>
              <a:t>e</a:t>
            </a:r>
            <a:r>
              <a:rPr lang="en-US"/>
              <a:t> </a:t>
            </a:r>
            <a:r>
              <a:rPr lang="en-US"/>
              <a:t>a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r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a</a:t>
            </a:r>
            <a:r>
              <a:rPr lang="en-US"/>
              <a:t>j</a:t>
            </a:r>
            <a:r>
              <a:rPr lang="en-US"/>
              <a:t>a</a:t>
            </a:r>
            <a:r>
              <a:rPr lang="en-US"/>
              <a:t>r</a:t>
            </a:r>
            <a:r>
              <a:rPr lang="en-US"/>
              <a:t> </a:t>
            </a:r>
            <a:r>
              <a:rPr lang="en-US"/>
              <a:t>e</a:t>
            </a:r>
            <a:r>
              <a:rPr lang="en-US"/>
              <a:t>n</a:t>
            </a:r>
            <a:r>
              <a:rPr lang="en-US"/>
              <a:t> </a:t>
            </a:r>
            <a:r>
              <a:rPr lang="en-US"/>
              <a:t>t</a:t>
            </a:r>
            <a:r>
              <a:rPr lang="en-US"/>
              <a:t>a</a:t>
            </a:r>
            <a:r>
              <a:rPr lang="en-US"/>
              <a:t>b</a:t>
            </a:r>
            <a:r>
              <a:rPr lang="en-US"/>
              <a:t>l</a:t>
            </a:r>
            <a:r>
              <a:rPr lang="en-US"/>
              <a:t>e</a:t>
            </a:r>
            <a:r>
              <a:rPr lang="en-US"/>
              <a:t>t</a:t>
            </a:r>
            <a:r>
              <a:rPr lang="en-US"/>
              <a:t> </a:t>
            </a:r>
            <a:r>
              <a:rPr lang="en-US"/>
              <a:t> </a:t>
            </a:r>
            <a:endParaRPr lang="es-GT"/>
          </a:p>
          <a:p>
            <a:pPr indent="0" marL="0">
              <a:buNone/>
            </a:pPr>
            <a:endParaRPr lang="es-GT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2015-05-12T21:30:45Z</dcterms:created>
  <dcterms:modified xsi:type="dcterms:W3CDTF">2023-06-21T17:39:49Z</dcterms:modified>
</cp:coreProperties>
</file>