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38889">
            <a:off x="625340" y="261058"/>
            <a:ext cx="7955315" cy="587068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P702</dc:creator>
  <dcterms:created xsi:type="dcterms:W3CDTF">2015-05-12T21:30:45Z</dcterms:created>
  <dcterms:modified xsi:type="dcterms:W3CDTF">2022-03-13T03:25:56Z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1045b8d747ca4041941c2b8260c40599</vt:lpwstr>
  </property>
</Properties>
</file>