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0" r:id="rId3"/>
    <p:sldId id="262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00250" y="0"/>
            <a:ext cx="5143499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00250" y="0"/>
            <a:ext cx="514349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9013A</dc:creator>
  <dcterms:created xsi:type="dcterms:W3CDTF">2015-05-12T21:30:45Z</dcterms:created>
  <dcterms:modified xsi:type="dcterms:W3CDTF">2022-05-13T00:43:01Z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f69cc248fbcc419ab36e347c8cf3afaf</vt:lpwstr>
  </property>
</Properties>
</file>