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6" r:id="rId3"/>
    <p:sldId id="258" r:id="rId4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tableStyles" Target="tableStyles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3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0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00250" y="0"/>
            <a:ext cx="5143499" cy="6858000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00250" y="0"/>
            <a:ext cx="5143499" cy="6858000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9013A</dc:creator>
  <dcterms:created xsi:type="dcterms:W3CDTF">2015-05-12T21:30:45Z</dcterms:created>
  <dcterms:modified xsi:type="dcterms:W3CDTF">2022-06-16T22:00:17Z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1ed3769997964a15b4b22820585ed884</vt:lpwstr>
  </property>
</Properties>
</file>