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01588"/>
          </a:xfrm>
        </p:spPr>
        <p:txBody>
          <a:bodyPr/>
          <a:p>
            <a:r>
              <a:rPr lang="en-US"/>
              <a:t>Y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entendí que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una casa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carbille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eza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Otis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demora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gre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ue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ue</a:t>
            </a:r>
            <a:r>
              <a:rPr altLang="en-US" lang="en-US"/>
              <a:t> </a:t>
            </a:r>
            <a:r>
              <a:rPr altLang="en-US" lang="en-US"/>
              <a:t>asesinada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o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avía</a:t>
            </a:r>
            <a:r>
              <a:rPr altLang="en-US" lang="en-US"/>
              <a:t> </a:t>
            </a:r>
            <a:r>
              <a:rPr altLang="en-US" lang="en-US"/>
              <a:t>v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o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Otis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creyó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creía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vivían </a:t>
            </a:r>
            <a:r>
              <a:rPr altLang="en-US" lang="en-US"/>
              <a:t>ahí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f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x</a:t>
            </a:r>
            <a:r>
              <a:rPr altLang="en-US" lang="en-US"/>
              <a:t>p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f</a:t>
            </a:r>
            <a:r>
              <a:rPr altLang="en-US" lang="en-US"/>
              <a:t>u</a:t>
            </a:r>
            <a:r>
              <a:rPr altLang="en-US" lang="en-US"/>
              <a:t>e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2023-08-31T14:19:20Z</dcterms:modified>
</cp:coreProperties>
</file>