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8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E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f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m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t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l</a:t>
            </a:r>
            <a:r>
              <a:rPr lang="en-US"/>
              <a:t>l</a:t>
            </a:r>
            <a:r>
              <a:rPr lang="en-US"/>
              <a:t>e</a:t>
            </a:r>
            <a:endParaRPr lang="es-GT"/>
          </a:p>
        </p:txBody>
      </p:sp>
      <p:sp>
        <p:nvSpPr>
          <p:cNvPr id="1048648" name="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901588"/>
          </a:xfrm>
        </p:spPr>
        <p:txBody>
          <a:bodyPr/>
          <a:p>
            <a:r>
              <a:rPr lang="en-US"/>
              <a:t>Y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entendí que</a:t>
            </a:r>
            <a:r>
              <a:rPr lang="en-US"/>
              <a:t> </a:t>
            </a:r>
            <a:r>
              <a:rPr lang="en-US"/>
              <a:t>u</a:t>
            </a:r>
            <a:r>
              <a:rPr lang="en-US"/>
              <a:t>n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f</a:t>
            </a:r>
            <a:r>
              <a:rPr lang="en-US"/>
              <a:t>i</a:t>
            </a:r>
            <a:r>
              <a:rPr lang="en-US"/>
              <a:t>m</a:t>
            </a:r>
            <a:r>
              <a:rPr lang="en-US"/>
              <a:t>i</a:t>
            </a:r>
            <a:r>
              <a:rPr lang="en-US"/>
              <a:t>l</a:t>
            </a:r>
            <a:r>
              <a:rPr lang="en-US"/>
              <a:t>i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o</a:t>
            </a:r>
            <a:r>
              <a:rPr lang="en-US"/>
              <a:t>m</a:t>
            </a:r>
            <a:r>
              <a:rPr lang="en-US"/>
              <a:t>p</a:t>
            </a:r>
            <a:r>
              <a:rPr lang="en-US"/>
              <a:t>r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una casa 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carbille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q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x</a:t>
            </a:r>
            <a:r>
              <a:rPr lang="en-US"/>
              <a:t>p</a:t>
            </a:r>
            <a:r>
              <a:rPr lang="en-US"/>
              <a:t>l</a:t>
            </a:r>
            <a:r>
              <a:rPr lang="en-US"/>
              <a:t>o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c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t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g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q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l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b</a:t>
            </a:r>
            <a:r>
              <a:rPr lang="en-US"/>
              <a:t>eza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b</a:t>
            </a:r>
            <a:r>
              <a:rPr lang="en-US"/>
              <a:t>i</a:t>
            </a:r>
            <a:r>
              <a:rPr lang="en-US"/>
              <a:t>s</a:t>
            </a:r>
            <a:r>
              <a:rPr lang="en-US"/>
              <a:t>t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 </a:t>
            </a:r>
            <a:r>
              <a:rPr lang="en-US"/>
              <a:t>Otis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q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demora 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m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v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i</a:t>
            </a:r>
            <a:r>
              <a:rPr lang="en-US"/>
              <a:t>j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q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gre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e</a:t>
            </a:r>
            <a:r>
              <a:rPr altLang="en-US" lang="es-GT"/>
              <a:t>ñ</a:t>
            </a:r>
            <a:r>
              <a:rPr altLang="en-US" lang="en-US"/>
              <a:t>o</a:t>
            </a:r>
            <a:r>
              <a:rPr altLang="en-US" lang="en-US"/>
              <a:t>r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q</a:t>
            </a:r>
            <a:r>
              <a:rPr altLang="en-US" lang="en-US"/>
              <a:t>ue</a:t>
            </a:r>
            <a:r>
              <a:rPr altLang="en-US" lang="en-US"/>
              <a:t> </a:t>
            </a:r>
            <a:r>
              <a:rPr altLang="en-US" lang="en-US"/>
              <a:t>f</a:t>
            </a:r>
            <a:r>
              <a:rPr altLang="en-US" lang="en-US"/>
              <a:t>ue</a:t>
            </a:r>
            <a:r>
              <a:rPr altLang="en-US" lang="en-US"/>
              <a:t> </a:t>
            </a:r>
            <a:r>
              <a:rPr altLang="en-US" lang="en-US"/>
              <a:t>asesinada</a:t>
            </a:r>
            <a:r>
              <a:rPr altLang="en-US" lang="en-US"/>
              <a:t> </a:t>
            </a:r>
            <a:r>
              <a:rPr altLang="en-US" lang="en-US"/>
              <a:t>p</a:t>
            </a:r>
            <a:r>
              <a:rPr altLang="en-US" lang="en-US"/>
              <a:t>o</a:t>
            </a:r>
            <a:r>
              <a:rPr altLang="en-US" lang="en-US"/>
              <a:t>r</a:t>
            </a:r>
            <a:r>
              <a:rPr altLang="en-US" lang="en-US"/>
              <a:t> </a:t>
            </a:r>
            <a:r>
              <a:rPr altLang="en-US" lang="en-US"/>
              <a:t>s</a:t>
            </a:r>
            <a:r>
              <a:rPr altLang="en-US" lang="en-US"/>
              <a:t>u</a:t>
            </a:r>
            <a:r>
              <a:rPr altLang="en-US" lang="en-US"/>
              <a:t> </a:t>
            </a:r>
            <a:r>
              <a:rPr altLang="en-US" lang="en-US"/>
              <a:t>e</a:t>
            </a:r>
            <a:r>
              <a:rPr altLang="en-US" lang="en-US"/>
              <a:t>s</a:t>
            </a:r>
            <a:r>
              <a:rPr altLang="en-US" lang="en-US"/>
              <a:t>p</a:t>
            </a:r>
            <a:r>
              <a:rPr altLang="en-US" lang="en-US"/>
              <a:t>o</a:t>
            </a:r>
            <a:r>
              <a:rPr altLang="en-US" lang="en-US"/>
              <a:t>s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q</a:t>
            </a:r>
            <a:r>
              <a:rPr altLang="en-US" lang="en-US"/>
              <a:t>u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t</a:t>
            </a:r>
            <a:r>
              <a:rPr altLang="en-US" lang="en-US"/>
              <a:t>o</a:t>
            </a:r>
            <a:r>
              <a:rPr altLang="en-US" lang="en-US"/>
              <a:t>d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l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avía</a:t>
            </a:r>
            <a:r>
              <a:rPr altLang="en-US" lang="en-US"/>
              <a:t> </a:t>
            </a:r>
            <a:r>
              <a:rPr altLang="en-US" lang="en-US"/>
              <a:t>v</a:t>
            </a:r>
            <a:r>
              <a:rPr altLang="en-US" lang="en-US"/>
              <a:t>i</a:t>
            </a:r>
            <a:r>
              <a:rPr altLang="en-US" lang="en-US"/>
              <a:t>s</a:t>
            </a:r>
            <a:r>
              <a:rPr altLang="en-US" lang="en-US"/>
              <a:t>t</a:t>
            </a:r>
            <a:r>
              <a:rPr altLang="en-US" lang="en-US"/>
              <a:t>o</a:t>
            </a:r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e</a:t>
            </a:r>
            <a:r>
              <a:rPr altLang="en-US" lang="en-US"/>
              <a:t>l</a:t>
            </a:r>
            <a:r>
              <a:rPr altLang="en-US" lang="en-US"/>
              <a:t>m</a:t>
            </a:r>
            <a:r>
              <a:rPr altLang="en-US" lang="en-US"/>
              <a:t>i</a:t>
            </a:r>
            <a:r>
              <a:rPr altLang="en-US" lang="en-US"/>
              <a:t>s</a:t>
            </a:r>
            <a:r>
              <a:rPr altLang="en-US" lang="en-US"/>
              <a:t>t</a:t>
            </a:r>
            <a:r>
              <a:rPr altLang="en-US" lang="en-US"/>
              <a:t>e</a:t>
            </a:r>
            <a:r>
              <a:rPr altLang="en-US" lang="en-US"/>
              <a:t>r</a:t>
            </a:r>
            <a:r>
              <a:rPr altLang="en-US" lang="en-US"/>
              <a:t> </a:t>
            </a:r>
            <a:r>
              <a:rPr altLang="en-US" lang="en-US"/>
              <a:t>Otis </a:t>
            </a:r>
            <a:r>
              <a:rPr altLang="en-US" lang="en-US"/>
              <a:t>n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l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creyó</a:t>
            </a:r>
            <a:r>
              <a:rPr altLang="en-US" lang="en-US"/>
              <a:t> </a:t>
            </a:r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e</a:t>
            </a:r>
            <a:r>
              <a:rPr altLang="en-US" lang="en-US"/>
              <a:t>l</a:t>
            </a:r>
            <a:r>
              <a:rPr altLang="en-US" lang="en-US"/>
              <a:t> </a:t>
            </a:r>
            <a:r>
              <a:rPr altLang="en-US" lang="en-US"/>
              <a:t>n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creía </a:t>
            </a:r>
            <a:r>
              <a:rPr altLang="en-US" lang="en-US"/>
              <a:t>q</a:t>
            </a:r>
            <a:r>
              <a:rPr altLang="en-US" lang="en-US"/>
              <a:t>u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l</a:t>
            </a:r>
            <a:r>
              <a:rPr altLang="en-US" lang="en-US"/>
              <a:t>o</a:t>
            </a:r>
            <a:r>
              <a:rPr altLang="en-US" lang="en-US"/>
              <a:t>s</a:t>
            </a:r>
            <a:r>
              <a:rPr altLang="en-US" lang="en-US"/>
              <a:t> </a:t>
            </a:r>
            <a:r>
              <a:rPr altLang="en-US" lang="en-US"/>
              <a:t>f</a:t>
            </a:r>
            <a:r>
              <a:rPr altLang="en-US" lang="en-US"/>
              <a:t>a</a:t>
            </a:r>
            <a:r>
              <a:rPr altLang="en-US" lang="en-US"/>
              <a:t>n</a:t>
            </a:r>
            <a:r>
              <a:rPr altLang="en-US" lang="en-US"/>
              <a:t>t</a:t>
            </a:r>
            <a:r>
              <a:rPr altLang="en-US" lang="en-US"/>
              <a:t>a</a:t>
            </a:r>
            <a:r>
              <a:rPr altLang="en-US" lang="en-US"/>
              <a:t>s</a:t>
            </a:r>
            <a:r>
              <a:rPr altLang="en-US" lang="en-US"/>
              <a:t>m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vivían </a:t>
            </a:r>
            <a:r>
              <a:rPr altLang="en-US" lang="en-US"/>
              <a:t>ahí</a:t>
            </a:r>
            <a:r>
              <a:rPr altLang="en-US" lang="en-US"/>
              <a:t> </a:t>
            </a:r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s</a:t>
            </a:r>
            <a:r>
              <a:rPr altLang="en-US" lang="en-US"/>
              <a:t>e</a:t>
            </a:r>
            <a:r>
              <a:rPr altLang="en-US" lang="en-US"/>
              <a:t>f</a:t>
            </a:r>
            <a:r>
              <a:rPr altLang="en-US" lang="en-US"/>
              <a:t>u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e</a:t>
            </a:r>
            <a:r>
              <a:rPr altLang="en-US" lang="en-US"/>
              <a:t>x</a:t>
            </a:r>
            <a:r>
              <a:rPr altLang="en-US" lang="en-US"/>
              <a:t>p</a:t>
            </a:r>
            <a:r>
              <a:rPr altLang="en-US" lang="en-US"/>
              <a:t>l</a:t>
            </a:r>
            <a:r>
              <a:rPr altLang="en-US" lang="en-US"/>
              <a:t>o</a:t>
            </a:r>
            <a:r>
              <a:rPr altLang="en-US" lang="en-US"/>
              <a:t>r</a:t>
            </a:r>
            <a:r>
              <a:rPr altLang="en-US" lang="en-US"/>
              <a:t>a</a:t>
            </a:r>
            <a:r>
              <a:rPr altLang="en-US" lang="en-US"/>
              <a:t>r</a:t>
            </a:r>
            <a:r>
              <a:rPr altLang="en-US" lang="en-US"/>
              <a:t> </a:t>
            </a:r>
            <a:r>
              <a:rPr altLang="en-US" lang="en-US"/>
              <a:t>l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c</a:t>
            </a:r>
            <a:r>
              <a:rPr altLang="en-US" lang="en-US"/>
              <a:t>a</a:t>
            </a:r>
            <a:r>
              <a:rPr altLang="en-US" lang="en-US"/>
              <a:t>s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s</a:t>
            </a:r>
            <a:r>
              <a:rPr altLang="en-US" lang="en-US"/>
              <a:t>e</a:t>
            </a:r>
            <a:r>
              <a:rPr altLang="en-US" lang="en-US"/>
              <a:t>f</a:t>
            </a:r>
            <a:r>
              <a:rPr altLang="en-US" lang="en-US"/>
              <a:t>u</a:t>
            </a:r>
            <a:r>
              <a:rPr altLang="en-US" lang="en-US"/>
              <a:t>e</a:t>
            </a:r>
            <a:endParaRPr lang="es-G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8092</dc:creator>
  <dcterms:created xsi:type="dcterms:W3CDTF">2015-05-12T19:30:45Z</dcterms:created>
  <dcterms:modified xsi:type="dcterms:W3CDTF">2023-08-31T14:19:20Z</dcterms:modified>
</cp:coreProperties>
</file>