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f</a:t>
            </a:r>
            <a:r>
              <a:rPr lang="en-US"/>
              <a:t>o</a:t>
            </a:r>
            <a:r>
              <a:rPr lang="en-US"/>
              <a:t>s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lang="es-GT"/>
              <a:t>¿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s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?</a:t>
            </a:r>
            <a:endParaRPr lang="es-GT"/>
          </a:p>
          <a:p>
            <a:r>
              <a:rPr altLang="en-US" lang="en-US"/>
              <a:t>S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sonas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u</a:t>
            </a:r>
            <a:r>
              <a:rPr altLang="en-US" lang="en-US"/>
              <a:t>stan</a:t>
            </a:r>
            <a:r>
              <a:rPr altLang="en-US" lang="en-US"/>
              <a:t> </a:t>
            </a:r>
            <a:r>
              <a:rPr altLang="en-US" lang="en-US"/>
              <a:t>j</a:t>
            </a:r>
            <a:r>
              <a:rPr altLang="en-US" lang="en-US"/>
              <a:t>u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endParaRPr lang="es-GT"/>
          </a:p>
          <a:p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crítica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ala</a:t>
            </a:r>
            <a:r>
              <a:rPr altLang="en-US" lang="en-US"/>
              <a:t> </a:t>
            </a:r>
            <a:r>
              <a:rPr altLang="en-US" lang="en-US"/>
              <a:t>je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e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2023-08-24T17:16:11Z</dcterms:modified>
</cp:coreProperties>
</file>