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6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e</a:t>
            </a:r>
            <a:endParaRPr lang="es-GT"/>
          </a:p>
        </p:txBody>
      </p:sp>
      <p:sp>
        <p:nvSpPr>
          <p:cNvPr id="1048649" name="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p>
            <a:pPr indent="0" marL="0">
              <a:buNone/>
            </a:pPr>
            <a:r>
              <a:rPr altLang="en-US" lang="es-GT"/>
              <a:t>•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b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d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por el </a:t>
            </a:r>
            <a:r>
              <a:rPr altLang="en-US" lang="en-US"/>
              <a:t>camino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está </a:t>
            </a:r>
            <a:r>
              <a:rPr altLang="en-US" lang="en-US"/>
              <a:t>estados </a:t>
            </a:r>
            <a:r>
              <a:rPr altLang="en-US" lang="en-US"/>
              <a:t>l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después </a:t>
            </a:r>
            <a:r>
              <a:rPr altLang="en-US" lang="en-US"/>
              <a:t>está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u</a:t>
            </a:r>
            <a:r>
              <a:rPr altLang="en-US" lang="en-US"/>
              <a:t>j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d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mbién</a:t>
            </a:r>
            <a:r>
              <a:rPr altLang="en-US" lang="en-US"/>
              <a:t> </a:t>
            </a:r>
            <a:r>
              <a:rPr altLang="en-US" lang="en-US"/>
              <a:t>sumario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familias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b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callen</a:t>
            </a:r>
            <a:r>
              <a:rPr altLang="en-US" lang="en-US"/>
              <a:t>d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g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subió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v</a:t>
            </a:r>
            <a:r>
              <a:rPr altLang="en-US" lang="en-US"/>
              <a:t>i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g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para 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está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g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después 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b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d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a</a:t>
            </a:r>
            <a:r>
              <a:rPr altLang="en-US" lang="en-US"/>
              <a:t>.</a:t>
            </a: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r>
              <a:rPr altLang="en-US" lang="en-US"/>
              <a:t> </a:t>
            </a:r>
            <a:r>
              <a:rPr altLang="en-US"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2023-08-31T14:22:30Z</dcterms:modified>
</cp:coreProperties>
</file>