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e</a:t>
            </a:r>
            <a:endParaRPr lang="es-GT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U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a</a:t>
            </a:r>
            <a:r>
              <a:rPr lang="en-US"/>
              <a:t>milia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terreno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Europa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ver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terreno </a:t>
            </a:r>
            <a:r>
              <a:rPr lang="en-US"/>
              <a:t>Dende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Europa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empezaron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bosque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u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bosque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cuánto 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terrenos</a:t>
            </a:r>
            <a:r>
              <a:rPr lang="en-US"/>
              <a:t> </a:t>
            </a:r>
            <a:r>
              <a:rPr lang="en-US"/>
              <a:t>avía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o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lda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está 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avía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ma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sona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avía</a:t>
            </a:r>
            <a:r>
              <a:rPr lang="en-US"/>
              <a:t> </a:t>
            </a:r>
            <a:r>
              <a:rPr lang="en-US"/>
              <a:t>monstruo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ma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a</a:t>
            </a:r>
            <a:r>
              <a:rPr lang="en-US"/>
              <a:t>milia</a:t>
            </a:r>
            <a:r>
              <a:rPr lang="en-US"/>
              <a:t> </a:t>
            </a:r>
            <a:r>
              <a:rPr lang="en-US"/>
              <a:t>avía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d</a:t>
            </a:r>
            <a:r>
              <a:rPr lang="en-US"/>
              <a:t>o</a:t>
            </a: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2023-08-31T14:20:16Z</dcterms:modified>
</cp:coreProperties>
</file>