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9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f</a:t>
            </a:r>
            <a:r>
              <a:rPr lang="en-US"/>
              <a:t>o</a:t>
            </a:r>
            <a:endParaRPr lang="es-GT"/>
          </a:p>
        </p:txBody>
      </p:sp>
      <p:sp>
        <p:nvSpPr>
          <p:cNvPr id="1048650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endParaRPr lang="es-GT"/>
          </a:p>
        </p:txBody>
      </p:sp>
      <p:sp>
        <p:nvSpPr>
          <p:cNvPr id="1048651" name="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s-GT"/>
          </a:p>
        </p:txBody>
      </p:sp>
      <p:sp>
        <p:nvSpPr>
          <p:cNvPr id="1048652" name="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l</a:t>
            </a:r>
            <a:endParaRPr lang="es-GT"/>
          </a:p>
        </p:txBody>
      </p:sp>
      <p:sp>
        <p:nvSpPr>
          <p:cNvPr id="1048653" name=""/>
          <p:cNvSpPr>
            <a:spLocks noGrp="1"/>
          </p:cNvSpPr>
          <p:nvPr>
            <p:ph sz="quarter" idx="4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2023-08-01T15:01:36Z</dcterms:modified>
</cp:coreProperties>
</file>