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9" r:id="rId4"/>
    <p:sldId id="258" r:id="rId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tableStyles" Target="tableStyle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652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e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Primer </a:t>
            </a:r>
            <a:r>
              <a:rPr lang="en-US"/>
              <a:t>l</a:t>
            </a:r>
            <a:r>
              <a:rPr lang="en-US"/>
              <a:t>u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embrujada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biblioteca </a:t>
            </a:r>
            <a:r>
              <a:rPr lang="en-US"/>
              <a:t>está </a:t>
            </a:r>
            <a:r>
              <a:rPr lang="en-US"/>
              <a:t>asiendo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la familia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en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x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está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podían 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consignar 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embrujada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u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embrujada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ai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encontraron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.</a:t>
            </a:r>
            <a:r>
              <a:rPr lang="en-US"/>
              <a:t>?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2023-08-31T14:21:20Z</dcterms:modified>
</cp:coreProperties>
</file>